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593" r:id="rId5"/>
    <p:sldId id="555" r:id="rId6"/>
    <p:sldId id="523" r:id="rId7"/>
    <p:sldId id="513" r:id="rId8"/>
    <p:sldId id="524" r:id="rId9"/>
    <p:sldId id="589" r:id="rId10"/>
    <p:sldId id="565" r:id="rId11"/>
    <p:sldId id="553" r:id="rId12"/>
    <p:sldId id="566" r:id="rId13"/>
    <p:sldId id="560" r:id="rId14"/>
    <p:sldId id="559" r:id="rId15"/>
    <p:sldId id="567" r:id="rId16"/>
    <p:sldId id="493" r:id="rId17"/>
    <p:sldId id="530" r:id="rId18"/>
    <p:sldId id="521" r:id="rId19"/>
    <p:sldId id="592" r:id="rId20"/>
    <p:sldId id="510" r:id="rId21"/>
    <p:sldId id="515" r:id="rId22"/>
    <p:sldId id="508" r:id="rId23"/>
    <p:sldId id="512" r:id="rId24"/>
    <p:sldId id="269" r:id="rId25"/>
    <p:sldId id="270" r:id="rId26"/>
    <p:sldId id="264" r:id="rId27"/>
    <p:sldId id="568" r:id="rId28"/>
    <p:sldId id="265" r:id="rId29"/>
    <p:sldId id="266" r:id="rId30"/>
    <p:sldId id="277" r:id="rId31"/>
    <p:sldId id="267" r:id="rId32"/>
    <p:sldId id="284" r:id="rId33"/>
    <p:sldId id="473" r:id="rId34"/>
  </p:sldIdLst>
  <p:sldSz cx="12192000" cy="6858000"/>
  <p:notesSz cx="6858000" cy="9144000"/>
  <p:embeddedFontLst>
    <p:embeddedFont>
      <p:font typeface="Bradley Hand ITC" panose="03070402050302030203" pitchFamily="66" charset="77"/>
      <p:regular r:id="rId37"/>
    </p:embeddedFont>
    <p:embeddedFont>
      <p:font typeface="Nunito" pitchFamily="2" charset="77"/>
      <p:regular r:id="rId38"/>
      <p:bold r:id="rId39"/>
      <p:italic r:id="rId40"/>
      <p:boldItalic r:id="rId41"/>
    </p:embeddedFont>
    <p:embeddedFont>
      <p:font typeface="Nunito Light" pitchFamily="2" charset="77"/>
      <p:regular r:id="rId42"/>
      <p:italic r:id="rId43"/>
    </p:embeddedFont>
    <p:embeddedFont>
      <p:font typeface="Nunito SemiBold" pitchFamily="2" charset="77"/>
      <p:regular r:id="rId44"/>
      <p:bold r:id="rId45"/>
      <p:italic r:id="rId46"/>
      <p:boldItalic r:id="rId4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BDB"/>
    <a:srgbClr val="CDCDCD"/>
    <a:srgbClr val="040C23"/>
    <a:srgbClr val="13318D"/>
    <a:srgbClr val="4180D2"/>
    <a:srgbClr val="92D0AA"/>
    <a:srgbClr val="030C23"/>
    <a:srgbClr val="14318D"/>
    <a:srgbClr val="418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7723"/>
  </p:normalViewPr>
  <p:slideViewPr>
    <p:cSldViewPr snapToGrid="0" snapToObjects="1" showGuides="1">
      <p:cViewPr varScale="1">
        <p:scale>
          <a:sx n="123" d="100"/>
          <a:sy n="123" d="100"/>
        </p:scale>
        <p:origin x="12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47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54B23B2-8C0E-2033-0E18-1BB66B2481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Nunito Light" pitchFamily="2" charset="77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C906FB-0D54-1122-6035-DA64B86803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E9EF1-C1F7-C24D-9218-9886BFFAFE48}" type="datetimeFigureOut">
              <a:rPr lang="de-DE" smtClean="0">
                <a:latin typeface="Nunito Light" pitchFamily="2" charset="77"/>
              </a:rPr>
              <a:t>15.01.26</a:t>
            </a:fld>
            <a:endParaRPr lang="de-DE" dirty="0">
              <a:latin typeface="Nunito Light" pitchFamily="2" charset="77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0420E6-2F3B-30DF-B672-24F06B061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Nunito Light" pitchFamily="2" charset="77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8978C2-8682-8FEF-A315-C414AAD45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A9B16-037D-1D4C-9472-8161F9F24BCB}" type="slidenum">
              <a:rPr lang="de-DE" smtClean="0">
                <a:latin typeface="Nunito Light" pitchFamily="2" charset="77"/>
              </a:rPr>
              <a:t>‹#›</a:t>
            </a:fld>
            <a:endParaRPr lang="de-DE" dirty="0">
              <a:latin typeface="Nunit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68607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unito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unito Light" pitchFamily="2" charset="77"/>
              </a:defRPr>
            </a:lvl1pPr>
          </a:lstStyle>
          <a:p>
            <a:fld id="{A6C449F0-F216-0747-B187-5FE674CBD736}" type="datetimeFigureOut">
              <a:rPr lang="de-DE" smtClean="0"/>
              <a:pPr/>
              <a:t>15.01.26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unito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unito Light" pitchFamily="2" charset="77"/>
              </a:defRPr>
            </a:lvl1pPr>
          </a:lstStyle>
          <a:p>
            <a:fld id="{4D1413B6-E475-A54A-AABB-D8606BF0BD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548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unito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unito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unito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unito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unito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94BF1-D7B1-D43F-718F-53EE66B46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E26BA6-E4C5-50FC-D939-1C01796E2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AE9F5CA-51B2-EE22-8327-8FD1F8F5C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8D6044-0B09-0197-C141-3495FF2C8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85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037A6-C216-7E91-EABA-6EDDF6CF4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4109B32-0130-95C5-A1F6-2F85E552E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4532CA-1112-92CB-988A-D98A8A309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20EDB0-6EBF-F761-B15C-C92C46624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090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18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00D7-D2E0-8248-5138-824B9D706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619BC98-586A-D1D5-6E41-0D3A887DD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76CED5-7CE9-F923-D6F1-BFD043893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204029-209D-1A8A-7158-F090B334F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47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73531-27A1-1BC1-50EC-4E2D96554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0E398E-D3E2-6B7B-2E45-F7C513C1C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F29A179-15B8-1E0C-BBAF-22F310FCD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20458A-612D-02DE-97D3-40CD00983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778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441C1-DF80-E540-78EC-9941B289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76B0965-7954-9511-E004-98978FF1F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F8F867D-DA9B-3167-F4BA-CBDF92F0C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E0388C-794C-05D2-F040-0056DBBC7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93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69542-C45F-113F-BAF0-9B87C0A74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0154084-7A32-9D96-5827-D1B41CC7F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CCCBC16-A1B0-DD17-739C-89B3A27A4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005B14-F042-68C8-8EEF-EFB6B0F20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28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4CC36-36AC-0669-7F84-A6C6F8E45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FD0D291-FF9E-9395-CD1E-656901504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E424B98-F825-D55F-03AE-F55D62B43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3440B4-0482-3B2B-A032-FB1CE3A34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55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D7E83-6D78-7147-31D2-6F7A81F3C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355035D-4A93-85B6-1483-982067EC3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70B07C-C167-7C09-4528-1E955ABA9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15189A-05AF-A6C7-C395-AC9419209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66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328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13B6-E475-A54A-AABB-D8606BF0BDA7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66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93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_links vor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ildplatzhalter 80">
            <a:extLst>
              <a:ext uri="{FF2B5EF4-FFF2-40B4-BE49-F238E27FC236}">
                <a16:creationId xmlns:a16="http://schemas.microsoft.com/office/drawing/2014/main" id="{392739FC-7473-6449-F74F-591AD54BBF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86950 w 12192000"/>
              <a:gd name="connsiteY0" fmla="*/ 6606797 h 6858000"/>
              <a:gd name="connsiteX1" fmla="*/ 11493277 w 12192000"/>
              <a:gd name="connsiteY1" fmla="*/ 6608451 h 6858000"/>
              <a:gd name="connsiteX2" fmla="*/ 11497115 w 12192000"/>
              <a:gd name="connsiteY2" fmla="*/ 6613203 h 6858000"/>
              <a:gd name="connsiteX3" fmla="*/ 11498374 w 12192000"/>
              <a:gd name="connsiteY3" fmla="*/ 6619698 h 6858000"/>
              <a:gd name="connsiteX4" fmla="*/ 11474057 w 12192000"/>
              <a:gd name="connsiteY4" fmla="*/ 6619698 h 6858000"/>
              <a:gd name="connsiteX5" fmla="*/ 11475436 w 12192000"/>
              <a:gd name="connsiteY5" fmla="*/ 6614105 h 6858000"/>
              <a:gd name="connsiteX6" fmla="*/ 11479844 w 12192000"/>
              <a:gd name="connsiteY6" fmla="*/ 6608752 h 6858000"/>
              <a:gd name="connsiteX7" fmla="*/ 11486950 w 12192000"/>
              <a:gd name="connsiteY7" fmla="*/ 6606797 h 6858000"/>
              <a:gd name="connsiteX8" fmla="*/ 11407371 w 12192000"/>
              <a:gd name="connsiteY8" fmla="*/ 6602166 h 6858000"/>
              <a:gd name="connsiteX9" fmla="*/ 11404883 w 12192000"/>
              <a:gd name="connsiteY9" fmla="*/ 6603099 h 6858000"/>
              <a:gd name="connsiteX10" fmla="*/ 11404073 w 12192000"/>
              <a:gd name="connsiteY10" fmla="*/ 6605745 h 6858000"/>
              <a:gd name="connsiteX11" fmla="*/ 11404073 w 12192000"/>
              <a:gd name="connsiteY11" fmla="*/ 6639545 h 6858000"/>
              <a:gd name="connsiteX12" fmla="*/ 11404883 w 12192000"/>
              <a:gd name="connsiteY12" fmla="*/ 6642222 h 6858000"/>
              <a:gd name="connsiteX13" fmla="*/ 11407371 w 12192000"/>
              <a:gd name="connsiteY13" fmla="*/ 6643184 h 6858000"/>
              <a:gd name="connsiteX14" fmla="*/ 11409860 w 12192000"/>
              <a:gd name="connsiteY14" fmla="*/ 6642222 h 6858000"/>
              <a:gd name="connsiteX15" fmla="*/ 11410729 w 12192000"/>
              <a:gd name="connsiteY15" fmla="*/ 6639545 h 6858000"/>
              <a:gd name="connsiteX16" fmla="*/ 11410729 w 12192000"/>
              <a:gd name="connsiteY16" fmla="*/ 6605745 h 6858000"/>
              <a:gd name="connsiteX17" fmla="*/ 11409830 w 12192000"/>
              <a:gd name="connsiteY17" fmla="*/ 6603099 h 6858000"/>
              <a:gd name="connsiteX18" fmla="*/ 11407371 w 12192000"/>
              <a:gd name="connsiteY18" fmla="*/ 6602166 h 6858000"/>
              <a:gd name="connsiteX19" fmla="*/ 11486800 w 12192000"/>
              <a:gd name="connsiteY19" fmla="*/ 6601836 h 6858000"/>
              <a:gd name="connsiteX20" fmla="*/ 11476786 w 12192000"/>
              <a:gd name="connsiteY20" fmla="*/ 6604482 h 6858000"/>
              <a:gd name="connsiteX21" fmla="*/ 11469979 w 12192000"/>
              <a:gd name="connsiteY21" fmla="*/ 6611819 h 6858000"/>
              <a:gd name="connsiteX22" fmla="*/ 11467520 w 12192000"/>
              <a:gd name="connsiteY22" fmla="*/ 6622765 h 6858000"/>
              <a:gd name="connsiteX23" fmla="*/ 11470039 w 12192000"/>
              <a:gd name="connsiteY23" fmla="*/ 6633832 h 6858000"/>
              <a:gd name="connsiteX24" fmla="*/ 11477115 w 12192000"/>
              <a:gd name="connsiteY24" fmla="*/ 6640989 h 6858000"/>
              <a:gd name="connsiteX25" fmla="*/ 11488030 w 12192000"/>
              <a:gd name="connsiteY25" fmla="*/ 6643515 h 6858000"/>
              <a:gd name="connsiteX26" fmla="*/ 11495376 w 12192000"/>
              <a:gd name="connsiteY26" fmla="*/ 6642432 h 6858000"/>
              <a:gd name="connsiteX27" fmla="*/ 11501793 w 12192000"/>
              <a:gd name="connsiteY27" fmla="*/ 6639365 h 6858000"/>
              <a:gd name="connsiteX28" fmla="*/ 11503232 w 12192000"/>
              <a:gd name="connsiteY28" fmla="*/ 6637801 h 6858000"/>
              <a:gd name="connsiteX29" fmla="*/ 11503412 w 12192000"/>
              <a:gd name="connsiteY29" fmla="*/ 6636117 h 6858000"/>
              <a:gd name="connsiteX30" fmla="*/ 11502632 w 12192000"/>
              <a:gd name="connsiteY30" fmla="*/ 6634794 h 6858000"/>
              <a:gd name="connsiteX31" fmla="*/ 11501103 w 12192000"/>
              <a:gd name="connsiteY31" fmla="*/ 6634193 h 6858000"/>
              <a:gd name="connsiteX32" fmla="*/ 11499004 w 12192000"/>
              <a:gd name="connsiteY32" fmla="*/ 6634914 h 6858000"/>
              <a:gd name="connsiteX33" fmla="*/ 11493607 w 12192000"/>
              <a:gd name="connsiteY33" fmla="*/ 6637380 h 6858000"/>
              <a:gd name="connsiteX34" fmla="*/ 11488030 w 12192000"/>
              <a:gd name="connsiteY34" fmla="*/ 6638132 h 6858000"/>
              <a:gd name="connsiteX35" fmla="*/ 11477625 w 12192000"/>
              <a:gd name="connsiteY35" fmla="*/ 6634163 h 6858000"/>
              <a:gd name="connsiteX36" fmla="*/ 11473967 w 12192000"/>
              <a:gd name="connsiteY36" fmla="*/ 6624089 h 6858000"/>
              <a:gd name="connsiteX37" fmla="*/ 11501313 w 12192000"/>
              <a:gd name="connsiteY37" fmla="*/ 6624089 h 6858000"/>
              <a:gd name="connsiteX38" fmla="*/ 11503442 w 12192000"/>
              <a:gd name="connsiteY38" fmla="*/ 6623457 h 6858000"/>
              <a:gd name="connsiteX39" fmla="*/ 11504192 w 12192000"/>
              <a:gd name="connsiteY39" fmla="*/ 6621503 h 6858000"/>
              <a:gd name="connsiteX40" fmla="*/ 11502992 w 12192000"/>
              <a:gd name="connsiteY40" fmla="*/ 6613323 h 6858000"/>
              <a:gd name="connsiteX41" fmla="*/ 11499544 w 12192000"/>
              <a:gd name="connsiteY41" fmla="*/ 6607128 h 6858000"/>
              <a:gd name="connsiteX42" fmla="*/ 11494057 w 12192000"/>
              <a:gd name="connsiteY42" fmla="*/ 6603219 h 6858000"/>
              <a:gd name="connsiteX43" fmla="*/ 11486800 w 12192000"/>
              <a:gd name="connsiteY43" fmla="*/ 6601836 h 6858000"/>
              <a:gd name="connsiteX44" fmla="*/ 11443443 w 12192000"/>
              <a:gd name="connsiteY44" fmla="*/ 6601836 h 6858000"/>
              <a:gd name="connsiteX45" fmla="*/ 11434417 w 12192000"/>
              <a:gd name="connsiteY45" fmla="*/ 6604272 h 6858000"/>
              <a:gd name="connsiteX46" fmla="*/ 11429710 w 12192000"/>
              <a:gd name="connsiteY46" fmla="*/ 6609414 h 6858000"/>
              <a:gd name="connsiteX47" fmla="*/ 11429710 w 12192000"/>
              <a:gd name="connsiteY47" fmla="*/ 6605414 h 6858000"/>
              <a:gd name="connsiteX48" fmla="*/ 11428840 w 12192000"/>
              <a:gd name="connsiteY48" fmla="*/ 6602888 h 6858000"/>
              <a:gd name="connsiteX49" fmla="*/ 11426381 w 12192000"/>
              <a:gd name="connsiteY49" fmla="*/ 6602016 h 6858000"/>
              <a:gd name="connsiteX50" fmla="*/ 11424013 w 12192000"/>
              <a:gd name="connsiteY50" fmla="*/ 6602888 h 6858000"/>
              <a:gd name="connsiteX51" fmla="*/ 11423173 w 12192000"/>
              <a:gd name="connsiteY51" fmla="*/ 6605414 h 6858000"/>
              <a:gd name="connsiteX52" fmla="*/ 11423173 w 12192000"/>
              <a:gd name="connsiteY52" fmla="*/ 6639876 h 6858000"/>
              <a:gd name="connsiteX53" fmla="*/ 11424013 w 12192000"/>
              <a:gd name="connsiteY53" fmla="*/ 6642432 h 6858000"/>
              <a:gd name="connsiteX54" fmla="*/ 11426471 w 12192000"/>
              <a:gd name="connsiteY54" fmla="*/ 6643335 h 6858000"/>
              <a:gd name="connsiteX55" fmla="*/ 11429860 w 12192000"/>
              <a:gd name="connsiteY55" fmla="*/ 6639876 h 6858000"/>
              <a:gd name="connsiteX56" fmla="*/ 11429860 w 12192000"/>
              <a:gd name="connsiteY56" fmla="*/ 6619879 h 6858000"/>
              <a:gd name="connsiteX57" fmla="*/ 11433098 w 12192000"/>
              <a:gd name="connsiteY57" fmla="*/ 6610737 h 6858000"/>
              <a:gd name="connsiteX58" fmla="*/ 11441883 w 12192000"/>
              <a:gd name="connsiteY58" fmla="*/ 6607308 h 6858000"/>
              <a:gd name="connsiteX59" fmla="*/ 11448840 w 12192000"/>
              <a:gd name="connsiteY59" fmla="*/ 6609895 h 6858000"/>
              <a:gd name="connsiteX60" fmla="*/ 11451029 w 12192000"/>
              <a:gd name="connsiteY60" fmla="*/ 6618135 h 6858000"/>
              <a:gd name="connsiteX61" fmla="*/ 11451029 w 12192000"/>
              <a:gd name="connsiteY61" fmla="*/ 6639876 h 6858000"/>
              <a:gd name="connsiteX62" fmla="*/ 11451898 w 12192000"/>
              <a:gd name="connsiteY62" fmla="*/ 6642432 h 6858000"/>
              <a:gd name="connsiteX63" fmla="*/ 11454417 w 12192000"/>
              <a:gd name="connsiteY63" fmla="*/ 6643335 h 6858000"/>
              <a:gd name="connsiteX64" fmla="*/ 11456846 w 12192000"/>
              <a:gd name="connsiteY64" fmla="*/ 6642432 h 6858000"/>
              <a:gd name="connsiteX65" fmla="*/ 11457715 w 12192000"/>
              <a:gd name="connsiteY65" fmla="*/ 6639876 h 6858000"/>
              <a:gd name="connsiteX66" fmla="*/ 11457715 w 12192000"/>
              <a:gd name="connsiteY66" fmla="*/ 6617713 h 6858000"/>
              <a:gd name="connsiteX67" fmla="*/ 11456156 w 12192000"/>
              <a:gd name="connsiteY67" fmla="*/ 6608842 h 6858000"/>
              <a:gd name="connsiteX68" fmla="*/ 11451419 w 12192000"/>
              <a:gd name="connsiteY68" fmla="*/ 6603580 h 6858000"/>
              <a:gd name="connsiteX69" fmla="*/ 11443443 w 12192000"/>
              <a:gd name="connsiteY69" fmla="*/ 6601836 h 6858000"/>
              <a:gd name="connsiteX70" fmla="*/ 11407371 w 12192000"/>
              <a:gd name="connsiteY70" fmla="*/ 6584755 h 6858000"/>
              <a:gd name="connsiteX71" fmla="*/ 11404163 w 12192000"/>
              <a:gd name="connsiteY71" fmla="*/ 6585778 h 6858000"/>
              <a:gd name="connsiteX72" fmla="*/ 11402993 w 12192000"/>
              <a:gd name="connsiteY72" fmla="*/ 6588785 h 6858000"/>
              <a:gd name="connsiteX73" fmla="*/ 11404163 w 12192000"/>
              <a:gd name="connsiteY73" fmla="*/ 6591822 h 6858000"/>
              <a:gd name="connsiteX74" fmla="*/ 11407371 w 12192000"/>
              <a:gd name="connsiteY74" fmla="*/ 6592935 h 6858000"/>
              <a:gd name="connsiteX75" fmla="*/ 11410609 w 12192000"/>
              <a:gd name="connsiteY75" fmla="*/ 6591822 h 6858000"/>
              <a:gd name="connsiteX76" fmla="*/ 11411719 w 12192000"/>
              <a:gd name="connsiteY76" fmla="*/ 6588785 h 6858000"/>
              <a:gd name="connsiteX77" fmla="*/ 11410609 w 12192000"/>
              <a:gd name="connsiteY77" fmla="*/ 6585778 h 6858000"/>
              <a:gd name="connsiteX78" fmla="*/ 11407371 w 12192000"/>
              <a:gd name="connsiteY78" fmla="*/ 6584755 h 6858000"/>
              <a:gd name="connsiteX79" fmla="*/ 11382964 w 12192000"/>
              <a:gd name="connsiteY79" fmla="*/ 6583913 h 6858000"/>
              <a:gd name="connsiteX80" fmla="*/ 11380505 w 12192000"/>
              <a:gd name="connsiteY80" fmla="*/ 6584785 h 6858000"/>
              <a:gd name="connsiteX81" fmla="*/ 11379665 w 12192000"/>
              <a:gd name="connsiteY81" fmla="*/ 6587311 h 6858000"/>
              <a:gd name="connsiteX82" fmla="*/ 11379665 w 12192000"/>
              <a:gd name="connsiteY82" fmla="*/ 6629441 h 6858000"/>
              <a:gd name="connsiteX83" fmla="*/ 11382814 w 12192000"/>
              <a:gd name="connsiteY83" fmla="*/ 6639876 h 6858000"/>
              <a:gd name="connsiteX84" fmla="*/ 11391869 w 12192000"/>
              <a:gd name="connsiteY84" fmla="*/ 6643515 h 6858000"/>
              <a:gd name="connsiteX85" fmla="*/ 11393278 w 12192000"/>
              <a:gd name="connsiteY85" fmla="*/ 6643424 h 6858000"/>
              <a:gd name="connsiteX86" fmla="*/ 11394658 w 12192000"/>
              <a:gd name="connsiteY86" fmla="*/ 6643244 h 6858000"/>
              <a:gd name="connsiteX87" fmla="*/ 11396816 w 12192000"/>
              <a:gd name="connsiteY87" fmla="*/ 6642252 h 6858000"/>
              <a:gd name="connsiteX88" fmla="*/ 11397476 w 12192000"/>
              <a:gd name="connsiteY88" fmla="*/ 6640026 h 6858000"/>
              <a:gd name="connsiteX89" fmla="*/ 11397116 w 12192000"/>
              <a:gd name="connsiteY89" fmla="*/ 6638042 h 6858000"/>
              <a:gd name="connsiteX90" fmla="*/ 11395827 w 12192000"/>
              <a:gd name="connsiteY90" fmla="*/ 6637621 h 6858000"/>
              <a:gd name="connsiteX91" fmla="*/ 11394658 w 12192000"/>
              <a:gd name="connsiteY91" fmla="*/ 6637711 h 6858000"/>
              <a:gd name="connsiteX92" fmla="*/ 11393338 w 12192000"/>
              <a:gd name="connsiteY92" fmla="*/ 6637801 h 6858000"/>
              <a:gd name="connsiteX93" fmla="*/ 11388121 w 12192000"/>
              <a:gd name="connsiteY93" fmla="*/ 6635606 h 6858000"/>
              <a:gd name="connsiteX94" fmla="*/ 11386352 w 12192000"/>
              <a:gd name="connsiteY94" fmla="*/ 6628960 h 6858000"/>
              <a:gd name="connsiteX95" fmla="*/ 11386352 w 12192000"/>
              <a:gd name="connsiteY95" fmla="*/ 6587311 h 6858000"/>
              <a:gd name="connsiteX96" fmla="*/ 11385453 w 12192000"/>
              <a:gd name="connsiteY96" fmla="*/ 6584785 h 6858000"/>
              <a:gd name="connsiteX97" fmla="*/ 11382964 w 12192000"/>
              <a:gd name="connsiteY97" fmla="*/ 6583913 h 6858000"/>
              <a:gd name="connsiteX98" fmla="*/ 11664220 w 12192000"/>
              <a:gd name="connsiteY98" fmla="*/ 6541181 h 6858000"/>
              <a:gd name="connsiteX99" fmla="*/ 11666768 w 12192000"/>
              <a:gd name="connsiteY99" fmla="*/ 6541181 h 6858000"/>
              <a:gd name="connsiteX100" fmla="*/ 11666768 w 12192000"/>
              <a:gd name="connsiteY100" fmla="*/ 6543677 h 6858000"/>
              <a:gd name="connsiteX101" fmla="*/ 11665329 w 12192000"/>
              <a:gd name="connsiteY101" fmla="*/ 6549962 h 6858000"/>
              <a:gd name="connsiteX102" fmla="*/ 11661371 w 12192000"/>
              <a:gd name="connsiteY102" fmla="*/ 6554263 h 6858000"/>
              <a:gd name="connsiteX103" fmla="*/ 11655554 w 12192000"/>
              <a:gd name="connsiteY103" fmla="*/ 6555826 h 6858000"/>
              <a:gd name="connsiteX104" fmla="*/ 11649167 w 12192000"/>
              <a:gd name="connsiteY104" fmla="*/ 6553661 h 6858000"/>
              <a:gd name="connsiteX105" fmla="*/ 11646829 w 12192000"/>
              <a:gd name="connsiteY105" fmla="*/ 6548128 h 6858000"/>
              <a:gd name="connsiteX106" fmla="*/ 11648358 w 12192000"/>
              <a:gd name="connsiteY106" fmla="*/ 6543918 h 6858000"/>
              <a:gd name="connsiteX107" fmla="*/ 11653695 w 12192000"/>
              <a:gd name="connsiteY107" fmla="*/ 6541813 h 6858000"/>
              <a:gd name="connsiteX108" fmla="*/ 11664220 w 12192000"/>
              <a:gd name="connsiteY108" fmla="*/ 6541181 h 6858000"/>
              <a:gd name="connsiteX109" fmla="*/ 11519754 w 12192000"/>
              <a:gd name="connsiteY109" fmla="*/ 6524161 h 6858000"/>
              <a:gd name="connsiteX110" fmla="*/ 11526050 w 12192000"/>
              <a:gd name="connsiteY110" fmla="*/ 6525815 h 6858000"/>
              <a:gd name="connsiteX111" fmla="*/ 11529888 w 12192000"/>
              <a:gd name="connsiteY111" fmla="*/ 6530566 h 6858000"/>
              <a:gd name="connsiteX112" fmla="*/ 11531178 w 12192000"/>
              <a:gd name="connsiteY112" fmla="*/ 6537061 h 6858000"/>
              <a:gd name="connsiteX113" fmla="*/ 11506860 w 12192000"/>
              <a:gd name="connsiteY113" fmla="*/ 6537061 h 6858000"/>
              <a:gd name="connsiteX114" fmla="*/ 11508240 w 12192000"/>
              <a:gd name="connsiteY114" fmla="*/ 6531468 h 6858000"/>
              <a:gd name="connsiteX115" fmla="*/ 11512647 w 12192000"/>
              <a:gd name="connsiteY115" fmla="*/ 6526115 h 6858000"/>
              <a:gd name="connsiteX116" fmla="*/ 11519754 w 12192000"/>
              <a:gd name="connsiteY116" fmla="*/ 6524161 h 6858000"/>
              <a:gd name="connsiteX117" fmla="*/ 11396667 w 12192000"/>
              <a:gd name="connsiteY117" fmla="*/ 6524161 h 6858000"/>
              <a:gd name="connsiteX118" fmla="*/ 11402963 w 12192000"/>
              <a:gd name="connsiteY118" fmla="*/ 6525815 h 6858000"/>
              <a:gd name="connsiteX119" fmla="*/ 11406772 w 12192000"/>
              <a:gd name="connsiteY119" fmla="*/ 6530566 h 6858000"/>
              <a:gd name="connsiteX120" fmla="*/ 11408091 w 12192000"/>
              <a:gd name="connsiteY120" fmla="*/ 6537061 h 6858000"/>
              <a:gd name="connsiteX121" fmla="*/ 11383743 w 12192000"/>
              <a:gd name="connsiteY121" fmla="*/ 6537061 h 6858000"/>
              <a:gd name="connsiteX122" fmla="*/ 11385122 w 12192000"/>
              <a:gd name="connsiteY122" fmla="*/ 6531468 h 6858000"/>
              <a:gd name="connsiteX123" fmla="*/ 11389530 w 12192000"/>
              <a:gd name="connsiteY123" fmla="*/ 6526115 h 6858000"/>
              <a:gd name="connsiteX124" fmla="*/ 11396667 w 12192000"/>
              <a:gd name="connsiteY124" fmla="*/ 6524161 h 6858000"/>
              <a:gd name="connsiteX125" fmla="*/ 11626049 w 12192000"/>
              <a:gd name="connsiteY125" fmla="*/ 6519530 h 6858000"/>
              <a:gd name="connsiteX126" fmla="*/ 11623590 w 12192000"/>
              <a:gd name="connsiteY126" fmla="*/ 6520462 h 6858000"/>
              <a:gd name="connsiteX127" fmla="*/ 11622751 w 12192000"/>
              <a:gd name="connsiteY127" fmla="*/ 6523078 h 6858000"/>
              <a:gd name="connsiteX128" fmla="*/ 11622751 w 12192000"/>
              <a:gd name="connsiteY128" fmla="*/ 6556879 h 6858000"/>
              <a:gd name="connsiteX129" fmla="*/ 11623590 w 12192000"/>
              <a:gd name="connsiteY129" fmla="*/ 6559585 h 6858000"/>
              <a:gd name="connsiteX130" fmla="*/ 11626049 w 12192000"/>
              <a:gd name="connsiteY130" fmla="*/ 6560517 h 6858000"/>
              <a:gd name="connsiteX131" fmla="*/ 11628568 w 12192000"/>
              <a:gd name="connsiteY131" fmla="*/ 6559585 h 6858000"/>
              <a:gd name="connsiteX132" fmla="*/ 11629156 w 12192000"/>
              <a:gd name="connsiteY132" fmla="*/ 6557755 h 6858000"/>
              <a:gd name="connsiteX133" fmla="*/ 11629189 w 12192000"/>
              <a:gd name="connsiteY133" fmla="*/ 6558394 h 6858000"/>
              <a:gd name="connsiteX134" fmla="*/ 11629438 w 12192000"/>
              <a:gd name="connsiteY134" fmla="*/ 6556879 h 6858000"/>
              <a:gd name="connsiteX135" fmla="*/ 11629156 w 12192000"/>
              <a:gd name="connsiteY135" fmla="*/ 6557755 h 6858000"/>
              <a:gd name="connsiteX136" fmla="*/ 11629044 w 12192000"/>
              <a:gd name="connsiteY136" fmla="*/ 6555575 h 6858000"/>
              <a:gd name="connsiteX137" fmla="*/ 11629438 w 12192000"/>
              <a:gd name="connsiteY137" fmla="*/ 6523078 h 6858000"/>
              <a:gd name="connsiteX138" fmla="*/ 11628538 w 12192000"/>
              <a:gd name="connsiteY138" fmla="*/ 6520462 h 6858000"/>
              <a:gd name="connsiteX139" fmla="*/ 11626049 w 12192000"/>
              <a:gd name="connsiteY139" fmla="*/ 6519530 h 6858000"/>
              <a:gd name="connsiteX140" fmla="*/ 11657953 w 12192000"/>
              <a:gd name="connsiteY140" fmla="*/ 6519199 h 6858000"/>
              <a:gd name="connsiteX141" fmla="*/ 11651177 w 12192000"/>
              <a:gd name="connsiteY141" fmla="*/ 6520041 h 6858000"/>
              <a:gd name="connsiteX142" fmla="*/ 11644010 w 12192000"/>
              <a:gd name="connsiteY142" fmla="*/ 6522687 h 6858000"/>
              <a:gd name="connsiteX143" fmla="*/ 11642571 w 12192000"/>
              <a:gd name="connsiteY143" fmla="*/ 6524010 h 6858000"/>
              <a:gd name="connsiteX144" fmla="*/ 11642211 w 12192000"/>
              <a:gd name="connsiteY144" fmla="*/ 6525695 h 6858000"/>
              <a:gd name="connsiteX145" fmla="*/ 11642781 w 12192000"/>
              <a:gd name="connsiteY145" fmla="*/ 6527228 h 6858000"/>
              <a:gd name="connsiteX146" fmla="*/ 11644100 w 12192000"/>
              <a:gd name="connsiteY146" fmla="*/ 6528100 h 6858000"/>
              <a:gd name="connsiteX147" fmla="*/ 11646079 w 12192000"/>
              <a:gd name="connsiteY147" fmla="*/ 6527709 h 6858000"/>
              <a:gd name="connsiteX148" fmla="*/ 11652196 w 12192000"/>
              <a:gd name="connsiteY148" fmla="*/ 6525334 h 6858000"/>
              <a:gd name="connsiteX149" fmla="*/ 11657953 w 12192000"/>
              <a:gd name="connsiteY149" fmla="*/ 6524582 h 6858000"/>
              <a:gd name="connsiteX150" fmla="*/ 11664700 w 12192000"/>
              <a:gd name="connsiteY150" fmla="*/ 6526837 h 6858000"/>
              <a:gd name="connsiteX151" fmla="*/ 11666768 w 12192000"/>
              <a:gd name="connsiteY151" fmla="*/ 6534235 h 6858000"/>
              <a:gd name="connsiteX152" fmla="*/ 11666768 w 12192000"/>
              <a:gd name="connsiteY152" fmla="*/ 6536821 h 6858000"/>
              <a:gd name="connsiteX153" fmla="*/ 11664130 w 12192000"/>
              <a:gd name="connsiteY153" fmla="*/ 6536821 h 6858000"/>
              <a:gd name="connsiteX154" fmla="*/ 11649827 w 12192000"/>
              <a:gd name="connsiteY154" fmla="*/ 6537873 h 6858000"/>
              <a:gd name="connsiteX155" fmla="*/ 11642331 w 12192000"/>
              <a:gd name="connsiteY155" fmla="*/ 6541512 h 6858000"/>
              <a:gd name="connsiteX156" fmla="*/ 11640082 w 12192000"/>
              <a:gd name="connsiteY156" fmla="*/ 6548549 h 6858000"/>
              <a:gd name="connsiteX157" fmla="*/ 11641971 w 12192000"/>
              <a:gd name="connsiteY157" fmla="*/ 6554834 h 6858000"/>
              <a:gd name="connsiteX158" fmla="*/ 11647128 w 12192000"/>
              <a:gd name="connsiteY158" fmla="*/ 6559254 h 6858000"/>
              <a:gd name="connsiteX159" fmla="*/ 11654505 w 12192000"/>
              <a:gd name="connsiteY159" fmla="*/ 6560848 h 6858000"/>
              <a:gd name="connsiteX160" fmla="*/ 11660592 w 12192000"/>
              <a:gd name="connsiteY160" fmla="*/ 6559615 h 6858000"/>
              <a:gd name="connsiteX161" fmla="*/ 11665149 w 12192000"/>
              <a:gd name="connsiteY161" fmla="*/ 6556157 h 6858000"/>
              <a:gd name="connsiteX162" fmla="*/ 11666918 w 12192000"/>
              <a:gd name="connsiteY162" fmla="*/ 6553240 h 6858000"/>
              <a:gd name="connsiteX163" fmla="*/ 11666918 w 12192000"/>
              <a:gd name="connsiteY163" fmla="*/ 6557210 h 6858000"/>
              <a:gd name="connsiteX164" fmla="*/ 11667758 w 12192000"/>
              <a:gd name="connsiteY164" fmla="*/ 6559796 h 6858000"/>
              <a:gd name="connsiteX165" fmla="*/ 11670157 w 12192000"/>
              <a:gd name="connsiteY165" fmla="*/ 6560698 h 6858000"/>
              <a:gd name="connsiteX166" fmla="*/ 11672406 w 12192000"/>
              <a:gd name="connsiteY166" fmla="*/ 6559796 h 6858000"/>
              <a:gd name="connsiteX167" fmla="*/ 11673185 w 12192000"/>
              <a:gd name="connsiteY167" fmla="*/ 6557210 h 6858000"/>
              <a:gd name="connsiteX168" fmla="*/ 11673185 w 12192000"/>
              <a:gd name="connsiteY168" fmla="*/ 6534836 h 6858000"/>
              <a:gd name="connsiteX169" fmla="*/ 11671536 w 12192000"/>
              <a:gd name="connsiteY169" fmla="*/ 6526025 h 6858000"/>
              <a:gd name="connsiteX170" fmla="*/ 11666529 w 12192000"/>
              <a:gd name="connsiteY170" fmla="*/ 6520913 h 6858000"/>
              <a:gd name="connsiteX171" fmla="*/ 11657953 w 12192000"/>
              <a:gd name="connsiteY171" fmla="*/ 6519199 h 6858000"/>
              <a:gd name="connsiteX172" fmla="*/ 11566890 w 12192000"/>
              <a:gd name="connsiteY172" fmla="*/ 6519199 h 6858000"/>
              <a:gd name="connsiteX173" fmla="*/ 11557864 w 12192000"/>
              <a:gd name="connsiteY173" fmla="*/ 6521635 h 6858000"/>
              <a:gd name="connsiteX174" fmla="*/ 11553126 w 12192000"/>
              <a:gd name="connsiteY174" fmla="*/ 6526837 h 6858000"/>
              <a:gd name="connsiteX175" fmla="*/ 11553126 w 12192000"/>
              <a:gd name="connsiteY175" fmla="*/ 6522747 h 6858000"/>
              <a:gd name="connsiteX176" fmla="*/ 11552257 w 12192000"/>
              <a:gd name="connsiteY176" fmla="*/ 6520251 h 6858000"/>
              <a:gd name="connsiteX177" fmla="*/ 11549828 w 12192000"/>
              <a:gd name="connsiteY177" fmla="*/ 6519379 h 6858000"/>
              <a:gd name="connsiteX178" fmla="*/ 11547459 w 12192000"/>
              <a:gd name="connsiteY178" fmla="*/ 6520251 h 6858000"/>
              <a:gd name="connsiteX179" fmla="*/ 11546620 w 12192000"/>
              <a:gd name="connsiteY179" fmla="*/ 6522747 h 6858000"/>
              <a:gd name="connsiteX180" fmla="*/ 11546620 w 12192000"/>
              <a:gd name="connsiteY180" fmla="*/ 6557210 h 6858000"/>
              <a:gd name="connsiteX181" fmla="*/ 11547459 w 12192000"/>
              <a:gd name="connsiteY181" fmla="*/ 6559796 h 6858000"/>
              <a:gd name="connsiteX182" fmla="*/ 11549918 w 12192000"/>
              <a:gd name="connsiteY182" fmla="*/ 6560698 h 6858000"/>
              <a:gd name="connsiteX183" fmla="*/ 11553307 w 12192000"/>
              <a:gd name="connsiteY183" fmla="*/ 6557210 h 6858000"/>
              <a:gd name="connsiteX184" fmla="*/ 11553307 w 12192000"/>
              <a:gd name="connsiteY184" fmla="*/ 6537212 h 6858000"/>
              <a:gd name="connsiteX185" fmla="*/ 11556545 w 12192000"/>
              <a:gd name="connsiteY185" fmla="*/ 6528100 h 6858000"/>
              <a:gd name="connsiteX186" fmla="*/ 11565330 w 12192000"/>
              <a:gd name="connsiteY186" fmla="*/ 6524672 h 6858000"/>
              <a:gd name="connsiteX187" fmla="*/ 11572287 w 12192000"/>
              <a:gd name="connsiteY187" fmla="*/ 6527258 h 6858000"/>
              <a:gd name="connsiteX188" fmla="*/ 11574476 w 12192000"/>
              <a:gd name="connsiteY188" fmla="*/ 6535498 h 6858000"/>
              <a:gd name="connsiteX189" fmla="*/ 11574476 w 12192000"/>
              <a:gd name="connsiteY189" fmla="*/ 6557210 h 6858000"/>
              <a:gd name="connsiteX190" fmla="*/ 11575345 w 12192000"/>
              <a:gd name="connsiteY190" fmla="*/ 6559796 h 6858000"/>
              <a:gd name="connsiteX191" fmla="*/ 11577864 w 12192000"/>
              <a:gd name="connsiteY191" fmla="*/ 6560698 h 6858000"/>
              <a:gd name="connsiteX192" fmla="*/ 11580293 w 12192000"/>
              <a:gd name="connsiteY192" fmla="*/ 6559796 h 6858000"/>
              <a:gd name="connsiteX193" fmla="*/ 11581162 w 12192000"/>
              <a:gd name="connsiteY193" fmla="*/ 6557210 h 6858000"/>
              <a:gd name="connsiteX194" fmla="*/ 11581162 w 12192000"/>
              <a:gd name="connsiteY194" fmla="*/ 6535077 h 6858000"/>
              <a:gd name="connsiteX195" fmla="*/ 11579573 w 12192000"/>
              <a:gd name="connsiteY195" fmla="*/ 6526175 h 6858000"/>
              <a:gd name="connsiteX196" fmla="*/ 11574835 w 12192000"/>
              <a:gd name="connsiteY196" fmla="*/ 6520943 h 6858000"/>
              <a:gd name="connsiteX197" fmla="*/ 11566890 w 12192000"/>
              <a:gd name="connsiteY197" fmla="*/ 6519199 h 6858000"/>
              <a:gd name="connsiteX198" fmla="*/ 11519604 w 12192000"/>
              <a:gd name="connsiteY198" fmla="*/ 6519199 h 6858000"/>
              <a:gd name="connsiteX199" fmla="*/ 11509589 w 12192000"/>
              <a:gd name="connsiteY199" fmla="*/ 6521845 h 6858000"/>
              <a:gd name="connsiteX200" fmla="*/ 11502782 w 12192000"/>
              <a:gd name="connsiteY200" fmla="*/ 6529153 h 6858000"/>
              <a:gd name="connsiteX201" fmla="*/ 11500324 w 12192000"/>
              <a:gd name="connsiteY201" fmla="*/ 6540129 h 6858000"/>
              <a:gd name="connsiteX202" fmla="*/ 11502812 w 12192000"/>
              <a:gd name="connsiteY202" fmla="*/ 6551195 h 6858000"/>
              <a:gd name="connsiteX203" fmla="*/ 11509919 w 12192000"/>
              <a:gd name="connsiteY203" fmla="*/ 6558322 h 6858000"/>
              <a:gd name="connsiteX204" fmla="*/ 11520833 w 12192000"/>
              <a:gd name="connsiteY204" fmla="*/ 6560848 h 6858000"/>
              <a:gd name="connsiteX205" fmla="*/ 11528149 w 12192000"/>
              <a:gd name="connsiteY205" fmla="*/ 6559796 h 6858000"/>
              <a:gd name="connsiteX206" fmla="*/ 11534596 w 12192000"/>
              <a:gd name="connsiteY206" fmla="*/ 6556728 h 6858000"/>
              <a:gd name="connsiteX207" fmla="*/ 11536035 w 12192000"/>
              <a:gd name="connsiteY207" fmla="*/ 6555165 h 6858000"/>
              <a:gd name="connsiteX208" fmla="*/ 11536215 w 12192000"/>
              <a:gd name="connsiteY208" fmla="*/ 6553451 h 6858000"/>
              <a:gd name="connsiteX209" fmla="*/ 11535406 w 12192000"/>
              <a:gd name="connsiteY209" fmla="*/ 6552127 h 6858000"/>
              <a:gd name="connsiteX210" fmla="*/ 11533907 w 12192000"/>
              <a:gd name="connsiteY210" fmla="*/ 6551556 h 6858000"/>
              <a:gd name="connsiteX211" fmla="*/ 11531777 w 12192000"/>
              <a:gd name="connsiteY211" fmla="*/ 6552248 h 6858000"/>
              <a:gd name="connsiteX212" fmla="*/ 11526380 w 12192000"/>
              <a:gd name="connsiteY212" fmla="*/ 6554743 h 6858000"/>
              <a:gd name="connsiteX213" fmla="*/ 11520833 w 12192000"/>
              <a:gd name="connsiteY213" fmla="*/ 6555495 h 6858000"/>
              <a:gd name="connsiteX214" fmla="*/ 11510398 w 12192000"/>
              <a:gd name="connsiteY214" fmla="*/ 6551526 h 6858000"/>
              <a:gd name="connsiteX215" fmla="*/ 11506770 w 12192000"/>
              <a:gd name="connsiteY215" fmla="*/ 6541452 h 6858000"/>
              <a:gd name="connsiteX216" fmla="*/ 11534086 w 12192000"/>
              <a:gd name="connsiteY216" fmla="*/ 6541452 h 6858000"/>
              <a:gd name="connsiteX217" fmla="*/ 11536245 w 12192000"/>
              <a:gd name="connsiteY217" fmla="*/ 6540820 h 6858000"/>
              <a:gd name="connsiteX218" fmla="*/ 11536995 w 12192000"/>
              <a:gd name="connsiteY218" fmla="*/ 6538866 h 6858000"/>
              <a:gd name="connsiteX219" fmla="*/ 11535795 w 12192000"/>
              <a:gd name="connsiteY219" fmla="*/ 6530686 h 6858000"/>
              <a:gd name="connsiteX220" fmla="*/ 11532317 w 12192000"/>
              <a:gd name="connsiteY220" fmla="*/ 6524492 h 6858000"/>
              <a:gd name="connsiteX221" fmla="*/ 11526860 w 12192000"/>
              <a:gd name="connsiteY221" fmla="*/ 6520582 h 6858000"/>
              <a:gd name="connsiteX222" fmla="*/ 11519604 w 12192000"/>
              <a:gd name="connsiteY222" fmla="*/ 6519199 h 6858000"/>
              <a:gd name="connsiteX223" fmla="*/ 11477745 w 12192000"/>
              <a:gd name="connsiteY223" fmla="*/ 6519199 h 6858000"/>
              <a:gd name="connsiteX224" fmla="*/ 11469499 w 12192000"/>
              <a:gd name="connsiteY224" fmla="*/ 6520703 h 6858000"/>
              <a:gd name="connsiteX225" fmla="*/ 11464012 w 12192000"/>
              <a:gd name="connsiteY225" fmla="*/ 6524883 h 6858000"/>
              <a:gd name="connsiteX226" fmla="*/ 11462093 w 12192000"/>
              <a:gd name="connsiteY226" fmla="*/ 6531258 h 6858000"/>
              <a:gd name="connsiteX227" fmla="*/ 11464582 w 12192000"/>
              <a:gd name="connsiteY227" fmla="*/ 6538144 h 6858000"/>
              <a:gd name="connsiteX228" fmla="*/ 11472288 w 12192000"/>
              <a:gd name="connsiteY228" fmla="*/ 6541843 h 6858000"/>
              <a:gd name="connsiteX229" fmla="*/ 11479784 w 12192000"/>
              <a:gd name="connsiteY229" fmla="*/ 6543497 h 6858000"/>
              <a:gd name="connsiteX230" fmla="*/ 11484732 w 12192000"/>
              <a:gd name="connsiteY230" fmla="*/ 6545602 h 6858000"/>
              <a:gd name="connsiteX231" fmla="*/ 11486291 w 12192000"/>
              <a:gd name="connsiteY231" fmla="*/ 6549301 h 6858000"/>
              <a:gd name="connsiteX232" fmla="*/ 11483922 w 12192000"/>
              <a:gd name="connsiteY232" fmla="*/ 6553992 h 6858000"/>
              <a:gd name="connsiteX233" fmla="*/ 11476816 w 12192000"/>
              <a:gd name="connsiteY233" fmla="*/ 6555736 h 6858000"/>
              <a:gd name="connsiteX234" fmla="*/ 11470849 w 12192000"/>
              <a:gd name="connsiteY234" fmla="*/ 6554954 h 6858000"/>
              <a:gd name="connsiteX235" fmla="*/ 11464642 w 12192000"/>
              <a:gd name="connsiteY235" fmla="*/ 6552187 h 6858000"/>
              <a:gd name="connsiteX236" fmla="*/ 11462873 w 12192000"/>
              <a:gd name="connsiteY236" fmla="*/ 6551797 h 6858000"/>
              <a:gd name="connsiteX237" fmla="*/ 11461554 w 12192000"/>
              <a:gd name="connsiteY237" fmla="*/ 6552518 h 6858000"/>
              <a:gd name="connsiteX238" fmla="*/ 11460894 w 12192000"/>
              <a:gd name="connsiteY238" fmla="*/ 6553872 h 6858000"/>
              <a:gd name="connsiteX239" fmla="*/ 11461104 w 12192000"/>
              <a:gd name="connsiteY239" fmla="*/ 6555435 h 6858000"/>
              <a:gd name="connsiteX240" fmla="*/ 11462243 w 12192000"/>
              <a:gd name="connsiteY240" fmla="*/ 6556819 h 6858000"/>
              <a:gd name="connsiteX241" fmla="*/ 11469199 w 12192000"/>
              <a:gd name="connsiteY241" fmla="*/ 6559946 h 6858000"/>
              <a:gd name="connsiteX242" fmla="*/ 11476666 w 12192000"/>
              <a:gd name="connsiteY242" fmla="*/ 6560848 h 6858000"/>
              <a:gd name="connsiteX243" fmla="*/ 11488270 w 12192000"/>
              <a:gd name="connsiteY243" fmla="*/ 6557631 h 6858000"/>
              <a:gd name="connsiteX244" fmla="*/ 11492648 w 12192000"/>
              <a:gd name="connsiteY244" fmla="*/ 6548970 h 6858000"/>
              <a:gd name="connsiteX245" fmla="*/ 11489979 w 12192000"/>
              <a:gd name="connsiteY245" fmla="*/ 6542144 h 6858000"/>
              <a:gd name="connsiteX246" fmla="*/ 11481943 w 12192000"/>
              <a:gd name="connsiteY246" fmla="*/ 6538475 h 6858000"/>
              <a:gd name="connsiteX247" fmla="*/ 11474447 w 12192000"/>
              <a:gd name="connsiteY247" fmla="*/ 6536881 h 6858000"/>
              <a:gd name="connsiteX248" fmla="*/ 11469829 w 12192000"/>
              <a:gd name="connsiteY248" fmla="*/ 6534746 h 6858000"/>
              <a:gd name="connsiteX249" fmla="*/ 11468330 w 12192000"/>
              <a:gd name="connsiteY249" fmla="*/ 6530957 h 6858000"/>
              <a:gd name="connsiteX250" fmla="*/ 11470729 w 12192000"/>
              <a:gd name="connsiteY250" fmla="*/ 6526145 h 6858000"/>
              <a:gd name="connsiteX251" fmla="*/ 11477745 w 12192000"/>
              <a:gd name="connsiteY251" fmla="*/ 6524341 h 6858000"/>
              <a:gd name="connsiteX252" fmla="*/ 11482753 w 12192000"/>
              <a:gd name="connsiteY252" fmla="*/ 6525123 h 6858000"/>
              <a:gd name="connsiteX253" fmla="*/ 11487790 w 12192000"/>
              <a:gd name="connsiteY253" fmla="*/ 6527559 h 6858000"/>
              <a:gd name="connsiteX254" fmla="*/ 11489529 w 12192000"/>
              <a:gd name="connsiteY254" fmla="*/ 6528040 h 6858000"/>
              <a:gd name="connsiteX255" fmla="*/ 11490908 w 12192000"/>
              <a:gd name="connsiteY255" fmla="*/ 6527439 h 6858000"/>
              <a:gd name="connsiteX256" fmla="*/ 11491718 w 12192000"/>
              <a:gd name="connsiteY256" fmla="*/ 6526115 h 6858000"/>
              <a:gd name="connsiteX257" fmla="*/ 11491628 w 12192000"/>
              <a:gd name="connsiteY257" fmla="*/ 6524522 h 6858000"/>
              <a:gd name="connsiteX258" fmla="*/ 11490518 w 12192000"/>
              <a:gd name="connsiteY258" fmla="*/ 6523168 h 6858000"/>
              <a:gd name="connsiteX259" fmla="*/ 11484612 w 12192000"/>
              <a:gd name="connsiteY259" fmla="*/ 6520161 h 6858000"/>
              <a:gd name="connsiteX260" fmla="*/ 11477745 w 12192000"/>
              <a:gd name="connsiteY260" fmla="*/ 6519199 h 6858000"/>
              <a:gd name="connsiteX261" fmla="*/ 11438105 w 12192000"/>
              <a:gd name="connsiteY261" fmla="*/ 6519199 h 6858000"/>
              <a:gd name="connsiteX262" fmla="*/ 11429860 w 12192000"/>
              <a:gd name="connsiteY262" fmla="*/ 6520703 h 6858000"/>
              <a:gd name="connsiteX263" fmla="*/ 11424373 w 12192000"/>
              <a:gd name="connsiteY263" fmla="*/ 6524883 h 6858000"/>
              <a:gd name="connsiteX264" fmla="*/ 11422453 w 12192000"/>
              <a:gd name="connsiteY264" fmla="*/ 6531258 h 6858000"/>
              <a:gd name="connsiteX265" fmla="*/ 11424972 w 12192000"/>
              <a:gd name="connsiteY265" fmla="*/ 6538144 h 6858000"/>
              <a:gd name="connsiteX266" fmla="*/ 11432648 w 12192000"/>
              <a:gd name="connsiteY266" fmla="*/ 6541843 h 6858000"/>
              <a:gd name="connsiteX267" fmla="*/ 11440175 w 12192000"/>
              <a:gd name="connsiteY267" fmla="*/ 6543497 h 6858000"/>
              <a:gd name="connsiteX268" fmla="*/ 11445092 w 12192000"/>
              <a:gd name="connsiteY268" fmla="*/ 6545602 h 6858000"/>
              <a:gd name="connsiteX269" fmla="*/ 11446681 w 12192000"/>
              <a:gd name="connsiteY269" fmla="*/ 6549301 h 6858000"/>
              <a:gd name="connsiteX270" fmla="*/ 11444282 w 12192000"/>
              <a:gd name="connsiteY270" fmla="*/ 6553992 h 6858000"/>
              <a:gd name="connsiteX271" fmla="*/ 11437206 w 12192000"/>
              <a:gd name="connsiteY271" fmla="*/ 6555736 h 6858000"/>
              <a:gd name="connsiteX272" fmla="*/ 11431209 w 12192000"/>
              <a:gd name="connsiteY272" fmla="*/ 6554954 h 6858000"/>
              <a:gd name="connsiteX273" fmla="*/ 11425002 w 12192000"/>
              <a:gd name="connsiteY273" fmla="*/ 6552187 h 6858000"/>
              <a:gd name="connsiteX274" fmla="*/ 11423233 w 12192000"/>
              <a:gd name="connsiteY274" fmla="*/ 6551797 h 6858000"/>
              <a:gd name="connsiteX275" fmla="*/ 11421914 w 12192000"/>
              <a:gd name="connsiteY275" fmla="*/ 6552518 h 6858000"/>
              <a:gd name="connsiteX276" fmla="*/ 11421254 w 12192000"/>
              <a:gd name="connsiteY276" fmla="*/ 6553872 h 6858000"/>
              <a:gd name="connsiteX277" fmla="*/ 11421464 w 12192000"/>
              <a:gd name="connsiteY277" fmla="*/ 6555435 h 6858000"/>
              <a:gd name="connsiteX278" fmla="*/ 11422603 w 12192000"/>
              <a:gd name="connsiteY278" fmla="*/ 6556819 h 6858000"/>
              <a:gd name="connsiteX279" fmla="*/ 11429560 w 12192000"/>
              <a:gd name="connsiteY279" fmla="*/ 6559946 h 6858000"/>
              <a:gd name="connsiteX280" fmla="*/ 11437026 w 12192000"/>
              <a:gd name="connsiteY280" fmla="*/ 6560848 h 6858000"/>
              <a:gd name="connsiteX281" fmla="*/ 11448660 w 12192000"/>
              <a:gd name="connsiteY281" fmla="*/ 6557631 h 6858000"/>
              <a:gd name="connsiteX282" fmla="*/ 11453008 w 12192000"/>
              <a:gd name="connsiteY282" fmla="*/ 6548970 h 6858000"/>
              <a:gd name="connsiteX283" fmla="*/ 11450339 w 12192000"/>
              <a:gd name="connsiteY283" fmla="*/ 6542144 h 6858000"/>
              <a:gd name="connsiteX284" fmla="*/ 11442303 w 12192000"/>
              <a:gd name="connsiteY284" fmla="*/ 6538475 h 6858000"/>
              <a:gd name="connsiteX285" fmla="*/ 11434807 w 12192000"/>
              <a:gd name="connsiteY285" fmla="*/ 6536881 h 6858000"/>
              <a:gd name="connsiteX286" fmla="*/ 11430189 w 12192000"/>
              <a:gd name="connsiteY286" fmla="*/ 6534746 h 6858000"/>
              <a:gd name="connsiteX287" fmla="*/ 11428720 w 12192000"/>
              <a:gd name="connsiteY287" fmla="*/ 6530957 h 6858000"/>
              <a:gd name="connsiteX288" fmla="*/ 11431089 w 12192000"/>
              <a:gd name="connsiteY288" fmla="*/ 6526145 h 6858000"/>
              <a:gd name="connsiteX289" fmla="*/ 11438105 w 12192000"/>
              <a:gd name="connsiteY289" fmla="*/ 6524341 h 6858000"/>
              <a:gd name="connsiteX290" fmla="*/ 11443113 w 12192000"/>
              <a:gd name="connsiteY290" fmla="*/ 6525123 h 6858000"/>
              <a:gd name="connsiteX291" fmla="*/ 11448150 w 12192000"/>
              <a:gd name="connsiteY291" fmla="*/ 6527559 h 6858000"/>
              <a:gd name="connsiteX292" fmla="*/ 11449890 w 12192000"/>
              <a:gd name="connsiteY292" fmla="*/ 6528040 h 6858000"/>
              <a:gd name="connsiteX293" fmla="*/ 11451299 w 12192000"/>
              <a:gd name="connsiteY293" fmla="*/ 6527439 h 6858000"/>
              <a:gd name="connsiteX294" fmla="*/ 11452078 w 12192000"/>
              <a:gd name="connsiteY294" fmla="*/ 6526115 h 6858000"/>
              <a:gd name="connsiteX295" fmla="*/ 11451988 w 12192000"/>
              <a:gd name="connsiteY295" fmla="*/ 6524522 h 6858000"/>
              <a:gd name="connsiteX296" fmla="*/ 11450879 w 12192000"/>
              <a:gd name="connsiteY296" fmla="*/ 6523168 h 6858000"/>
              <a:gd name="connsiteX297" fmla="*/ 11444972 w 12192000"/>
              <a:gd name="connsiteY297" fmla="*/ 6520161 h 6858000"/>
              <a:gd name="connsiteX298" fmla="*/ 11438105 w 12192000"/>
              <a:gd name="connsiteY298" fmla="*/ 6519199 h 6858000"/>
              <a:gd name="connsiteX299" fmla="*/ 11396487 w 12192000"/>
              <a:gd name="connsiteY299" fmla="*/ 6519199 h 6858000"/>
              <a:gd name="connsiteX300" fmla="*/ 11386472 w 12192000"/>
              <a:gd name="connsiteY300" fmla="*/ 6521845 h 6858000"/>
              <a:gd name="connsiteX301" fmla="*/ 11379665 w 12192000"/>
              <a:gd name="connsiteY301" fmla="*/ 6529153 h 6858000"/>
              <a:gd name="connsiteX302" fmla="*/ 11377207 w 12192000"/>
              <a:gd name="connsiteY302" fmla="*/ 6540129 h 6858000"/>
              <a:gd name="connsiteX303" fmla="*/ 11379725 w 12192000"/>
              <a:gd name="connsiteY303" fmla="*/ 6551195 h 6858000"/>
              <a:gd name="connsiteX304" fmla="*/ 11386802 w 12192000"/>
              <a:gd name="connsiteY304" fmla="*/ 6558322 h 6858000"/>
              <a:gd name="connsiteX305" fmla="*/ 11397716 w 12192000"/>
              <a:gd name="connsiteY305" fmla="*/ 6560848 h 6858000"/>
              <a:gd name="connsiteX306" fmla="*/ 11405062 w 12192000"/>
              <a:gd name="connsiteY306" fmla="*/ 6559796 h 6858000"/>
              <a:gd name="connsiteX307" fmla="*/ 11411479 w 12192000"/>
              <a:gd name="connsiteY307" fmla="*/ 6556728 h 6858000"/>
              <a:gd name="connsiteX308" fmla="*/ 11412918 w 12192000"/>
              <a:gd name="connsiteY308" fmla="*/ 6555165 h 6858000"/>
              <a:gd name="connsiteX309" fmla="*/ 11413098 w 12192000"/>
              <a:gd name="connsiteY309" fmla="*/ 6553451 h 6858000"/>
              <a:gd name="connsiteX310" fmla="*/ 11412319 w 12192000"/>
              <a:gd name="connsiteY310" fmla="*/ 6552127 h 6858000"/>
              <a:gd name="connsiteX311" fmla="*/ 11410789 w 12192000"/>
              <a:gd name="connsiteY311" fmla="*/ 6551556 h 6858000"/>
              <a:gd name="connsiteX312" fmla="*/ 11408691 w 12192000"/>
              <a:gd name="connsiteY312" fmla="*/ 6552248 h 6858000"/>
              <a:gd name="connsiteX313" fmla="*/ 11403293 w 12192000"/>
              <a:gd name="connsiteY313" fmla="*/ 6554743 h 6858000"/>
              <a:gd name="connsiteX314" fmla="*/ 11397716 w 12192000"/>
              <a:gd name="connsiteY314" fmla="*/ 6555495 h 6858000"/>
              <a:gd name="connsiteX315" fmla="*/ 11387282 w 12192000"/>
              <a:gd name="connsiteY315" fmla="*/ 6551526 h 6858000"/>
              <a:gd name="connsiteX316" fmla="*/ 11383653 w 12192000"/>
              <a:gd name="connsiteY316" fmla="*/ 6541452 h 6858000"/>
              <a:gd name="connsiteX317" fmla="*/ 11410999 w 12192000"/>
              <a:gd name="connsiteY317" fmla="*/ 6541452 h 6858000"/>
              <a:gd name="connsiteX318" fmla="*/ 11413128 w 12192000"/>
              <a:gd name="connsiteY318" fmla="*/ 6540820 h 6858000"/>
              <a:gd name="connsiteX319" fmla="*/ 11413878 w 12192000"/>
              <a:gd name="connsiteY319" fmla="*/ 6538866 h 6858000"/>
              <a:gd name="connsiteX320" fmla="*/ 11412678 w 12192000"/>
              <a:gd name="connsiteY320" fmla="*/ 6530686 h 6858000"/>
              <a:gd name="connsiteX321" fmla="*/ 11409230 w 12192000"/>
              <a:gd name="connsiteY321" fmla="*/ 6524492 h 6858000"/>
              <a:gd name="connsiteX322" fmla="*/ 11403743 w 12192000"/>
              <a:gd name="connsiteY322" fmla="*/ 6520582 h 6858000"/>
              <a:gd name="connsiteX323" fmla="*/ 11396487 w 12192000"/>
              <a:gd name="connsiteY323" fmla="*/ 6519199 h 6858000"/>
              <a:gd name="connsiteX324" fmla="*/ 11598703 w 12192000"/>
              <a:gd name="connsiteY324" fmla="*/ 6507050 h 6858000"/>
              <a:gd name="connsiteX325" fmla="*/ 11596244 w 12192000"/>
              <a:gd name="connsiteY325" fmla="*/ 6507922 h 6858000"/>
              <a:gd name="connsiteX326" fmla="*/ 11595315 w 12192000"/>
              <a:gd name="connsiteY326" fmla="*/ 6510448 h 6858000"/>
              <a:gd name="connsiteX327" fmla="*/ 11595315 w 12192000"/>
              <a:gd name="connsiteY327" fmla="*/ 6519951 h 6858000"/>
              <a:gd name="connsiteX328" fmla="*/ 11589798 w 12192000"/>
              <a:gd name="connsiteY328" fmla="*/ 6519951 h 6858000"/>
              <a:gd name="connsiteX329" fmla="*/ 11587669 w 12192000"/>
              <a:gd name="connsiteY329" fmla="*/ 6520612 h 6858000"/>
              <a:gd name="connsiteX330" fmla="*/ 11586919 w 12192000"/>
              <a:gd name="connsiteY330" fmla="*/ 6522507 h 6858000"/>
              <a:gd name="connsiteX331" fmla="*/ 11587669 w 12192000"/>
              <a:gd name="connsiteY331" fmla="*/ 6524462 h 6858000"/>
              <a:gd name="connsiteX332" fmla="*/ 11589798 w 12192000"/>
              <a:gd name="connsiteY332" fmla="*/ 6525153 h 6858000"/>
              <a:gd name="connsiteX333" fmla="*/ 11595315 w 12192000"/>
              <a:gd name="connsiteY333" fmla="*/ 6525153 h 6858000"/>
              <a:gd name="connsiteX334" fmla="*/ 11595315 w 12192000"/>
              <a:gd name="connsiteY334" fmla="*/ 6546233 h 6858000"/>
              <a:gd name="connsiteX335" fmla="*/ 11596904 w 12192000"/>
              <a:gd name="connsiteY335" fmla="*/ 6554202 h 6858000"/>
              <a:gd name="connsiteX336" fmla="*/ 11601612 w 12192000"/>
              <a:gd name="connsiteY336" fmla="*/ 6559164 h 6858000"/>
              <a:gd name="connsiteX337" fmla="*/ 11609498 w 12192000"/>
              <a:gd name="connsiteY337" fmla="*/ 6560848 h 6858000"/>
              <a:gd name="connsiteX338" fmla="*/ 11612436 w 12192000"/>
              <a:gd name="connsiteY338" fmla="*/ 6560578 h 6858000"/>
              <a:gd name="connsiteX339" fmla="*/ 11615015 w 12192000"/>
              <a:gd name="connsiteY339" fmla="*/ 6559946 h 6858000"/>
              <a:gd name="connsiteX340" fmla="*/ 11616304 w 12192000"/>
              <a:gd name="connsiteY340" fmla="*/ 6558803 h 6858000"/>
              <a:gd name="connsiteX341" fmla="*/ 11616664 w 12192000"/>
              <a:gd name="connsiteY341" fmla="*/ 6556969 h 6858000"/>
              <a:gd name="connsiteX342" fmla="*/ 11616184 w 12192000"/>
              <a:gd name="connsiteY342" fmla="*/ 6554984 h 6858000"/>
              <a:gd name="connsiteX343" fmla="*/ 11614925 w 12192000"/>
              <a:gd name="connsiteY343" fmla="*/ 6554503 h 6858000"/>
              <a:gd name="connsiteX344" fmla="*/ 11613096 w 12192000"/>
              <a:gd name="connsiteY344" fmla="*/ 6554834 h 6858000"/>
              <a:gd name="connsiteX345" fmla="*/ 11610397 w 12192000"/>
              <a:gd name="connsiteY345" fmla="*/ 6555165 h 6858000"/>
              <a:gd name="connsiteX346" fmla="*/ 11603981 w 12192000"/>
              <a:gd name="connsiteY346" fmla="*/ 6552729 h 6858000"/>
              <a:gd name="connsiteX347" fmla="*/ 11602002 w 12192000"/>
              <a:gd name="connsiteY347" fmla="*/ 6545572 h 6858000"/>
              <a:gd name="connsiteX348" fmla="*/ 11602002 w 12192000"/>
              <a:gd name="connsiteY348" fmla="*/ 6525153 h 6858000"/>
              <a:gd name="connsiteX349" fmla="*/ 11612376 w 12192000"/>
              <a:gd name="connsiteY349" fmla="*/ 6525153 h 6858000"/>
              <a:gd name="connsiteX350" fmla="*/ 11614535 w 12192000"/>
              <a:gd name="connsiteY350" fmla="*/ 6524462 h 6858000"/>
              <a:gd name="connsiteX351" fmla="*/ 11615255 w 12192000"/>
              <a:gd name="connsiteY351" fmla="*/ 6522507 h 6858000"/>
              <a:gd name="connsiteX352" fmla="*/ 11614535 w 12192000"/>
              <a:gd name="connsiteY352" fmla="*/ 6520612 h 6858000"/>
              <a:gd name="connsiteX353" fmla="*/ 11612376 w 12192000"/>
              <a:gd name="connsiteY353" fmla="*/ 6519951 h 6858000"/>
              <a:gd name="connsiteX354" fmla="*/ 11602002 w 12192000"/>
              <a:gd name="connsiteY354" fmla="*/ 6519951 h 6858000"/>
              <a:gd name="connsiteX355" fmla="*/ 11602002 w 12192000"/>
              <a:gd name="connsiteY355" fmla="*/ 6510448 h 6858000"/>
              <a:gd name="connsiteX356" fmla="*/ 11601132 w 12192000"/>
              <a:gd name="connsiteY356" fmla="*/ 6507922 h 6858000"/>
              <a:gd name="connsiteX357" fmla="*/ 11598703 w 12192000"/>
              <a:gd name="connsiteY357" fmla="*/ 6507050 h 6858000"/>
              <a:gd name="connsiteX358" fmla="*/ 11626049 w 12192000"/>
              <a:gd name="connsiteY358" fmla="*/ 6502088 h 6858000"/>
              <a:gd name="connsiteX359" fmla="*/ 11622841 w 12192000"/>
              <a:gd name="connsiteY359" fmla="*/ 6503141 h 6858000"/>
              <a:gd name="connsiteX360" fmla="*/ 11621701 w 12192000"/>
              <a:gd name="connsiteY360" fmla="*/ 6506148 h 6858000"/>
              <a:gd name="connsiteX361" fmla="*/ 11622841 w 12192000"/>
              <a:gd name="connsiteY361" fmla="*/ 6509155 h 6858000"/>
              <a:gd name="connsiteX362" fmla="*/ 11626049 w 12192000"/>
              <a:gd name="connsiteY362" fmla="*/ 6510268 h 6858000"/>
              <a:gd name="connsiteX363" fmla="*/ 11629318 w 12192000"/>
              <a:gd name="connsiteY363" fmla="*/ 6509155 h 6858000"/>
              <a:gd name="connsiteX364" fmla="*/ 11630427 w 12192000"/>
              <a:gd name="connsiteY364" fmla="*/ 6506148 h 6858000"/>
              <a:gd name="connsiteX365" fmla="*/ 11629318 w 12192000"/>
              <a:gd name="connsiteY365" fmla="*/ 6503141 h 6858000"/>
              <a:gd name="connsiteX366" fmla="*/ 11626049 w 12192000"/>
              <a:gd name="connsiteY366" fmla="*/ 6502088 h 6858000"/>
              <a:gd name="connsiteX367" fmla="*/ 11688837 w 12192000"/>
              <a:gd name="connsiteY367" fmla="*/ 6501277 h 6858000"/>
              <a:gd name="connsiteX368" fmla="*/ 11686378 w 12192000"/>
              <a:gd name="connsiteY368" fmla="*/ 6502148 h 6858000"/>
              <a:gd name="connsiteX369" fmla="*/ 11685539 w 12192000"/>
              <a:gd name="connsiteY369" fmla="*/ 6504675 h 6858000"/>
              <a:gd name="connsiteX370" fmla="*/ 11685539 w 12192000"/>
              <a:gd name="connsiteY370" fmla="*/ 6546805 h 6858000"/>
              <a:gd name="connsiteX371" fmla="*/ 11688687 w 12192000"/>
              <a:gd name="connsiteY371" fmla="*/ 6557210 h 6858000"/>
              <a:gd name="connsiteX372" fmla="*/ 11697742 w 12192000"/>
              <a:gd name="connsiteY372" fmla="*/ 6560848 h 6858000"/>
              <a:gd name="connsiteX373" fmla="*/ 11699152 w 12192000"/>
              <a:gd name="connsiteY373" fmla="*/ 6560788 h 6858000"/>
              <a:gd name="connsiteX374" fmla="*/ 11700561 w 12192000"/>
              <a:gd name="connsiteY374" fmla="*/ 6560608 h 6858000"/>
              <a:gd name="connsiteX375" fmla="*/ 11702690 w 12192000"/>
              <a:gd name="connsiteY375" fmla="*/ 6559615 h 6858000"/>
              <a:gd name="connsiteX376" fmla="*/ 11703350 w 12192000"/>
              <a:gd name="connsiteY376" fmla="*/ 6557390 h 6858000"/>
              <a:gd name="connsiteX377" fmla="*/ 11702990 w 12192000"/>
              <a:gd name="connsiteY377" fmla="*/ 6555405 h 6858000"/>
              <a:gd name="connsiteX378" fmla="*/ 11701701 w 12192000"/>
              <a:gd name="connsiteY378" fmla="*/ 6554984 h 6858000"/>
              <a:gd name="connsiteX379" fmla="*/ 11700561 w 12192000"/>
              <a:gd name="connsiteY379" fmla="*/ 6555074 h 6858000"/>
              <a:gd name="connsiteX380" fmla="*/ 11699242 w 12192000"/>
              <a:gd name="connsiteY380" fmla="*/ 6555165 h 6858000"/>
              <a:gd name="connsiteX381" fmla="*/ 11693994 w 12192000"/>
              <a:gd name="connsiteY381" fmla="*/ 6552969 h 6858000"/>
              <a:gd name="connsiteX382" fmla="*/ 11692225 w 12192000"/>
              <a:gd name="connsiteY382" fmla="*/ 6546324 h 6858000"/>
              <a:gd name="connsiteX383" fmla="*/ 11692225 w 12192000"/>
              <a:gd name="connsiteY383" fmla="*/ 6504675 h 6858000"/>
              <a:gd name="connsiteX384" fmla="*/ 11691326 w 12192000"/>
              <a:gd name="connsiteY384" fmla="*/ 6502148 h 6858000"/>
              <a:gd name="connsiteX385" fmla="*/ 11688837 w 12192000"/>
              <a:gd name="connsiteY385" fmla="*/ 6501277 h 6858000"/>
              <a:gd name="connsiteX386" fmla="*/ 11429170 w 12192000"/>
              <a:gd name="connsiteY386" fmla="*/ 6392447 h 6858000"/>
              <a:gd name="connsiteX387" fmla="*/ 11651386 w 12192000"/>
              <a:gd name="connsiteY387" fmla="*/ 6392447 h 6858000"/>
              <a:gd name="connsiteX388" fmla="*/ 11651386 w 12192000"/>
              <a:gd name="connsiteY388" fmla="*/ 6417196 h 6858000"/>
              <a:gd name="connsiteX389" fmla="*/ 11429170 w 12192000"/>
              <a:gd name="connsiteY389" fmla="*/ 6417196 h 6858000"/>
              <a:gd name="connsiteX390" fmla="*/ 11429170 w 12192000"/>
              <a:gd name="connsiteY390" fmla="*/ 6293422 h 6858000"/>
              <a:gd name="connsiteX391" fmla="*/ 11651386 w 12192000"/>
              <a:gd name="connsiteY391" fmla="*/ 6293422 h 6858000"/>
              <a:gd name="connsiteX392" fmla="*/ 11651386 w 12192000"/>
              <a:gd name="connsiteY392" fmla="*/ 6318171 h 6858000"/>
              <a:gd name="connsiteX393" fmla="*/ 11453877 w 12192000"/>
              <a:gd name="connsiteY393" fmla="*/ 6318171 h 6858000"/>
              <a:gd name="connsiteX394" fmla="*/ 11453877 w 12192000"/>
              <a:gd name="connsiteY394" fmla="*/ 6375938 h 6858000"/>
              <a:gd name="connsiteX395" fmla="*/ 11429170 w 12192000"/>
              <a:gd name="connsiteY395" fmla="*/ 6375938 h 6858000"/>
              <a:gd name="connsiteX396" fmla="*/ 11429170 w 12192000"/>
              <a:gd name="connsiteY396" fmla="*/ 6194366 h 6858000"/>
              <a:gd name="connsiteX397" fmla="*/ 11651386 w 12192000"/>
              <a:gd name="connsiteY397" fmla="*/ 6194366 h 6858000"/>
              <a:gd name="connsiteX398" fmla="*/ 11651386 w 12192000"/>
              <a:gd name="connsiteY398" fmla="*/ 6276912 h 6858000"/>
              <a:gd name="connsiteX399" fmla="*/ 11626679 w 12192000"/>
              <a:gd name="connsiteY399" fmla="*/ 6276912 h 6858000"/>
              <a:gd name="connsiteX400" fmla="*/ 11626679 w 12192000"/>
              <a:gd name="connsiteY400" fmla="*/ 6219115 h 6858000"/>
              <a:gd name="connsiteX401" fmla="*/ 11453877 w 12192000"/>
              <a:gd name="connsiteY401" fmla="*/ 6219115 h 6858000"/>
              <a:gd name="connsiteX402" fmla="*/ 11453877 w 12192000"/>
              <a:gd name="connsiteY402" fmla="*/ 6276912 h 6858000"/>
              <a:gd name="connsiteX403" fmla="*/ 11429170 w 12192000"/>
              <a:gd name="connsiteY403" fmla="*/ 6276912 h 6858000"/>
              <a:gd name="connsiteX404" fmla="*/ 11456636 w 12192000"/>
              <a:gd name="connsiteY404" fmla="*/ 6136599 h 6858000"/>
              <a:gd name="connsiteX405" fmla="*/ 11371570 w 12192000"/>
              <a:gd name="connsiteY405" fmla="*/ 6221882 h 6858000"/>
              <a:gd name="connsiteX406" fmla="*/ 11371570 w 12192000"/>
              <a:gd name="connsiteY406" fmla="*/ 6389681 h 6858000"/>
              <a:gd name="connsiteX407" fmla="*/ 11456636 w 12192000"/>
              <a:gd name="connsiteY407" fmla="*/ 6474964 h 6858000"/>
              <a:gd name="connsiteX408" fmla="*/ 11623920 w 12192000"/>
              <a:gd name="connsiteY408" fmla="*/ 6474964 h 6858000"/>
              <a:gd name="connsiteX409" fmla="*/ 11708957 w 12192000"/>
              <a:gd name="connsiteY409" fmla="*/ 6389681 h 6858000"/>
              <a:gd name="connsiteX410" fmla="*/ 11708957 w 12192000"/>
              <a:gd name="connsiteY410" fmla="*/ 6221882 h 6858000"/>
              <a:gd name="connsiteX411" fmla="*/ 11623920 w 12192000"/>
              <a:gd name="connsiteY411" fmla="*/ 6136599 h 6858000"/>
              <a:gd name="connsiteX412" fmla="*/ 0 w 12192000"/>
              <a:gd name="connsiteY412" fmla="*/ 0 h 6858000"/>
              <a:gd name="connsiteX413" fmla="*/ 12192000 w 12192000"/>
              <a:gd name="connsiteY413" fmla="*/ 0 h 6858000"/>
              <a:gd name="connsiteX414" fmla="*/ 12192000 w 12192000"/>
              <a:gd name="connsiteY414" fmla="*/ 6858000 h 6858000"/>
              <a:gd name="connsiteX415" fmla="*/ 0 w 12192000"/>
              <a:gd name="connsiteY4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12192000" h="6858000">
                <a:moveTo>
                  <a:pt x="11486950" y="6606797"/>
                </a:moveTo>
                <a:cubicBezTo>
                  <a:pt x="11489499" y="6606797"/>
                  <a:pt x="11491598" y="6607369"/>
                  <a:pt x="11493277" y="6608451"/>
                </a:cubicBezTo>
                <a:cubicBezTo>
                  <a:pt x="11494956" y="6609564"/>
                  <a:pt x="11496216" y="6611158"/>
                  <a:pt x="11497115" y="6613203"/>
                </a:cubicBezTo>
                <a:cubicBezTo>
                  <a:pt x="11497865" y="6615037"/>
                  <a:pt x="11498285" y="6617202"/>
                  <a:pt x="11498374" y="6619698"/>
                </a:cubicBezTo>
                <a:lnTo>
                  <a:pt x="11474057" y="6619698"/>
                </a:lnTo>
                <a:cubicBezTo>
                  <a:pt x="11474237" y="6617653"/>
                  <a:pt x="11474717" y="6615789"/>
                  <a:pt x="11475436" y="6614105"/>
                </a:cubicBezTo>
                <a:cubicBezTo>
                  <a:pt x="11476426" y="6611819"/>
                  <a:pt x="11477895" y="6610045"/>
                  <a:pt x="11479844" y="6608752"/>
                </a:cubicBezTo>
                <a:cubicBezTo>
                  <a:pt x="11481793" y="6607459"/>
                  <a:pt x="11484162" y="6606797"/>
                  <a:pt x="11486950" y="6606797"/>
                </a:cubicBezTo>
                <a:close/>
                <a:moveTo>
                  <a:pt x="11407371" y="6602166"/>
                </a:moveTo>
                <a:cubicBezTo>
                  <a:pt x="11406262" y="6602166"/>
                  <a:pt x="11405452" y="6602497"/>
                  <a:pt x="11404883" y="6603099"/>
                </a:cubicBezTo>
                <a:cubicBezTo>
                  <a:pt x="11404343" y="6603700"/>
                  <a:pt x="11404073" y="6604572"/>
                  <a:pt x="11404073" y="6605745"/>
                </a:cubicBezTo>
                <a:lnTo>
                  <a:pt x="11404073" y="6639545"/>
                </a:lnTo>
                <a:cubicBezTo>
                  <a:pt x="11404073" y="6640688"/>
                  <a:pt x="11404343" y="6641590"/>
                  <a:pt x="11404883" y="6642222"/>
                </a:cubicBezTo>
                <a:cubicBezTo>
                  <a:pt x="11405452" y="6642853"/>
                  <a:pt x="11406262" y="6643184"/>
                  <a:pt x="11407371" y="6643184"/>
                </a:cubicBezTo>
                <a:cubicBezTo>
                  <a:pt x="11408451" y="6643184"/>
                  <a:pt x="11409290" y="6642853"/>
                  <a:pt x="11409860" y="6642222"/>
                </a:cubicBezTo>
                <a:cubicBezTo>
                  <a:pt x="11410460" y="6641590"/>
                  <a:pt x="11410729" y="6640688"/>
                  <a:pt x="11410729" y="6639545"/>
                </a:cubicBezTo>
                <a:lnTo>
                  <a:pt x="11410729" y="6605745"/>
                </a:lnTo>
                <a:cubicBezTo>
                  <a:pt x="11410729" y="6604572"/>
                  <a:pt x="11410430" y="6603700"/>
                  <a:pt x="11409830" y="6603099"/>
                </a:cubicBezTo>
                <a:cubicBezTo>
                  <a:pt x="11409230" y="6602497"/>
                  <a:pt x="11408390" y="6602166"/>
                  <a:pt x="11407371" y="6602166"/>
                </a:cubicBezTo>
                <a:close/>
                <a:moveTo>
                  <a:pt x="11486800" y="6601836"/>
                </a:moveTo>
                <a:cubicBezTo>
                  <a:pt x="11483022" y="6601836"/>
                  <a:pt x="11479664" y="6602738"/>
                  <a:pt x="11476786" y="6604482"/>
                </a:cubicBezTo>
                <a:cubicBezTo>
                  <a:pt x="11473907" y="6606256"/>
                  <a:pt x="11471628" y="6608692"/>
                  <a:pt x="11469979" y="6611819"/>
                </a:cubicBezTo>
                <a:cubicBezTo>
                  <a:pt x="11468330" y="6614917"/>
                  <a:pt x="11467520" y="6618556"/>
                  <a:pt x="11467520" y="6622765"/>
                </a:cubicBezTo>
                <a:cubicBezTo>
                  <a:pt x="11467520" y="6627066"/>
                  <a:pt x="11468360" y="6630734"/>
                  <a:pt x="11470039" y="6633832"/>
                </a:cubicBezTo>
                <a:cubicBezTo>
                  <a:pt x="11471718" y="6636929"/>
                  <a:pt x="11474057" y="6639305"/>
                  <a:pt x="11477115" y="6640989"/>
                </a:cubicBezTo>
                <a:cubicBezTo>
                  <a:pt x="11480174" y="6642673"/>
                  <a:pt x="11483802" y="6643515"/>
                  <a:pt x="11488030" y="6643515"/>
                </a:cubicBezTo>
                <a:cubicBezTo>
                  <a:pt x="11490458" y="6643515"/>
                  <a:pt x="11492887" y="6643154"/>
                  <a:pt x="11495376" y="6642432"/>
                </a:cubicBezTo>
                <a:cubicBezTo>
                  <a:pt x="11497835" y="6641711"/>
                  <a:pt x="11499994" y="6640688"/>
                  <a:pt x="11501793" y="6639365"/>
                </a:cubicBezTo>
                <a:cubicBezTo>
                  <a:pt x="11502512" y="6638914"/>
                  <a:pt x="11502992" y="6638403"/>
                  <a:pt x="11503232" y="6637801"/>
                </a:cubicBezTo>
                <a:cubicBezTo>
                  <a:pt x="11503472" y="6637200"/>
                  <a:pt x="11503532" y="6636628"/>
                  <a:pt x="11503412" y="6636117"/>
                </a:cubicBezTo>
                <a:cubicBezTo>
                  <a:pt x="11503262" y="6635576"/>
                  <a:pt x="11502992" y="6635125"/>
                  <a:pt x="11502632" y="6634794"/>
                </a:cubicBezTo>
                <a:cubicBezTo>
                  <a:pt x="11502243" y="6634433"/>
                  <a:pt x="11501733" y="6634223"/>
                  <a:pt x="11501103" y="6634193"/>
                </a:cubicBezTo>
                <a:cubicBezTo>
                  <a:pt x="11500474" y="6634163"/>
                  <a:pt x="11499754" y="6634403"/>
                  <a:pt x="11499004" y="6634914"/>
                </a:cubicBezTo>
                <a:cubicBezTo>
                  <a:pt x="11497235" y="6636057"/>
                  <a:pt x="11495436" y="6636899"/>
                  <a:pt x="11493607" y="6637380"/>
                </a:cubicBezTo>
                <a:cubicBezTo>
                  <a:pt x="11491748" y="6637891"/>
                  <a:pt x="11489889" y="6638132"/>
                  <a:pt x="11488030" y="6638132"/>
                </a:cubicBezTo>
                <a:cubicBezTo>
                  <a:pt x="11483532" y="6638132"/>
                  <a:pt x="11480054" y="6636809"/>
                  <a:pt x="11477625" y="6634163"/>
                </a:cubicBezTo>
                <a:cubicBezTo>
                  <a:pt x="11475406" y="6631787"/>
                  <a:pt x="11474207" y="6628419"/>
                  <a:pt x="11473967" y="6624089"/>
                </a:cubicBezTo>
                <a:lnTo>
                  <a:pt x="11501313" y="6624089"/>
                </a:lnTo>
                <a:cubicBezTo>
                  <a:pt x="11502243" y="6624089"/>
                  <a:pt x="11502962" y="6623878"/>
                  <a:pt x="11503442" y="6623457"/>
                </a:cubicBezTo>
                <a:cubicBezTo>
                  <a:pt x="11503952" y="6623036"/>
                  <a:pt x="11504192" y="6622404"/>
                  <a:pt x="11504192" y="6621503"/>
                </a:cubicBezTo>
                <a:cubicBezTo>
                  <a:pt x="11504192" y="6618495"/>
                  <a:pt x="11503802" y="6615759"/>
                  <a:pt x="11502992" y="6613323"/>
                </a:cubicBezTo>
                <a:cubicBezTo>
                  <a:pt x="11502183" y="6610917"/>
                  <a:pt x="11501043" y="6608842"/>
                  <a:pt x="11499544" y="6607128"/>
                </a:cubicBezTo>
                <a:cubicBezTo>
                  <a:pt x="11498015" y="6605444"/>
                  <a:pt x="11496186" y="6604121"/>
                  <a:pt x="11494057" y="6603219"/>
                </a:cubicBezTo>
                <a:cubicBezTo>
                  <a:pt x="11491898" y="6602317"/>
                  <a:pt x="11489499" y="6601836"/>
                  <a:pt x="11486800" y="6601836"/>
                </a:cubicBezTo>
                <a:close/>
                <a:moveTo>
                  <a:pt x="11443443" y="6601836"/>
                </a:moveTo>
                <a:cubicBezTo>
                  <a:pt x="11440054" y="6601836"/>
                  <a:pt x="11437056" y="6602648"/>
                  <a:pt x="11434417" y="6604272"/>
                </a:cubicBezTo>
                <a:cubicBezTo>
                  <a:pt x="11432438" y="6605534"/>
                  <a:pt x="11430849" y="6607249"/>
                  <a:pt x="11429710" y="6609414"/>
                </a:cubicBezTo>
                <a:lnTo>
                  <a:pt x="11429710" y="6605414"/>
                </a:lnTo>
                <a:cubicBezTo>
                  <a:pt x="11429710" y="6604301"/>
                  <a:pt x="11429410" y="6603460"/>
                  <a:pt x="11428840" y="6602888"/>
                </a:cubicBezTo>
                <a:cubicBezTo>
                  <a:pt x="11428240" y="6602317"/>
                  <a:pt x="11427431" y="6602016"/>
                  <a:pt x="11426381" y="6602016"/>
                </a:cubicBezTo>
                <a:cubicBezTo>
                  <a:pt x="11425362" y="6602016"/>
                  <a:pt x="11424552" y="6602317"/>
                  <a:pt x="11424013" y="6602888"/>
                </a:cubicBezTo>
                <a:cubicBezTo>
                  <a:pt x="11423473" y="6603460"/>
                  <a:pt x="11423173" y="6604301"/>
                  <a:pt x="11423173" y="6605414"/>
                </a:cubicBezTo>
                <a:lnTo>
                  <a:pt x="11423173" y="6639876"/>
                </a:lnTo>
                <a:cubicBezTo>
                  <a:pt x="11423173" y="6640959"/>
                  <a:pt x="11423473" y="6641831"/>
                  <a:pt x="11424013" y="6642432"/>
                </a:cubicBezTo>
                <a:cubicBezTo>
                  <a:pt x="11424552" y="6643033"/>
                  <a:pt x="11425392" y="6643335"/>
                  <a:pt x="11426471" y="6643335"/>
                </a:cubicBezTo>
                <a:cubicBezTo>
                  <a:pt x="11428720" y="6643335"/>
                  <a:pt x="11429860" y="6642192"/>
                  <a:pt x="11429860" y="6639876"/>
                </a:cubicBezTo>
                <a:lnTo>
                  <a:pt x="11429860" y="6619879"/>
                </a:lnTo>
                <a:cubicBezTo>
                  <a:pt x="11429860" y="6616059"/>
                  <a:pt x="11430939" y="6613022"/>
                  <a:pt x="11433098" y="6610737"/>
                </a:cubicBezTo>
                <a:cubicBezTo>
                  <a:pt x="11435287" y="6608451"/>
                  <a:pt x="11438195" y="6607308"/>
                  <a:pt x="11441883" y="6607308"/>
                </a:cubicBezTo>
                <a:cubicBezTo>
                  <a:pt x="11445062" y="6607308"/>
                  <a:pt x="11447401" y="6608181"/>
                  <a:pt x="11448840" y="6609895"/>
                </a:cubicBezTo>
                <a:cubicBezTo>
                  <a:pt x="11450309" y="6611639"/>
                  <a:pt x="11451029" y="6614376"/>
                  <a:pt x="11451029" y="6618135"/>
                </a:cubicBezTo>
                <a:lnTo>
                  <a:pt x="11451029" y="6639876"/>
                </a:lnTo>
                <a:cubicBezTo>
                  <a:pt x="11451029" y="6640959"/>
                  <a:pt x="11451329" y="6641831"/>
                  <a:pt x="11451898" y="6642432"/>
                </a:cubicBezTo>
                <a:cubicBezTo>
                  <a:pt x="11452468" y="6643033"/>
                  <a:pt x="11453308" y="6643335"/>
                  <a:pt x="11454417" y="6643335"/>
                </a:cubicBezTo>
                <a:cubicBezTo>
                  <a:pt x="11455467" y="6643335"/>
                  <a:pt x="11456276" y="6643033"/>
                  <a:pt x="11456846" y="6642432"/>
                </a:cubicBezTo>
                <a:cubicBezTo>
                  <a:pt x="11457416" y="6641831"/>
                  <a:pt x="11457715" y="6640959"/>
                  <a:pt x="11457715" y="6639876"/>
                </a:cubicBezTo>
                <a:lnTo>
                  <a:pt x="11457715" y="6617713"/>
                </a:lnTo>
                <a:cubicBezTo>
                  <a:pt x="11457715" y="6614135"/>
                  <a:pt x="11457176" y="6611188"/>
                  <a:pt x="11456156" y="6608842"/>
                </a:cubicBezTo>
                <a:cubicBezTo>
                  <a:pt x="11455107" y="6606497"/>
                  <a:pt x="11453518" y="6604752"/>
                  <a:pt x="11451419" y="6603580"/>
                </a:cubicBezTo>
                <a:cubicBezTo>
                  <a:pt x="11449290" y="6602437"/>
                  <a:pt x="11446651" y="6601836"/>
                  <a:pt x="11443443" y="6601836"/>
                </a:cubicBezTo>
                <a:close/>
                <a:moveTo>
                  <a:pt x="11407371" y="6584755"/>
                </a:moveTo>
                <a:cubicBezTo>
                  <a:pt x="11405992" y="6584755"/>
                  <a:pt x="11404913" y="6585086"/>
                  <a:pt x="11404163" y="6585778"/>
                </a:cubicBezTo>
                <a:cubicBezTo>
                  <a:pt x="11403383" y="6586469"/>
                  <a:pt x="11402993" y="6587461"/>
                  <a:pt x="11402993" y="6588785"/>
                </a:cubicBezTo>
                <a:cubicBezTo>
                  <a:pt x="11402993" y="6590047"/>
                  <a:pt x="11403383" y="6591070"/>
                  <a:pt x="11404163" y="6591822"/>
                </a:cubicBezTo>
                <a:cubicBezTo>
                  <a:pt x="11404913" y="6592544"/>
                  <a:pt x="11405992" y="6592935"/>
                  <a:pt x="11407371" y="6592935"/>
                </a:cubicBezTo>
                <a:cubicBezTo>
                  <a:pt x="11408780" y="6592935"/>
                  <a:pt x="11409860" y="6592544"/>
                  <a:pt x="11410609" y="6591822"/>
                </a:cubicBezTo>
                <a:cubicBezTo>
                  <a:pt x="11411359" y="6591070"/>
                  <a:pt x="11411719" y="6590047"/>
                  <a:pt x="11411719" y="6588785"/>
                </a:cubicBezTo>
                <a:cubicBezTo>
                  <a:pt x="11411719" y="6587461"/>
                  <a:pt x="11411359" y="6586469"/>
                  <a:pt x="11410609" y="6585778"/>
                </a:cubicBezTo>
                <a:cubicBezTo>
                  <a:pt x="11409860" y="6585086"/>
                  <a:pt x="11408780" y="6584755"/>
                  <a:pt x="11407371" y="6584755"/>
                </a:cubicBezTo>
                <a:close/>
                <a:moveTo>
                  <a:pt x="11382964" y="6583913"/>
                </a:moveTo>
                <a:cubicBezTo>
                  <a:pt x="11381884" y="6583913"/>
                  <a:pt x="11381044" y="6584214"/>
                  <a:pt x="11380505" y="6584785"/>
                </a:cubicBezTo>
                <a:cubicBezTo>
                  <a:pt x="11379965" y="6585356"/>
                  <a:pt x="11379665" y="6586199"/>
                  <a:pt x="11379665" y="6587311"/>
                </a:cubicBezTo>
                <a:lnTo>
                  <a:pt x="11379665" y="6629441"/>
                </a:lnTo>
                <a:cubicBezTo>
                  <a:pt x="11379665" y="6633982"/>
                  <a:pt x="11380715" y="6637440"/>
                  <a:pt x="11382814" y="6639876"/>
                </a:cubicBezTo>
                <a:cubicBezTo>
                  <a:pt x="11384883" y="6642282"/>
                  <a:pt x="11387911" y="6643515"/>
                  <a:pt x="11391869" y="6643515"/>
                </a:cubicBezTo>
                <a:cubicBezTo>
                  <a:pt x="11392319" y="6643515"/>
                  <a:pt x="11392769" y="6643485"/>
                  <a:pt x="11393278" y="6643424"/>
                </a:cubicBezTo>
                <a:cubicBezTo>
                  <a:pt x="11393758" y="6643365"/>
                  <a:pt x="11394238" y="6643304"/>
                  <a:pt x="11394658" y="6643244"/>
                </a:cubicBezTo>
                <a:cubicBezTo>
                  <a:pt x="11395647" y="6643094"/>
                  <a:pt x="11396367" y="6642763"/>
                  <a:pt x="11396816" y="6642252"/>
                </a:cubicBezTo>
                <a:cubicBezTo>
                  <a:pt x="11397266" y="6641771"/>
                  <a:pt x="11397476" y="6641019"/>
                  <a:pt x="11397476" y="6640026"/>
                </a:cubicBezTo>
                <a:cubicBezTo>
                  <a:pt x="11397476" y="6639034"/>
                  <a:pt x="11397356" y="6638373"/>
                  <a:pt x="11397116" y="6638042"/>
                </a:cubicBezTo>
                <a:cubicBezTo>
                  <a:pt x="11396846" y="6637711"/>
                  <a:pt x="11396427" y="6637591"/>
                  <a:pt x="11395827" y="6637621"/>
                </a:cubicBezTo>
                <a:cubicBezTo>
                  <a:pt x="11395437" y="6637621"/>
                  <a:pt x="11395047" y="6637651"/>
                  <a:pt x="11394658" y="6637711"/>
                </a:cubicBezTo>
                <a:cubicBezTo>
                  <a:pt x="11394298" y="6637771"/>
                  <a:pt x="11393848" y="6637801"/>
                  <a:pt x="11393338" y="6637801"/>
                </a:cubicBezTo>
                <a:cubicBezTo>
                  <a:pt x="11391060" y="6637801"/>
                  <a:pt x="11389290" y="6637079"/>
                  <a:pt x="11388121" y="6635606"/>
                </a:cubicBezTo>
                <a:cubicBezTo>
                  <a:pt x="11386952" y="6634163"/>
                  <a:pt x="11386352" y="6631937"/>
                  <a:pt x="11386352" y="6628960"/>
                </a:cubicBezTo>
                <a:lnTo>
                  <a:pt x="11386352" y="6587311"/>
                </a:lnTo>
                <a:cubicBezTo>
                  <a:pt x="11386352" y="6586199"/>
                  <a:pt x="11386052" y="6585356"/>
                  <a:pt x="11385453" y="6584785"/>
                </a:cubicBezTo>
                <a:cubicBezTo>
                  <a:pt x="11384853" y="6584214"/>
                  <a:pt x="11384013" y="6583913"/>
                  <a:pt x="11382964" y="6583913"/>
                </a:cubicBezTo>
                <a:close/>
                <a:moveTo>
                  <a:pt x="11664220" y="6541181"/>
                </a:moveTo>
                <a:lnTo>
                  <a:pt x="11666768" y="6541181"/>
                </a:lnTo>
                <a:lnTo>
                  <a:pt x="11666768" y="6543677"/>
                </a:lnTo>
                <a:cubicBezTo>
                  <a:pt x="11666768" y="6546053"/>
                  <a:pt x="11666289" y="6548128"/>
                  <a:pt x="11665329" y="6549962"/>
                </a:cubicBezTo>
                <a:cubicBezTo>
                  <a:pt x="11664369" y="6551766"/>
                  <a:pt x="11663050" y="6553210"/>
                  <a:pt x="11661371" y="6554263"/>
                </a:cubicBezTo>
                <a:cubicBezTo>
                  <a:pt x="11659692" y="6555285"/>
                  <a:pt x="11657773" y="6555826"/>
                  <a:pt x="11655554" y="6555826"/>
                </a:cubicBezTo>
                <a:cubicBezTo>
                  <a:pt x="11652855" y="6555826"/>
                  <a:pt x="11650727" y="6555104"/>
                  <a:pt x="11649167" y="6553661"/>
                </a:cubicBezTo>
                <a:cubicBezTo>
                  <a:pt x="11647608" y="6552248"/>
                  <a:pt x="11646829" y="6550383"/>
                  <a:pt x="11646829" y="6548128"/>
                </a:cubicBezTo>
                <a:cubicBezTo>
                  <a:pt x="11646829" y="6546324"/>
                  <a:pt x="11647338" y="6544910"/>
                  <a:pt x="11648358" y="6543918"/>
                </a:cubicBezTo>
                <a:cubicBezTo>
                  <a:pt x="11649377" y="6542926"/>
                  <a:pt x="11651147" y="6542234"/>
                  <a:pt x="11653695" y="6541813"/>
                </a:cubicBezTo>
                <a:cubicBezTo>
                  <a:pt x="11656274" y="6541392"/>
                  <a:pt x="11659752" y="6541181"/>
                  <a:pt x="11664220" y="6541181"/>
                </a:cubicBezTo>
                <a:close/>
                <a:moveTo>
                  <a:pt x="11519754" y="6524161"/>
                </a:moveTo>
                <a:cubicBezTo>
                  <a:pt x="11522273" y="6524161"/>
                  <a:pt x="11524401" y="6524732"/>
                  <a:pt x="11526050" y="6525815"/>
                </a:cubicBezTo>
                <a:cubicBezTo>
                  <a:pt x="11527730" y="6526927"/>
                  <a:pt x="11529019" y="6528491"/>
                  <a:pt x="11529888" y="6530566"/>
                </a:cubicBezTo>
                <a:cubicBezTo>
                  <a:pt x="11530668" y="6532401"/>
                  <a:pt x="11531088" y="6534566"/>
                  <a:pt x="11531178" y="6537061"/>
                </a:cubicBezTo>
                <a:lnTo>
                  <a:pt x="11506860" y="6537061"/>
                </a:lnTo>
                <a:cubicBezTo>
                  <a:pt x="11507040" y="6534987"/>
                  <a:pt x="11507490" y="6533122"/>
                  <a:pt x="11508240" y="6531468"/>
                </a:cubicBezTo>
                <a:cubicBezTo>
                  <a:pt x="11509199" y="6529183"/>
                  <a:pt x="11510698" y="6527409"/>
                  <a:pt x="11512647" y="6526115"/>
                </a:cubicBezTo>
                <a:cubicBezTo>
                  <a:pt x="11514596" y="6524822"/>
                  <a:pt x="11516965" y="6524161"/>
                  <a:pt x="11519754" y="6524161"/>
                </a:cubicBezTo>
                <a:close/>
                <a:moveTo>
                  <a:pt x="11396667" y="6524161"/>
                </a:moveTo>
                <a:cubicBezTo>
                  <a:pt x="11399185" y="6524161"/>
                  <a:pt x="11401284" y="6524732"/>
                  <a:pt x="11402963" y="6525815"/>
                </a:cubicBezTo>
                <a:cubicBezTo>
                  <a:pt x="11404642" y="6526927"/>
                  <a:pt x="11405902" y="6528491"/>
                  <a:pt x="11406772" y="6530566"/>
                </a:cubicBezTo>
                <a:cubicBezTo>
                  <a:pt x="11407551" y="6532401"/>
                  <a:pt x="11408001" y="6534566"/>
                  <a:pt x="11408091" y="6537061"/>
                </a:cubicBezTo>
                <a:lnTo>
                  <a:pt x="11383743" y="6537061"/>
                </a:lnTo>
                <a:cubicBezTo>
                  <a:pt x="11383953" y="6534987"/>
                  <a:pt x="11384403" y="6533122"/>
                  <a:pt x="11385122" y="6531468"/>
                </a:cubicBezTo>
                <a:cubicBezTo>
                  <a:pt x="11386112" y="6529183"/>
                  <a:pt x="11387581" y="6527409"/>
                  <a:pt x="11389530" y="6526115"/>
                </a:cubicBezTo>
                <a:cubicBezTo>
                  <a:pt x="11391479" y="6524822"/>
                  <a:pt x="11393848" y="6524161"/>
                  <a:pt x="11396667" y="6524161"/>
                </a:cubicBezTo>
                <a:close/>
                <a:moveTo>
                  <a:pt x="11626049" y="6519530"/>
                </a:moveTo>
                <a:cubicBezTo>
                  <a:pt x="11624970" y="6519530"/>
                  <a:pt x="11624130" y="6519830"/>
                  <a:pt x="11623590" y="6520462"/>
                </a:cubicBezTo>
                <a:cubicBezTo>
                  <a:pt x="11623051" y="6521063"/>
                  <a:pt x="11622751" y="6521936"/>
                  <a:pt x="11622751" y="6523078"/>
                </a:cubicBezTo>
                <a:lnTo>
                  <a:pt x="11622751" y="6556879"/>
                </a:lnTo>
                <a:cubicBezTo>
                  <a:pt x="11622751" y="6558052"/>
                  <a:pt x="11623051" y="6558954"/>
                  <a:pt x="11623590" y="6559585"/>
                </a:cubicBezTo>
                <a:cubicBezTo>
                  <a:pt x="11624130" y="6560217"/>
                  <a:pt x="11624970" y="6560517"/>
                  <a:pt x="11626049" y="6560517"/>
                </a:cubicBezTo>
                <a:cubicBezTo>
                  <a:pt x="11627159" y="6560517"/>
                  <a:pt x="11627998" y="6560217"/>
                  <a:pt x="11628568" y="6559585"/>
                </a:cubicBezTo>
                <a:lnTo>
                  <a:pt x="11629156" y="6557755"/>
                </a:lnTo>
                <a:lnTo>
                  <a:pt x="11629189" y="6558394"/>
                </a:lnTo>
                <a:cubicBezTo>
                  <a:pt x="11629260" y="6558419"/>
                  <a:pt x="11629348" y="6557721"/>
                  <a:pt x="11629438" y="6556879"/>
                </a:cubicBezTo>
                <a:lnTo>
                  <a:pt x="11629156" y="6557755"/>
                </a:lnTo>
                <a:lnTo>
                  <a:pt x="11629044" y="6555575"/>
                </a:lnTo>
                <a:cubicBezTo>
                  <a:pt x="11629003" y="6551481"/>
                  <a:pt x="11629093" y="6542189"/>
                  <a:pt x="11629438" y="6523078"/>
                </a:cubicBezTo>
                <a:cubicBezTo>
                  <a:pt x="11629438" y="6521936"/>
                  <a:pt x="11629138" y="6521063"/>
                  <a:pt x="11628538" y="6520462"/>
                </a:cubicBezTo>
                <a:cubicBezTo>
                  <a:pt x="11627938" y="6519830"/>
                  <a:pt x="11627099" y="6519530"/>
                  <a:pt x="11626049" y="6519530"/>
                </a:cubicBezTo>
                <a:close/>
                <a:moveTo>
                  <a:pt x="11657953" y="6519199"/>
                </a:moveTo>
                <a:cubicBezTo>
                  <a:pt x="11655794" y="6519199"/>
                  <a:pt x="11653545" y="6519470"/>
                  <a:pt x="11651177" y="6520041"/>
                </a:cubicBezTo>
                <a:cubicBezTo>
                  <a:pt x="11648838" y="6520582"/>
                  <a:pt x="11646439" y="6521454"/>
                  <a:pt x="11644010" y="6522687"/>
                </a:cubicBezTo>
                <a:cubicBezTo>
                  <a:pt x="11643380" y="6523018"/>
                  <a:pt x="11642871" y="6523439"/>
                  <a:pt x="11642571" y="6524010"/>
                </a:cubicBezTo>
                <a:cubicBezTo>
                  <a:pt x="11642271" y="6524552"/>
                  <a:pt x="11642151" y="6525123"/>
                  <a:pt x="11642211" y="6525695"/>
                </a:cubicBezTo>
                <a:cubicBezTo>
                  <a:pt x="11642271" y="6526266"/>
                  <a:pt x="11642451" y="6526777"/>
                  <a:pt x="11642781" y="6527228"/>
                </a:cubicBezTo>
                <a:cubicBezTo>
                  <a:pt x="11643110" y="6527649"/>
                  <a:pt x="11643560" y="6527950"/>
                  <a:pt x="11644100" y="6528100"/>
                </a:cubicBezTo>
                <a:cubicBezTo>
                  <a:pt x="11644670" y="6528221"/>
                  <a:pt x="11645329" y="6528100"/>
                  <a:pt x="11646079" y="6527709"/>
                </a:cubicBezTo>
                <a:cubicBezTo>
                  <a:pt x="11648238" y="6526627"/>
                  <a:pt x="11650247" y="6525815"/>
                  <a:pt x="11652196" y="6525334"/>
                </a:cubicBezTo>
                <a:cubicBezTo>
                  <a:pt x="11654115" y="6524822"/>
                  <a:pt x="11656034" y="6524582"/>
                  <a:pt x="11657953" y="6524582"/>
                </a:cubicBezTo>
                <a:cubicBezTo>
                  <a:pt x="11661071" y="6524582"/>
                  <a:pt x="11663320" y="6525334"/>
                  <a:pt x="11664700" y="6526837"/>
                </a:cubicBezTo>
                <a:cubicBezTo>
                  <a:pt x="11666079" y="6528371"/>
                  <a:pt x="11666768" y="6530837"/>
                  <a:pt x="11666768" y="6534235"/>
                </a:cubicBezTo>
                <a:lnTo>
                  <a:pt x="11666768" y="6536821"/>
                </a:lnTo>
                <a:lnTo>
                  <a:pt x="11664130" y="6536821"/>
                </a:lnTo>
                <a:cubicBezTo>
                  <a:pt x="11658103" y="6536821"/>
                  <a:pt x="11653305" y="6537182"/>
                  <a:pt x="11649827" y="6537873"/>
                </a:cubicBezTo>
                <a:cubicBezTo>
                  <a:pt x="11646349" y="6538595"/>
                  <a:pt x="11643860" y="6539828"/>
                  <a:pt x="11642331" y="6541512"/>
                </a:cubicBezTo>
                <a:cubicBezTo>
                  <a:pt x="11640832" y="6543226"/>
                  <a:pt x="11640082" y="6545572"/>
                  <a:pt x="11640082" y="6548549"/>
                </a:cubicBezTo>
                <a:cubicBezTo>
                  <a:pt x="11640082" y="6550864"/>
                  <a:pt x="11640712" y="6552939"/>
                  <a:pt x="11641971" y="6554834"/>
                </a:cubicBezTo>
                <a:cubicBezTo>
                  <a:pt x="11643231" y="6556698"/>
                  <a:pt x="11644939" y="6558172"/>
                  <a:pt x="11647128" y="6559254"/>
                </a:cubicBezTo>
                <a:cubicBezTo>
                  <a:pt x="11649287" y="6560337"/>
                  <a:pt x="11651746" y="6560848"/>
                  <a:pt x="11654505" y="6560848"/>
                </a:cubicBezTo>
                <a:cubicBezTo>
                  <a:pt x="11656754" y="6560848"/>
                  <a:pt x="11658762" y="6560457"/>
                  <a:pt x="11660592" y="6559615"/>
                </a:cubicBezTo>
                <a:cubicBezTo>
                  <a:pt x="11662391" y="6558803"/>
                  <a:pt x="11663920" y="6557631"/>
                  <a:pt x="11665149" y="6556157"/>
                </a:cubicBezTo>
                <a:cubicBezTo>
                  <a:pt x="11665869" y="6555285"/>
                  <a:pt x="11666469" y="6554322"/>
                  <a:pt x="11666918" y="6553240"/>
                </a:cubicBezTo>
                <a:lnTo>
                  <a:pt x="11666918" y="6557210"/>
                </a:lnTo>
                <a:cubicBezTo>
                  <a:pt x="11666918" y="6558322"/>
                  <a:pt x="11667218" y="6559164"/>
                  <a:pt x="11667758" y="6559796"/>
                </a:cubicBezTo>
                <a:cubicBezTo>
                  <a:pt x="11668298" y="6560397"/>
                  <a:pt x="11669107" y="6560698"/>
                  <a:pt x="11670157" y="6560698"/>
                </a:cubicBezTo>
                <a:cubicBezTo>
                  <a:pt x="11671146" y="6560698"/>
                  <a:pt x="11671896" y="6560397"/>
                  <a:pt x="11672406" y="6559796"/>
                </a:cubicBezTo>
                <a:cubicBezTo>
                  <a:pt x="11672945" y="6559164"/>
                  <a:pt x="11673185" y="6558322"/>
                  <a:pt x="11673185" y="6557210"/>
                </a:cubicBezTo>
                <a:lnTo>
                  <a:pt x="11673185" y="6534836"/>
                </a:lnTo>
                <a:cubicBezTo>
                  <a:pt x="11673185" y="6531258"/>
                  <a:pt x="11672645" y="6528311"/>
                  <a:pt x="11671536" y="6526025"/>
                </a:cubicBezTo>
                <a:cubicBezTo>
                  <a:pt x="11670456" y="6523740"/>
                  <a:pt x="11668778" y="6522026"/>
                  <a:pt x="11666529" y="6520913"/>
                </a:cubicBezTo>
                <a:cubicBezTo>
                  <a:pt x="11664280" y="6519770"/>
                  <a:pt x="11661401" y="6519199"/>
                  <a:pt x="11657953" y="6519199"/>
                </a:cubicBezTo>
                <a:close/>
                <a:moveTo>
                  <a:pt x="11566890" y="6519199"/>
                </a:moveTo>
                <a:cubicBezTo>
                  <a:pt x="11563501" y="6519199"/>
                  <a:pt x="11560473" y="6520011"/>
                  <a:pt x="11557864" y="6521635"/>
                </a:cubicBezTo>
                <a:cubicBezTo>
                  <a:pt x="11555855" y="6522898"/>
                  <a:pt x="11554266" y="6524642"/>
                  <a:pt x="11553126" y="6526837"/>
                </a:cubicBezTo>
                <a:lnTo>
                  <a:pt x="11553126" y="6522747"/>
                </a:lnTo>
                <a:cubicBezTo>
                  <a:pt x="11553126" y="6521665"/>
                  <a:pt x="11552857" y="6520823"/>
                  <a:pt x="11552257" y="6520251"/>
                </a:cubicBezTo>
                <a:cubicBezTo>
                  <a:pt x="11551687" y="6519650"/>
                  <a:pt x="11550878" y="6519379"/>
                  <a:pt x="11549828" y="6519379"/>
                </a:cubicBezTo>
                <a:cubicBezTo>
                  <a:pt x="11548809" y="6519379"/>
                  <a:pt x="11547999" y="6519650"/>
                  <a:pt x="11547459" y="6520251"/>
                </a:cubicBezTo>
                <a:cubicBezTo>
                  <a:pt x="11546890" y="6520823"/>
                  <a:pt x="11546620" y="6521665"/>
                  <a:pt x="11546620" y="6522747"/>
                </a:cubicBezTo>
                <a:lnTo>
                  <a:pt x="11546620" y="6557210"/>
                </a:lnTo>
                <a:cubicBezTo>
                  <a:pt x="11546620" y="6558322"/>
                  <a:pt x="11546890" y="6559164"/>
                  <a:pt x="11547459" y="6559796"/>
                </a:cubicBezTo>
                <a:cubicBezTo>
                  <a:pt x="11547999" y="6560397"/>
                  <a:pt x="11548809" y="6560698"/>
                  <a:pt x="11549918" y="6560698"/>
                </a:cubicBezTo>
                <a:cubicBezTo>
                  <a:pt x="11552167" y="6560698"/>
                  <a:pt x="11553307" y="6559525"/>
                  <a:pt x="11553307" y="6557210"/>
                </a:cubicBezTo>
                <a:lnTo>
                  <a:pt x="11553307" y="6537212"/>
                </a:lnTo>
                <a:cubicBezTo>
                  <a:pt x="11553307" y="6533423"/>
                  <a:pt x="11554386" y="6530386"/>
                  <a:pt x="11556545" y="6528100"/>
                </a:cubicBezTo>
                <a:cubicBezTo>
                  <a:pt x="11558734" y="6525815"/>
                  <a:pt x="11561642" y="6524672"/>
                  <a:pt x="11565330" y="6524672"/>
                </a:cubicBezTo>
                <a:cubicBezTo>
                  <a:pt x="11568509" y="6524672"/>
                  <a:pt x="11570848" y="6525544"/>
                  <a:pt x="11572287" y="6527258"/>
                </a:cubicBezTo>
                <a:cubicBezTo>
                  <a:pt x="11573756" y="6529002"/>
                  <a:pt x="11574476" y="6531739"/>
                  <a:pt x="11574476" y="6535498"/>
                </a:cubicBezTo>
                <a:lnTo>
                  <a:pt x="11574476" y="6557210"/>
                </a:lnTo>
                <a:cubicBezTo>
                  <a:pt x="11574476" y="6558322"/>
                  <a:pt x="11574775" y="6559164"/>
                  <a:pt x="11575345" y="6559796"/>
                </a:cubicBezTo>
                <a:cubicBezTo>
                  <a:pt x="11575915" y="6560397"/>
                  <a:pt x="11576754" y="6560698"/>
                  <a:pt x="11577864" y="6560698"/>
                </a:cubicBezTo>
                <a:cubicBezTo>
                  <a:pt x="11578913" y="6560698"/>
                  <a:pt x="11579723" y="6560397"/>
                  <a:pt x="11580293" y="6559796"/>
                </a:cubicBezTo>
                <a:cubicBezTo>
                  <a:pt x="11580862" y="6559164"/>
                  <a:pt x="11581162" y="6558322"/>
                  <a:pt x="11581162" y="6557210"/>
                </a:cubicBezTo>
                <a:lnTo>
                  <a:pt x="11581162" y="6535077"/>
                </a:lnTo>
                <a:cubicBezTo>
                  <a:pt x="11581162" y="6531498"/>
                  <a:pt x="11580623" y="6528521"/>
                  <a:pt x="11579573" y="6526175"/>
                </a:cubicBezTo>
                <a:cubicBezTo>
                  <a:pt x="11578553" y="6523860"/>
                  <a:pt x="11576965" y="6522116"/>
                  <a:pt x="11574835" y="6520943"/>
                </a:cubicBezTo>
                <a:cubicBezTo>
                  <a:pt x="11572737" y="6519800"/>
                  <a:pt x="11570068" y="6519199"/>
                  <a:pt x="11566890" y="6519199"/>
                </a:cubicBezTo>
                <a:close/>
                <a:moveTo>
                  <a:pt x="11519604" y="6519199"/>
                </a:moveTo>
                <a:cubicBezTo>
                  <a:pt x="11515796" y="6519199"/>
                  <a:pt x="11512467" y="6520101"/>
                  <a:pt x="11509589" y="6521845"/>
                </a:cubicBezTo>
                <a:cubicBezTo>
                  <a:pt x="11506710" y="6523619"/>
                  <a:pt x="11504431" y="6526055"/>
                  <a:pt x="11502782" y="6529153"/>
                </a:cubicBezTo>
                <a:cubicBezTo>
                  <a:pt x="11501133" y="6532280"/>
                  <a:pt x="11500324" y="6535919"/>
                  <a:pt x="11500324" y="6540129"/>
                </a:cubicBezTo>
                <a:cubicBezTo>
                  <a:pt x="11500324" y="6544429"/>
                  <a:pt x="11501163" y="6548098"/>
                  <a:pt x="11502812" y="6551195"/>
                </a:cubicBezTo>
                <a:cubicBezTo>
                  <a:pt x="11504491" y="6554263"/>
                  <a:pt x="11506860" y="6556668"/>
                  <a:pt x="11509919" y="6558322"/>
                </a:cubicBezTo>
                <a:cubicBezTo>
                  <a:pt x="11512977" y="6560006"/>
                  <a:pt x="11516605" y="6560848"/>
                  <a:pt x="11520833" y="6560848"/>
                </a:cubicBezTo>
                <a:cubicBezTo>
                  <a:pt x="11523262" y="6560848"/>
                  <a:pt x="11525690" y="6560487"/>
                  <a:pt x="11528149" y="6559796"/>
                </a:cubicBezTo>
                <a:cubicBezTo>
                  <a:pt x="11530638" y="6559074"/>
                  <a:pt x="11532767" y="6558052"/>
                  <a:pt x="11534596" y="6556728"/>
                </a:cubicBezTo>
                <a:cubicBezTo>
                  <a:pt x="11535316" y="6556277"/>
                  <a:pt x="11535795" y="6555766"/>
                  <a:pt x="11536035" y="6555165"/>
                </a:cubicBezTo>
                <a:cubicBezTo>
                  <a:pt x="11536275" y="6554563"/>
                  <a:pt x="11536335" y="6553992"/>
                  <a:pt x="11536215" y="6553451"/>
                </a:cubicBezTo>
                <a:cubicBezTo>
                  <a:pt x="11536065" y="6552939"/>
                  <a:pt x="11535795" y="6552488"/>
                  <a:pt x="11535406" y="6552127"/>
                </a:cubicBezTo>
                <a:cubicBezTo>
                  <a:pt x="11535016" y="6551797"/>
                  <a:pt x="11534536" y="6551586"/>
                  <a:pt x="11533907" y="6551556"/>
                </a:cubicBezTo>
                <a:cubicBezTo>
                  <a:pt x="11533277" y="6551526"/>
                  <a:pt x="11532557" y="6551766"/>
                  <a:pt x="11531777" y="6552248"/>
                </a:cubicBezTo>
                <a:cubicBezTo>
                  <a:pt x="11530038" y="6553420"/>
                  <a:pt x="11528239" y="6554263"/>
                  <a:pt x="11526380" y="6554743"/>
                </a:cubicBezTo>
                <a:cubicBezTo>
                  <a:pt x="11524551" y="6555255"/>
                  <a:pt x="11522692" y="6555495"/>
                  <a:pt x="11520833" y="6555495"/>
                </a:cubicBezTo>
                <a:cubicBezTo>
                  <a:pt x="11516335" y="6555495"/>
                  <a:pt x="11512857" y="6554172"/>
                  <a:pt x="11510398" y="6551526"/>
                </a:cubicBezTo>
                <a:cubicBezTo>
                  <a:pt x="11508210" y="6549150"/>
                  <a:pt x="11507010" y="6545812"/>
                  <a:pt x="11506770" y="6541452"/>
                </a:cubicBezTo>
                <a:lnTo>
                  <a:pt x="11534086" y="6541452"/>
                </a:lnTo>
                <a:cubicBezTo>
                  <a:pt x="11535016" y="6541452"/>
                  <a:pt x="11535736" y="6541241"/>
                  <a:pt x="11536245" y="6540820"/>
                </a:cubicBezTo>
                <a:cubicBezTo>
                  <a:pt x="11536725" y="6540399"/>
                  <a:pt x="11536995" y="6539768"/>
                  <a:pt x="11536995" y="6538866"/>
                </a:cubicBezTo>
                <a:cubicBezTo>
                  <a:pt x="11536995" y="6535859"/>
                  <a:pt x="11536575" y="6533122"/>
                  <a:pt x="11535795" y="6530686"/>
                </a:cubicBezTo>
                <a:cubicBezTo>
                  <a:pt x="11534986" y="6528281"/>
                  <a:pt x="11533847" y="6526206"/>
                  <a:pt x="11532317" y="6524492"/>
                </a:cubicBezTo>
                <a:cubicBezTo>
                  <a:pt x="11530818" y="6522777"/>
                  <a:pt x="11528989" y="6521485"/>
                  <a:pt x="11526860" y="6520582"/>
                </a:cubicBezTo>
                <a:cubicBezTo>
                  <a:pt x="11524701" y="6519650"/>
                  <a:pt x="11522273" y="6519199"/>
                  <a:pt x="11519604" y="6519199"/>
                </a:cubicBezTo>
                <a:close/>
                <a:moveTo>
                  <a:pt x="11477745" y="6519199"/>
                </a:moveTo>
                <a:cubicBezTo>
                  <a:pt x="11474597" y="6519199"/>
                  <a:pt x="11471868" y="6519710"/>
                  <a:pt x="11469499" y="6520703"/>
                </a:cubicBezTo>
                <a:cubicBezTo>
                  <a:pt x="11467131" y="6521695"/>
                  <a:pt x="11465302" y="6523078"/>
                  <a:pt x="11464012" y="6524883"/>
                </a:cubicBezTo>
                <a:cubicBezTo>
                  <a:pt x="11462723" y="6526657"/>
                  <a:pt x="11462093" y="6528792"/>
                  <a:pt x="11462093" y="6531258"/>
                </a:cubicBezTo>
                <a:cubicBezTo>
                  <a:pt x="11462093" y="6534084"/>
                  <a:pt x="11462903" y="6536370"/>
                  <a:pt x="11464582" y="6538144"/>
                </a:cubicBezTo>
                <a:cubicBezTo>
                  <a:pt x="11466261" y="6539888"/>
                  <a:pt x="11468840" y="6541121"/>
                  <a:pt x="11472288" y="6541843"/>
                </a:cubicBezTo>
                <a:lnTo>
                  <a:pt x="11479784" y="6543497"/>
                </a:lnTo>
                <a:cubicBezTo>
                  <a:pt x="11482063" y="6544008"/>
                  <a:pt x="11483682" y="6544700"/>
                  <a:pt x="11484732" y="6545602"/>
                </a:cubicBezTo>
                <a:cubicBezTo>
                  <a:pt x="11485781" y="6546534"/>
                  <a:pt x="11486291" y="6547737"/>
                  <a:pt x="11486291" y="6549301"/>
                </a:cubicBezTo>
                <a:cubicBezTo>
                  <a:pt x="11486291" y="6551286"/>
                  <a:pt x="11485511" y="6552849"/>
                  <a:pt x="11483922" y="6553992"/>
                </a:cubicBezTo>
                <a:cubicBezTo>
                  <a:pt x="11482333" y="6555165"/>
                  <a:pt x="11479964" y="6555736"/>
                  <a:pt x="11476816" y="6555736"/>
                </a:cubicBezTo>
                <a:cubicBezTo>
                  <a:pt x="11474867" y="6555736"/>
                  <a:pt x="11472857" y="6555465"/>
                  <a:pt x="11470849" y="6554954"/>
                </a:cubicBezTo>
                <a:cubicBezTo>
                  <a:pt x="11468840" y="6554413"/>
                  <a:pt x="11466771" y="6553511"/>
                  <a:pt x="11464642" y="6552187"/>
                </a:cubicBezTo>
                <a:cubicBezTo>
                  <a:pt x="11463982" y="6551857"/>
                  <a:pt x="11463383" y="6551736"/>
                  <a:pt x="11462873" y="6551797"/>
                </a:cubicBezTo>
                <a:cubicBezTo>
                  <a:pt x="11462333" y="6551887"/>
                  <a:pt x="11461913" y="6552127"/>
                  <a:pt x="11461554" y="6552518"/>
                </a:cubicBezTo>
                <a:cubicBezTo>
                  <a:pt x="11461194" y="6552909"/>
                  <a:pt x="11460954" y="6553360"/>
                  <a:pt x="11460894" y="6553872"/>
                </a:cubicBezTo>
                <a:cubicBezTo>
                  <a:pt x="11460804" y="6554413"/>
                  <a:pt x="11460864" y="6554924"/>
                  <a:pt x="11461104" y="6555435"/>
                </a:cubicBezTo>
                <a:cubicBezTo>
                  <a:pt x="11461313" y="6555976"/>
                  <a:pt x="11461703" y="6556428"/>
                  <a:pt x="11462243" y="6556819"/>
                </a:cubicBezTo>
                <a:cubicBezTo>
                  <a:pt x="11464372" y="6558292"/>
                  <a:pt x="11466711" y="6559344"/>
                  <a:pt x="11469199" y="6559946"/>
                </a:cubicBezTo>
                <a:cubicBezTo>
                  <a:pt x="11471718" y="6560547"/>
                  <a:pt x="11474177" y="6560848"/>
                  <a:pt x="11476666" y="6560848"/>
                </a:cubicBezTo>
                <a:cubicBezTo>
                  <a:pt x="11481493" y="6560848"/>
                  <a:pt x="11485361" y="6559796"/>
                  <a:pt x="11488270" y="6557631"/>
                </a:cubicBezTo>
                <a:cubicBezTo>
                  <a:pt x="11491208" y="6555495"/>
                  <a:pt x="11492648" y="6552609"/>
                  <a:pt x="11492648" y="6548970"/>
                </a:cubicBezTo>
                <a:cubicBezTo>
                  <a:pt x="11492648" y="6546083"/>
                  <a:pt x="11491748" y="6543827"/>
                  <a:pt x="11489979" y="6542144"/>
                </a:cubicBezTo>
                <a:cubicBezTo>
                  <a:pt x="11488180" y="6540459"/>
                  <a:pt x="11485511" y="6539227"/>
                  <a:pt x="11481943" y="6538475"/>
                </a:cubicBezTo>
                <a:lnTo>
                  <a:pt x="11474447" y="6536881"/>
                </a:lnTo>
                <a:cubicBezTo>
                  <a:pt x="11472348" y="6536460"/>
                  <a:pt x="11470819" y="6535738"/>
                  <a:pt x="11469829" y="6534746"/>
                </a:cubicBezTo>
                <a:cubicBezTo>
                  <a:pt x="11468840" y="6533754"/>
                  <a:pt x="11468330" y="6532491"/>
                  <a:pt x="11468330" y="6530957"/>
                </a:cubicBezTo>
                <a:cubicBezTo>
                  <a:pt x="11468330" y="6528972"/>
                  <a:pt x="11469139" y="6527348"/>
                  <a:pt x="11470729" y="6526145"/>
                </a:cubicBezTo>
                <a:cubicBezTo>
                  <a:pt x="11472318" y="6524943"/>
                  <a:pt x="11474657" y="6524341"/>
                  <a:pt x="11477745" y="6524341"/>
                </a:cubicBezTo>
                <a:cubicBezTo>
                  <a:pt x="11479394" y="6524341"/>
                  <a:pt x="11481044" y="6524582"/>
                  <a:pt x="11482753" y="6525123"/>
                </a:cubicBezTo>
                <a:cubicBezTo>
                  <a:pt x="11484462" y="6525634"/>
                  <a:pt x="11486141" y="6526446"/>
                  <a:pt x="11487790" y="6527559"/>
                </a:cubicBezTo>
                <a:cubicBezTo>
                  <a:pt x="11488390" y="6527950"/>
                  <a:pt x="11488959" y="6528100"/>
                  <a:pt x="11489529" y="6528040"/>
                </a:cubicBezTo>
                <a:cubicBezTo>
                  <a:pt x="11490069" y="6528010"/>
                  <a:pt x="11490549" y="6527799"/>
                  <a:pt x="11490908" y="6527439"/>
                </a:cubicBezTo>
                <a:cubicBezTo>
                  <a:pt x="11491298" y="6527078"/>
                  <a:pt x="11491568" y="6526627"/>
                  <a:pt x="11491718" y="6526115"/>
                </a:cubicBezTo>
                <a:cubicBezTo>
                  <a:pt x="11491838" y="6525574"/>
                  <a:pt x="11491808" y="6525063"/>
                  <a:pt x="11491628" y="6524522"/>
                </a:cubicBezTo>
                <a:cubicBezTo>
                  <a:pt x="11491418" y="6524010"/>
                  <a:pt x="11491058" y="6523559"/>
                  <a:pt x="11490518" y="6523168"/>
                </a:cubicBezTo>
                <a:cubicBezTo>
                  <a:pt x="11488750" y="6521785"/>
                  <a:pt x="11486800" y="6520793"/>
                  <a:pt x="11484612" y="6520161"/>
                </a:cubicBezTo>
                <a:cubicBezTo>
                  <a:pt x="11482453" y="6519530"/>
                  <a:pt x="11480144" y="6519199"/>
                  <a:pt x="11477745" y="6519199"/>
                </a:cubicBezTo>
                <a:close/>
                <a:moveTo>
                  <a:pt x="11438105" y="6519199"/>
                </a:moveTo>
                <a:cubicBezTo>
                  <a:pt x="11434957" y="6519199"/>
                  <a:pt x="11432228" y="6519710"/>
                  <a:pt x="11429860" y="6520703"/>
                </a:cubicBezTo>
                <a:cubicBezTo>
                  <a:pt x="11427491" y="6521695"/>
                  <a:pt x="11425662" y="6523078"/>
                  <a:pt x="11424373" y="6524883"/>
                </a:cubicBezTo>
                <a:cubicBezTo>
                  <a:pt x="11423083" y="6526657"/>
                  <a:pt x="11422453" y="6528792"/>
                  <a:pt x="11422453" y="6531258"/>
                </a:cubicBezTo>
                <a:cubicBezTo>
                  <a:pt x="11422453" y="6534084"/>
                  <a:pt x="11423293" y="6536370"/>
                  <a:pt x="11424972" y="6538144"/>
                </a:cubicBezTo>
                <a:cubicBezTo>
                  <a:pt x="11426621" y="6539888"/>
                  <a:pt x="11429200" y="6541121"/>
                  <a:pt x="11432648" y="6541843"/>
                </a:cubicBezTo>
                <a:lnTo>
                  <a:pt x="11440175" y="6543497"/>
                </a:lnTo>
                <a:cubicBezTo>
                  <a:pt x="11442423" y="6544008"/>
                  <a:pt x="11444072" y="6544700"/>
                  <a:pt x="11445092" y="6545602"/>
                </a:cubicBezTo>
                <a:cubicBezTo>
                  <a:pt x="11446141" y="6546534"/>
                  <a:pt x="11446681" y="6547737"/>
                  <a:pt x="11446681" y="6549301"/>
                </a:cubicBezTo>
                <a:cubicBezTo>
                  <a:pt x="11446681" y="6551286"/>
                  <a:pt x="11445871" y="6552849"/>
                  <a:pt x="11444282" y="6553992"/>
                </a:cubicBezTo>
                <a:cubicBezTo>
                  <a:pt x="11442693" y="6555165"/>
                  <a:pt x="11440324" y="6555736"/>
                  <a:pt x="11437206" y="6555736"/>
                </a:cubicBezTo>
                <a:cubicBezTo>
                  <a:pt x="11435227" y="6555736"/>
                  <a:pt x="11433218" y="6555465"/>
                  <a:pt x="11431209" y="6554954"/>
                </a:cubicBezTo>
                <a:cubicBezTo>
                  <a:pt x="11429200" y="6554413"/>
                  <a:pt x="11427131" y="6553511"/>
                  <a:pt x="11425002" y="6552187"/>
                </a:cubicBezTo>
                <a:cubicBezTo>
                  <a:pt x="11424343" y="6551857"/>
                  <a:pt x="11423743" y="6551736"/>
                  <a:pt x="11423233" y="6551797"/>
                </a:cubicBezTo>
                <a:cubicBezTo>
                  <a:pt x="11422693" y="6551887"/>
                  <a:pt x="11422273" y="6552127"/>
                  <a:pt x="11421914" y="6552518"/>
                </a:cubicBezTo>
                <a:cubicBezTo>
                  <a:pt x="11421554" y="6552909"/>
                  <a:pt x="11421344" y="6553360"/>
                  <a:pt x="11421254" y="6553872"/>
                </a:cubicBezTo>
                <a:cubicBezTo>
                  <a:pt x="11421164" y="6554413"/>
                  <a:pt x="11421224" y="6554924"/>
                  <a:pt x="11421464" y="6555435"/>
                </a:cubicBezTo>
                <a:cubicBezTo>
                  <a:pt x="11421674" y="6555976"/>
                  <a:pt x="11422064" y="6556428"/>
                  <a:pt x="11422603" y="6556819"/>
                </a:cubicBezTo>
                <a:cubicBezTo>
                  <a:pt x="11424762" y="6558292"/>
                  <a:pt x="11427071" y="6559344"/>
                  <a:pt x="11429560" y="6559946"/>
                </a:cubicBezTo>
                <a:cubicBezTo>
                  <a:pt x="11432078" y="6560547"/>
                  <a:pt x="11434567" y="6560848"/>
                  <a:pt x="11437026" y="6560848"/>
                </a:cubicBezTo>
                <a:cubicBezTo>
                  <a:pt x="11441853" y="6560848"/>
                  <a:pt x="11445722" y="6559796"/>
                  <a:pt x="11448660" y="6557631"/>
                </a:cubicBezTo>
                <a:cubicBezTo>
                  <a:pt x="11451568" y="6555495"/>
                  <a:pt x="11453008" y="6552609"/>
                  <a:pt x="11453008" y="6548970"/>
                </a:cubicBezTo>
                <a:cubicBezTo>
                  <a:pt x="11453008" y="6546083"/>
                  <a:pt x="11452108" y="6543827"/>
                  <a:pt x="11450339" y="6542144"/>
                </a:cubicBezTo>
                <a:cubicBezTo>
                  <a:pt x="11448540" y="6540459"/>
                  <a:pt x="11445871" y="6539227"/>
                  <a:pt x="11442303" y="6538475"/>
                </a:cubicBezTo>
                <a:lnTo>
                  <a:pt x="11434807" y="6536881"/>
                </a:lnTo>
                <a:cubicBezTo>
                  <a:pt x="11432708" y="6536460"/>
                  <a:pt x="11431179" y="6535738"/>
                  <a:pt x="11430189" y="6534746"/>
                </a:cubicBezTo>
                <a:cubicBezTo>
                  <a:pt x="11429200" y="6533754"/>
                  <a:pt x="11428720" y="6532491"/>
                  <a:pt x="11428720" y="6530957"/>
                </a:cubicBezTo>
                <a:cubicBezTo>
                  <a:pt x="11428720" y="6528972"/>
                  <a:pt x="11429500" y="6527348"/>
                  <a:pt x="11431089" y="6526145"/>
                </a:cubicBezTo>
                <a:cubicBezTo>
                  <a:pt x="11432678" y="6524943"/>
                  <a:pt x="11435017" y="6524341"/>
                  <a:pt x="11438105" y="6524341"/>
                </a:cubicBezTo>
                <a:cubicBezTo>
                  <a:pt x="11439755" y="6524341"/>
                  <a:pt x="11441434" y="6524582"/>
                  <a:pt x="11443113" y="6525123"/>
                </a:cubicBezTo>
                <a:cubicBezTo>
                  <a:pt x="11444822" y="6525634"/>
                  <a:pt x="11446501" y="6526446"/>
                  <a:pt x="11448150" y="6527559"/>
                </a:cubicBezTo>
                <a:cubicBezTo>
                  <a:pt x="11448750" y="6527950"/>
                  <a:pt x="11449350" y="6528100"/>
                  <a:pt x="11449890" y="6528040"/>
                </a:cubicBezTo>
                <a:cubicBezTo>
                  <a:pt x="11450429" y="6528010"/>
                  <a:pt x="11450909" y="6527799"/>
                  <a:pt x="11451299" y="6527439"/>
                </a:cubicBezTo>
                <a:cubicBezTo>
                  <a:pt x="11451658" y="6527078"/>
                  <a:pt x="11451928" y="6526627"/>
                  <a:pt x="11452078" y="6526115"/>
                </a:cubicBezTo>
                <a:cubicBezTo>
                  <a:pt x="11452198" y="6525574"/>
                  <a:pt x="11452168" y="6525063"/>
                  <a:pt x="11451988" y="6524522"/>
                </a:cubicBezTo>
                <a:cubicBezTo>
                  <a:pt x="11451779" y="6524010"/>
                  <a:pt x="11451419" y="6523559"/>
                  <a:pt x="11450879" y="6523168"/>
                </a:cubicBezTo>
                <a:cubicBezTo>
                  <a:pt x="11449110" y="6521785"/>
                  <a:pt x="11447161" y="6520793"/>
                  <a:pt x="11444972" y="6520161"/>
                </a:cubicBezTo>
                <a:cubicBezTo>
                  <a:pt x="11442813" y="6519530"/>
                  <a:pt x="11440504" y="6519199"/>
                  <a:pt x="11438105" y="6519199"/>
                </a:cubicBezTo>
                <a:close/>
                <a:moveTo>
                  <a:pt x="11396487" y="6519199"/>
                </a:moveTo>
                <a:cubicBezTo>
                  <a:pt x="11392709" y="6519199"/>
                  <a:pt x="11389350" y="6520101"/>
                  <a:pt x="11386472" y="6521845"/>
                </a:cubicBezTo>
                <a:cubicBezTo>
                  <a:pt x="11383593" y="6523619"/>
                  <a:pt x="11381315" y="6526055"/>
                  <a:pt x="11379665" y="6529153"/>
                </a:cubicBezTo>
                <a:cubicBezTo>
                  <a:pt x="11378016" y="6532280"/>
                  <a:pt x="11377207" y="6535919"/>
                  <a:pt x="11377207" y="6540129"/>
                </a:cubicBezTo>
                <a:cubicBezTo>
                  <a:pt x="11377207" y="6544429"/>
                  <a:pt x="11378046" y="6548098"/>
                  <a:pt x="11379725" y="6551195"/>
                </a:cubicBezTo>
                <a:cubicBezTo>
                  <a:pt x="11381404" y="6554263"/>
                  <a:pt x="11383743" y="6556668"/>
                  <a:pt x="11386802" y="6558322"/>
                </a:cubicBezTo>
                <a:cubicBezTo>
                  <a:pt x="11389860" y="6560006"/>
                  <a:pt x="11393488" y="6560848"/>
                  <a:pt x="11397716" y="6560848"/>
                </a:cubicBezTo>
                <a:cubicBezTo>
                  <a:pt x="11400145" y="6560848"/>
                  <a:pt x="11402574" y="6560487"/>
                  <a:pt x="11405062" y="6559796"/>
                </a:cubicBezTo>
                <a:cubicBezTo>
                  <a:pt x="11407521" y="6559074"/>
                  <a:pt x="11409680" y="6558052"/>
                  <a:pt x="11411479" y="6556728"/>
                </a:cubicBezTo>
                <a:cubicBezTo>
                  <a:pt x="11412199" y="6556277"/>
                  <a:pt x="11412678" y="6555766"/>
                  <a:pt x="11412918" y="6555165"/>
                </a:cubicBezTo>
                <a:cubicBezTo>
                  <a:pt x="11413188" y="6554563"/>
                  <a:pt x="11413218" y="6553992"/>
                  <a:pt x="11413098" y="6553451"/>
                </a:cubicBezTo>
                <a:cubicBezTo>
                  <a:pt x="11412948" y="6552939"/>
                  <a:pt x="11412678" y="6552488"/>
                  <a:pt x="11412319" y="6552127"/>
                </a:cubicBezTo>
                <a:cubicBezTo>
                  <a:pt x="11411929" y="6551797"/>
                  <a:pt x="11411419" y="6551586"/>
                  <a:pt x="11410789" y="6551556"/>
                </a:cubicBezTo>
                <a:cubicBezTo>
                  <a:pt x="11410160" y="6551526"/>
                  <a:pt x="11409440" y="6551766"/>
                  <a:pt x="11408691" y="6552248"/>
                </a:cubicBezTo>
                <a:cubicBezTo>
                  <a:pt x="11406921" y="6553420"/>
                  <a:pt x="11405122" y="6554263"/>
                  <a:pt x="11403293" y="6554743"/>
                </a:cubicBezTo>
                <a:cubicBezTo>
                  <a:pt x="11401434" y="6555255"/>
                  <a:pt x="11399605" y="6555495"/>
                  <a:pt x="11397716" y="6555495"/>
                </a:cubicBezTo>
                <a:cubicBezTo>
                  <a:pt x="11393218" y="6555495"/>
                  <a:pt x="11389740" y="6554172"/>
                  <a:pt x="11387282" y="6551526"/>
                </a:cubicBezTo>
                <a:cubicBezTo>
                  <a:pt x="11385093" y="6549150"/>
                  <a:pt x="11383893" y="6545812"/>
                  <a:pt x="11383653" y="6541452"/>
                </a:cubicBezTo>
                <a:lnTo>
                  <a:pt x="11410999" y="6541452"/>
                </a:lnTo>
                <a:cubicBezTo>
                  <a:pt x="11411929" y="6541452"/>
                  <a:pt x="11412648" y="6541241"/>
                  <a:pt x="11413128" y="6540820"/>
                </a:cubicBezTo>
                <a:cubicBezTo>
                  <a:pt x="11413638" y="6540399"/>
                  <a:pt x="11413878" y="6539768"/>
                  <a:pt x="11413878" y="6538866"/>
                </a:cubicBezTo>
                <a:cubicBezTo>
                  <a:pt x="11413878" y="6535859"/>
                  <a:pt x="11413458" y="6533122"/>
                  <a:pt x="11412678" y="6530686"/>
                </a:cubicBezTo>
                <a:cubicBezTo>
                  <a:pt x="11411869" y="6528281"/>
                  <a:pt x="11410729" y="6526206"/>
                  <a:pt x="11409230" y="6524492"/>
                </a:cubicBezTo>
                <a:cubicBezTo>
                  <a:pt x="11407701" y="6522777"/>
                  <a:pt x="11405872" y="6521485"/>
                  <a:pt x="11403743" y="6520582"/>
                </a:cubicBezTo>
                <a:cubicBezTo>
                  <a:pt x="11401584" y="6519650"/>
                  <a:pt x="11399185" y="6519199"/>
                  <a:pt x="11396487" y="6519199"/>
                </a:cubicBezTo>
                <a:close/>
                <a:moveTo>
                  <a:pt x="11598703" y="6507050"/>
                </a:moveTo>
                <a:cubicBezTo>
                  <a:pt x="11597654" y="6507050"/>
                  <a:pt x="11596844" y="6507351"/>
                  <a:pt x="11596244" y="6507922"/>
                </a:cubicBezTo>
                <a:cubicBezTo>
                  <a:pt x="11595615" y="6508493"/>
                  <a:pt x="11595315" y="6509335"/>
                  <a:pt x="11595315" y="6510448"/>
                </a:cubicBezTo>
                <a:lnTo>
                  <a:pt x="11595315" y="6519951"/>
                </a:lnTo>
                <a:lnTo>
                  <a:pt x="11589798" y="6519951"/>
                </a:lnTo>
                <a:cubicBezTo>
                  <a:pt x="11588868" y="6519951"/>
                  <a:pt x="11588149" y="6520161"/>
                  <a:pt x="11587669" y="6520612"/>
                </a:cubicBezTo>
                <a:cubicBezTo>
                  <a:pt x="11587159" y="6521063"/>
                  <a:pt x="11586919" y="6521695"/>
                  <a:pt x="11586919" y="6522507"/>
                </a:cubicBezTo>
                <a:cubicBezTo>
                  <a:pt x="11586919" y="6523349"/>
                  <a:pt x="11587159" y="6523980"/>
                  <a:pt x="11587669" y="6524462"/>
                </a:cubicBezTo>
                <a:cubicBezTo>
                  <a:pt x="11588149" y="6524913"/>
                  <a:pt x="11588868" y="6525153"/>
                  <a:pt x="11589798" y="6525153"/>
                </a:cubicBezTo>
                <a:lnTo>
                  <a:pt x="11595315" y="6525153"/>
                </a:lnTo>
                <a:lnTo>
                  <a:pt x="11595315" y="6546233"/>
                </a:lnTo>
                <a:cubicBezTo>
                  <a:pt x="11595315" y="6549361"/>
                  <a:pt x="11595855" y="6552037"/>
                  <a:pt x="11596904" y="6554202"/>
                </a:cubicBezTo>
                <a:cubicBezTo>
                  <a:pt x="11597924" y="6556398"/>
                  <a:pt x="11599513" y="6558052"/>
                  <a:pt x="11601612" y="6559164"/>
                </a:cubicBezTo>
                <a:cubicBezTo>
                  <a:pt x="11603741" y="6560307"/>
                  <a:pt x="11606379" y="6560848"/>
                  <a:pt x="11609498" y="6560848"/>
                </a:cubicBezTo>
                <a:cubicBezTo>
                  <a:pt x="11610367" y="6560848"/>
                  <a:pt x="11611357" y="6560758"/>
                  <a:pt x="11612436" y="6560578"/>
                </a:cubicBezTo>
                <a:cubicBezTo>
                  <a:pt x="11613486" y="6560367"/>
                  <a:pt x="11614355" y="6560156"/>
                  <a:pt x="11615015" y="6559946"/>
                </a:cubicBezTo>
                <a:cubicBezTo>
                  <a:pt x="11615615" y="6559735"/>
                  <a:pt x="11616034" y="6559344"/>
                  <a:pt x="11616304" y="6558803"/>
                </a:cubicBezTo>
                <a:cubicBezTo>
                  <a:pt x="11616544" y="6558232"/>
                  <a:pt x="11616664" y="6557631"/>
                  <a:pt x="11616664" y="6556969"/>
                </a:cubicBezTo>
                <a:cubicBezTo>
                  <a:pt x="11616664" y="6556037"/>
                  <a:pt x="11616514" y="6555375"/>
                  <a:pt x="11616184" y="6554984"/>
                </a:cubicBezTo>
                <a:cubicBezTo>
                  <a:pt x="11615855" y="6554593"/>
                  <a:pt x="11615435" y="6554443"/>
                  <a:pt x="11614925" y="6554503"/>
                </a:cubicBezTo>
                <a:cubicBezTo>
                  <a:pt x="11614445" y="6554503"/>
                  <a:pt x="11613815" y="6554593"/>
                  <a:pt x="11613096" y="6554834"/>
                </a:cubicBezTo>
                <a:cubicBezTo>
                  <a:pt x="11612346" y="6555044"/>
                  <a:pt x="11611447" y="6555165"/>
                  <a:pt x="11610397" y="6555165"/>
                </a:cubicBezTo>
                <a:cubicBezTo>
                  <a:pt x="11607429" y="6555165"/>
                  <a:pt x="11605300" y="6554353"/>
                  <a:pt x="11603981" y="6552729"/>
                </a:cubicBezTo>
                <a:cubicBezTo>
                  <a:pt x="11602661" y="6551105"/>
                  <a:pt x="11602002" y="6548699"/>
                  <a:pt x="11602002" y="6545572"/>
                </a:cubicBezTo>
                <a:lnTo>
                  <a:pt x="11602002" y="6525153"/>
                </a:lnTo>
                <a:lnTo>
                  <a:pt x="11612376" y="6525153"/>
                </a:lnTo>
                <a:cubicBezTo>
                  <a:pt x="11613306" y="6525153"/>
                  <a:pt x="11614025" y="6524913"/>
                  <a:pt x="11614535" y="6524462"/>
                </a:cubicBezTo>
                <a:cubicBezTo>
                  <a:pt x="11615015" y="6523980"/>
                  <a:pt x="11615255" y="6523349"/>
                  <a:pt x="11615255" y="6522507"/>
                </a:cubicBezTo>
                <a:cubicBezTo>
                  <a:pt x="11615255" y="6521695"/>
                  <a:pt x="11615015" y="6521063"/>
                  <a:pt x="11614535" y="6520612"/>
                </a:cubicBezTo>
                <a:cubicBezTo>
                  <a:pt x="11614025" y="6520161"/>
                  <a:pt x="11613306" y="6519951"/>
                  <a:pt x="11612376" y="6519951"/>
                </a:cubicBezTo>
                <a:lnTo>
                  <a:pt x="11602002" y="6519951"/>
                </a:lnTo>
                <a:lnTo>
                  <a:pt x="11602002" y="6510448"/>
                </a:lnTo>
                <a:cubicBezTo>
                  <a:pt x="11602002" y="6509335"/>
                  <a:pt x="11601702" y="6508493"/>
                  <a:pt x="11601132" y="6507922"/>
                </a:cubicBezTo>
                <a:cubicBezTo>
                  <a:pt x="11600562" y="6507351"/>
                  <a:pt x="11599753" y="6507050"/>
                  <a:pt x="11598703" y="6507050"/>
                </a:cubicBezTo>
                <a:close/>
                <a:moveTo>
                  <a:pt x="11626049" y="6502088"/>
                </a:moveTo>
                <a:cubicBezTo>
                  <a:pt x="11624700" y="6502088"/>
                  <a:pt x="11623620" y="6502449"/>
                  <a:pt x="11622841" y="6503141"/>
                </a:cubicBezTo>
                <a:cubicBezTo>
                  <a:pt x="11622091" y="6503833"/>
                  <a:pt x="11621701" y="6504825"/>
                  <a:pt x="11621701" y="6506148"/>
                </a:cubicBezTo>
                <a:cubicBezTo>
                  <a:pt x="11621701" y="6507411"/>
                  <a:pt x="11622091" y="6508434"/>
                  <a:pt x="11622841" y="6509155"/>
                </a:cubicBezTo>
                <a:cubicBezTo>
                  <a:pt x="11623620" y="6509907"/>
                  <a:pt x="11624700" y="6510268"/>
                  <a:pt x="11626049" y="6510268"/>
                </a:cubicBezTo>
                <a:cubicBezTo>
                  <a:pt x="11627489" y="6510268"/>
                  <a:pt x="11628568" y="6509907"/>
                  <a:pt x="11629318" y="6509155"/>
                </a:cubicBezTo>
                <a:cubicBezTo>
                  <a:pt x="11630067" y="6508434"/>
                  <a:pt x="11630427" y="6507411"/>
                  <a:pt x="11630427" y="6506148"/>
                </a:cubicBezTo>
                <a:cubicBezTo>
                  <a:pt x="11630427" y="6504825"/>
                  <a:pt x="11630067" y="6503833"/>
                  <a:pt x="11629318" y="6503141"/>
                </a:cubicBezTo>
                <a:cubicBezTo>
                  <a:pt x="11628568" y="6502449"/>
                  <a:pt x="11627489" y="6502088"/>
                  <a:pt x="11626049" y="6502088"/>
                </a:cubicBezTo>
                <a:close/>
                <a:moveTo>
                  <a:pt x="11688837" y="6501277"/>
                </a:moveTo>
                <a:cubicBezTo>
                  <a:pt x="11687758" y="6501277"/>
                  <a:pt x="11686918" y="6501577"/>
                  <a:pt x="11686378" y="6502148"/>
                </a:cubicBezTo>
                <a:cubicBezTo>
                  <a:pt x="11685839" y="6502720"/>
                  <a:pt x="11685539" y="6503562"/>
                  <a:pt x="11685539" y="6504675"/>
                </a:cubicBezTo>
                <a:lnTo>
                  <a:pt x="11685539" y="6546805"/>
                </a:lnTo>
                <a:cubicBezTo>
                  <a:pt x="11685539" y="6551315"/>
                  <a:pt x="11686588" y="6554804"/>
                  <a:pt x="11688687" y="6557210"/>
                </a:cubicBezTo>
                <a:cubicBezTo>
                  <a:pt x="11690786" y="6559645"/>
                  <a:pt x="11693785" y="6560848"/>
                  <a:pt x="11697742" y="6560848"/>
                </a:cubicBezTo>
                <a:cubicBezTo>
                  <a:pt x="11698192" y="6560848"/>
                  <a:pt x="11698672" y="6560818"/>
                  <a:pt x="11699152" y="6560788"/>
                </a:cubicBezTo>
                <a:cubicBezTo>
                  <a:pt x="11699631" y="6560728"/>
                  <a:pt x="11700111" y="6560668"/>
                  <a:pt x="11700561" y="6560608"/>
                </a:cubicBezTo>
                <a:cubicBezTo>
                  <a:pt x="11701551" y="6560457"/>
                  <a:pt x="11702240" y="6560126"/>
                  <a:pt x="11702690" y="6559615"/>
                </a:cubicBezTo>
                <a:cubicBezTo>
                  <a:pt x="11703140" y="6559134"/>
                  <a:pt x="11703350" y="6558382"/>
                  <a:pt x="11703350" y="6557390"/>
                </a:cubicBezTo>
                <a:cubicBezTo>
                  <a:pt x="11703350" y="6556398"/>
                  <a:pt x="11703230" y="6555736"/>
                  <a:pt x="11702990" y="6555405"/>
                </a:cubicBezTo>
                <a:cubicBezTo>
                  <a:pt x="11702750" y="6555074"/>
                  <a:pt x="11702300" y="6554924"/>
                  <a:pt x="11701701" y="6554984"/>
                </a:cubicBezTo>
                <a:cubicBezTo>
                  <a:pt x="11701311" y="6554984"/>
                  <a:pt x="11700951" y="6555014"/>
                  <a:pt x="11700561" y="6555074"/>
                </a:cubicBezTo>
                <a:cubicBezTo>
                  <a:pt x="11700171" y="6555134"/>
                  <a:pt x="11699722" y="6555165"/>
                  <a:pt x="11699242" y="6555165"/>
                </a:cubicBezTo>
                <a:cubicBezTo>
                  <a:pt x="11696933" y="6555165"/>
                  <a:pt x="11695194" y="6554413"/>
                  <a:pt x="11693994" y="6552969"/>
                </a:cubicBezTo>
                <a:cubicBezTo>
                  <a:pt x="11692825" y="6551496"/>
                  <a:pt x="11692225" y="6549301"/>
                  <a:pt x="11692225" y="6546324"/>
                </a:cubicBezTo>
                <a:lnTo>
                  <a:pt x="11692225" y="6504675"/>
                </a:lnTo>
                <a:cubicBezTo>
                  <a:pt x="11692225" y="6503562"/>
                  <a:pt x="11691926" y="6502720"/>
                  <a:pt x="11691326" y="6502148"/>
                </a:cubicBezTo>
                <a:cubicBezTo>
                  <a:pt x="11690726" y="6501577"/>
                  <a:pt x="11689886" y="6501277"/>
                  <a:pt x="11688837" y="6501277"/>
                </a:cubicBezTo>
                <a:close/>
                <a:moveTo>
                  <a:pt x="11429170" y="6392447"/>
                </a:moveTo>
                <a:lnTo>
                  <a:pt x="11651386" y="6392447"/>
                </a:lnTo>
                <a:lnTo>
                  <a:pt x="11651386" y="6417196"/>
                </a:lnTo>
                <a:lnTo>
                  <a:pt x="11429170" y="6417196"/>
                </a:lnTo>
                <a:close/>
                <a:moveTo>
                  <a:pt x="11429170" y="6293422"/>
                </a:moveTo>
                <a:lnTo>
                  <a:pt x="11651386" y="6293422"/>
                </a:lnTo>
                <a:lnTo>
                  <a:pt x="11651386" y="6318171"/>
                </a:lnTo>
                <a:lnTo>
                  <a:pt x="11453877" y="6318171"/>
                </a:lnTo>
                <a:lnTo>
                  <a:pt x="11453877" y="6375938"/>
                </a:lnTo>
                <a:lnTo>
                  <a:pt x="11429170" y="6375938"/>
                </a:lnTo>
                <a:close/>
                <a:moveTo>
                  <a:pt x="11429170" y="6194366"/>
                </a:moveTo>
                <a:lnTo>
                  <a:pt x="11651386" y="6194366"/>
                </a:lnTo>
                <a:lnTo>
                  <a:pt x="11651386" y="6276912"/>
                </a:lnTo>
                <a:lnTo>
                  <a:pt x="11626679" y="6276912"/>
                </a:lnTo>
                <a:lnTo>
                  <a:pt x="11626679" y="6219115"/>
                </a:lnTo>
                <a:lnTo>
                  <a:pt x="11453877" y="6219115"/>
                </a:lnTo>
                <a:lnTo>
                  <a:pt x="11453877" y="6276912"/>
                </a:lnTo>
                <a:lnTo>
                  <a:pt x="11429170" y="6276912"/>
                </a:lnTo>
                <a:close/>
                <a:moveTo>
                  <a:pt x="11456636" y="6136599"/>
                </a:moveTo>
                <a:cubicBezTo>
                  <a:pt x="11409680" y="6136599"/>
                  <a:pt x="11371570" y="6174820"/>
                  <a:pt x="11371570" y="6221882"/>
                </a:cubicBezTo>
                <a:lnTo>
                  <a:pt x="11371570" y="6389681"/>
                </a:lnTo>
                <a:cubicBezTo>
                  <a:pt x="11371570" y="6436743"/>
                  <a:pt x="11409680" y="6474964"/>
                  <a:pt x="11456636" y="6474964"/>
                </a:cubicBezTo>
                <a:lnTo>
                  <a:pt x="11623920" y="6474964"/>
                </a:lnTo>
                <a:cubicBezTo>
                  <a:pt x="11670876" y="6474964"/>
                  <a:pt x="11708957" y="6436743"/>
                  <a:pt x="11708957" y="6389681"/>
                </a:cubicBezTo>
                <a:lnTo>
                  <a:pt x="11708957" y="6221882"/>
                </a:lnTo>
                <a:cubicBezTo>
                  <a:pt x="11708957" y="6174820"/>
                  <a:pt x="11670876" y="6136599"/>
                  <a:pt x="11623920" y="61365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412767B-3021-EB20-51B1-44721D98F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440000"/>
            <a:ext cx="2506662" cy="4535487"/>
          </a:xfrm>
          <a:solidFill>
            <a:schemeClr val="accent4">
              <a:alpha val="70000"/>
            </a:schemeClr>
          </a:solidFill>
        </p:spPr>
        <p:txBody>
          <a:bodyPr lIns="90000" tIns="468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1A41BA2-3920-9C5F-8097-9E7F341318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5125"/>
            <a:ext cx="2506662" cy="954088"/>
          </a:xfrm>
          <a:solidFill>
            <a:schemeClr val="accent4">
              <a:alpha val="70000"/>
            </a:schemeClr>
          </a:solidFill>
        </p:spPr>
        <p:txBody>
          <a:bodyPr lIns="90000" tIns="90000" rIns="90000" bIns="72000" anchor="t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3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3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3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9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_links vor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56F6F59D-C109-68B1-0B7A-1742812E8F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86950 w 12192000"/>
              <a:gd name="connsiteY0" fmla="*/ 6606797 h 6858000"/>
              <a:gd name="connsiteX1" fmla="*/ 11493277 w 12192000"/>
              <a:gd name="connsiteY1" fmla="*/ 6608451 h 6858000"/>
              <a:gd name="connsiteX2" fmla="*/ 11497115 w 12192000"/>
              <a:gd name="connsiteY2" fmla="*/ 6613203 h 6858000"/>
              <a:gd name="connsiteX3" fmla="*/ 11498374 w 12192000"/>
              <a:gd name="connsiteY3" fmla="*/ 6619698 h 6858000"/>
              <a:gd name="connsiteX4" fmla="*/ 11474057 w 12192000"/>
              <a:gd name="connsiteY4" fmla="*/ 6619698 h 6858000"/>
              <a:gd name="connsiteX5" fmla="*/ 11475436 w 12192000"/>
              <a:gd name="connsiteY5" fmla="*/ 6614105 h 6858000"/>
              <a:gd name="connsiteX6" fmla="*/ 11479844 w 12192000"/>
              <a:gd name="connsiteY6" fmla="*/ 6608752 h 6858000"/>
              <a:gd name="connsiteX7" fmla="*/ 11486950 w 12192000"/>
              <a:gd name="connsiteY7" fmla="*/ 6606797 h 6858000"/>
              <a:gd name="connsiteX8" fmla="*/ 11407371 w 12192000"/>
              <a:gd name="connsiteY8" fmla="*/ 6602166 h 6858000"/>
              <a:gd name="connsiteX9" fmla="*/ 11404883 w 12192000"/>
              <a:gd name="connsiteY9" fmla="*/ 6603099 h 6858000"/>
              <a:gd name="connsiteX10" fmla="*/ 11404073 w 12192000"/>
              <a:gd name="connsiteY10" fmla="*/ 6605745 h 6858000"/>
              <a:gd name="connsiteX11" fmla="*/ 11404073 w 12192000"/>
              <a:gd name="connsiteY11" fmla="*/ 6639545 h 6858000"/>
              <a:gd name="connsiteX12" fmla="*/ 11404883 w 12192000"/>
              <a:gd name="connsiteY12" fmla="*/ 6642222 h 6858000"/>
              <a:gd name="connsiteX13" fmla="*/ 11407371 w 12192000"/>
              <a:gd name="connsiteY13" fmla="*/ 6643184 h 6858000"/>
              <a:gd name="connsiteX14" fmla="*/ 11409860 w 12192000"/>
              <a:gd name="connsiteY14" fmla="*/ 6642222 h 6858000"/>
              <a:gd name="connsiteX15" fmla="*/ 11410729 w 12192000"/>
              <a:gd name="connsiteY15" fmla="*/ 6639545 h 6858000"/>
              <a:gd name="connsiteX16" fmla="*/ 11410729 w 12192000"/>
              <a:gd name="connsiteY16" fmla="*/ 6605745 h 6858000"/>
              <a:gd name="connsiteX17" fmla="*/ 11409830 w 12192000"/>
              <a:gd name="connsiteY17" fmla="*/ 6603099 h 6858000"/>
              <a:gd name="connsiteX18" fmla="*/ 11407371 w 12192000"/>
              <a:gd name="connsiteY18" fmla="*/ 6602166 h 6858000"/>
              <a:gd name="connsiteX19" fmla="*/ 11486800 w 12192000"/>
              <a:gd name="connsiteY19" fmla="*/ 6601836 h 6858000"/>
              <a:gd name="connsiteX20" fmla="*/ 11476786 w 12192000"/>
              <a:gd name="connsiteY20" fmla="*/ 6604482 h 6858000"/>
              <a:gd name="connsiteX21" fmla="*/ 11469979 w 12192000"/>
              <a:gd name="connsiteY21" fmla="*/ 6611819 h 6858000"/>
              <a:gd name="connsiteX22" fmla="*/ 11467520 w 12192000"/>
              <a:gd name="connsiteY22" fmla="*/ 6622765 h 6858000"/>
              <a:gd name="connsiteX23" fmla="*/ 11470039 w 12192000"/>
              <a:gd name="connsiteY23" fmla="*/ 6633832 h 6858000"/>
              <a:gd name="connsiteX24" fmla="*/ 11477115 w 12192000"/>
              <a:gd name="connsiteY24" fmla="*/ 6640989 h 6858000"/>
              <a:gd name="connsiteX25" fmla="*/ 11488030 w 12192000"/>
              <a:gd name="connsiteY25" fmla="*/ 6643515 h 6858000"/>
              <a:gd name="connsiteX26" fmla="*/ 11495376 w 12192000"/>
              <a:gd name="connsiteY26" fmla="*/ 6642432 h 6858000"/>
              <a:gd name="connsiteX27" fmla="*/ 11501793 w 12192000"/>
              <a:gd name="connsiteY27" fmla="*/ 6639365 h 6858000"/>
              <a:gd name="connsiteX28" fmla="*/ 11503232 w 12192000"/>
              <a:gd name="connsiteY28" fmla="*/ 6637801 h 6858000"/>
              <a:gd name="connsiteX29" fmla="*/ 11503412 w 12192000"/>
              <a:gd name="connsiteY29" fmla="*/ 6636117 h 6858000"/>
              <a:gd name="connsiteX30" fmla="*/ 11502632 w 12192000"/>
              <a:gd name="connsiteY30" fmla="*/ 6634794 h 6858000"/>
              <a:gd name="connsiteX31" fmla="*/ 11501103 w 12192000"/>
              <a:gd name="connsiteY31" fmla="*/ 6634193 h 6858000"/>
              <a:gd name="connsiteX32" fmla="*/ 11499004 w 12192000"/>
              <a:gd name="connsiteY32" fmla="*/ 6634914 h 6858000"/>
              <a:gd name="connsiteX33" fmla="*/ 11493607 w 12192000"/>
              <a:gd name="connsiteY33" fmla="*/ 6637380 h 6858000"/>
              <a:gd name="connsiteX34" fmla="*/ 11488030 w 12192000"/>
              <a:gd name="connsiteY34" fmla="*/ 6638132 h 6858000"/>
              <a:gd name="connsiteX35" fmla="*/ 11477625 w 12192000"/>
              <a:gd name="connsiteY35" fmla="*/ 6634163 h 6858000"/>
              <a:gd name="connsiteX36" fmla="*/ 11473967 w 12192000"/>
              <a:gd name="connsiteY36" fmla="*/ 6624089 h 6858000"/>
              <a:gd name="connsiteX37" fmla="*/ 11501313 w 12192000"/>
              <a:gd name="connsiteY37" fmla="*/ 6624089 h 6858000"/>
              <a:gd name="connsiteX38" fmla="*/ 11503442 w 12192000"/>
              <a:gd name="connsiteY38" fmla="*/ 6623457 h 6858000"/>
              <a:gd name="connsiteX39" fmla="*/ 11504192 w 12192000"/>
              <a:gd name="connsiteY39" fmla="*/ 6621503 h 6858000"/>
              <a:gd name="connsiteX40" fmla="*/ 11502992 w 12192000"/>
              <a:gd name="connsiteY40" fmla="*/ 6613323 h 6858000"/>
              <a:gd name="connsiteX41" fmla="*/ 11499544 w 12192000"/>
              <a:gd name="connsiteY41" fmla="*/ 6607128 h 6858000"/>
              <a:gd name="connsiteX42" fmla="*/ 11494057 w 12192000"/>
              <a:gd name="connsiteY42" fmla="*/ 6603219 h 6858000"/>
              <a:gd name="connsiteX43" fmla="*/ 11486800 w 12192000"/>
              <a:gd name="connsiteY43" fmla="*/ 6601836 h 6858000"/>
              <a:gd name="connsiteX44" fmla="*/ 11443443 w 12192000"/>
              <a:gd name="connsiteY44" fmla="*/ 6601836 h 6858000"/>
              <a:gd name="connsiteX45" fmla="*/ 11434417 w 12192000"/>
              <a:gd name="connsiteY45" fmla="*/ 6604272 h 6858000"/>
              <a:gd name="connsiteX46" fmla="*/ 11429710 w 12192000"/>
              <a:gd name="connsiteY46" fmla="*/ 6609414 h 6858000"/>
              <a:gd name="connsiteX47" fmla="*/ 11429710 w 12192000"/>
              <a:gd name="connsiteY47" fmla="*/ 6605414 h 6858000"/>
              <a:gd name="connsiteX48" fmla="*/ 11428840 w 12192000"/>
              <a:gd name="connsiteY48" fmla="*/ 6602888 h 6858000"/>
              <a:gd name="connsiteX49" fmla="*/ 11426381 w 12192000"/>
              <a:gd name="connsiteY49" fmla="*/ 6602016 h 6858000"/>
              <a:gd name="connsiteX50" fmla="*/ 11424013 w 12192000"/>
              <a:gd name="connsiteY50" fmla="*/ 6602888 h 6858000"/>
              <a:gd name="connsiteX51" fmla="*/ 11423173 w 12192000"/>
              <a:gd name="connsiteY51" fmla="*/ 6605414 h 6858000"/>
              <a:gd name="connsiteX52" fmla="*/ 11423173 w 12192000"/>
              <a:gd name="connsiteY52" fmla="*/ 6639876 h 6858000"/>
              <a:gd name="connsiteX53" fmla="*/ 11424013 w 12192000"/>
              <a:gd name="connsiteY53" fmla="*/ 6642432 h 6858000"/>
              <a:gd name="connsiteX54" fmla="*/ 11426471 w 12192000"/>
              <a:gd name="connsiteY54" fmla="*/ 6643335 h 6858000"/>
              <a:gd name="connsiteX55" fmla="*/ 11429860 w 12192000"/>
              <a:gd name="connsiteY55" fmla="*/ 6639876 h 6858000"/>
              <a:gd name="connsiteX56" fmla="*/ 11429860 w 12192000"/>
              <a:gd name="connsiteY56" fmla="*/ 6619879 h 6858000"/>
              <a:gd name="connsiteX57" fmla="*/ 11433098 w 12192000"/>
              <a:gd name="connsiteY57" fmla="*/ 6610737 h 6858000"/>
              <a:gd name="connsiteX58" fmla="*/ 11441883 w 12192000"/>
              <a:gd name="connsiteY58" fmla="*/ 6607308 h 6858000"/>
              <a:gd name="connsiteX59" fmla="*/ 11448840 w 12192000"/>
              <a:gd name="connsiteY59" fmla="*/ 6609895 h 6858000"/>
              <a:gd name="connsiteX60" fmla="*/ 11451029 w 12192000"/>
              <a:gd name="connsiteY60" fmla="*/ 6618135 h 6858000"/>
              <a:gd name="connsiteX61" fmla="*/ 11451029 w 12192000"/>
              <a:gd name="connsiteY61" fmla="*/ 6639876 h 6858000"/>
              <a:gd name="connsiteX62" fmla="*/ 11451898 w 12192000"/>
              <a:gd name="connsiteY62" fmla="*/ 6642432 h 6858000"/>
              <a:gd name="connsiteX63" fmla="*/ 11454417 w 12192000"/>
              <a:gd name="connsiteY63" fmla="*/ 6643335 h 6858000"/>
              <a:gd name="connsiteX64" fmla="*/ 11456846 w 12192000"/>
              <a:gd name="connsiteY64" fmla="*/ 6642432 h 6858000"/>
              <a:gd name="connsiteX65" fmla="*/ 11457715 w 12192000"/>
              <a:gd name="connsiteY65" fmla="*/ 6639876 h 6858000"/>
              <a:gd name="connsiteX66" fmla="*/ 11457715 w 12192000"/>
              <a:gd name="connsiteY66" fmla="*/ 6617713 h 6858000"/>
              <a:gd name="connsiteX67" fmla="*/ 11456156 w 12192000"/>
              <a:gd name="connsiteY67" fmla="*/ 6608842 h 6858000"/>
              <a:gd name="connsiteX68" fmla="*/ 11451419 w 12192000"/>
              <a:gd name="connsiteY68" fmla="*/ 6603580 h 6858000"/>
              <a:gd name="connsiteX69" fmla="*/ 11443443 w 12192000"/>
              <a:gd name="connsiteY69" fmla="*/ 6601836 h 6858000"/>
              <a:gd name="connsiteX70" fmla="*/ 11407371 w 12192000"/>
              <a:gd name="connsiteY70" fmla="*/ 6584755 h 6858000"/>
              <a:gd name="connsiteX71" fmla="*/ 11404163 w 12192000"/>
              <a:gd name="connsiteY71" fmla="*/ 6585778 h 6858000"/>
              <a:gd name="connsiteX72" fmla="*/ 11402993 w 12192000"/>
              <a:gd name="connsiteY72" fmla="*/ 6588785 h 6858000"/>
              <a:gd name="connsiteX73" fmla="*/ 11404163 w 12192000"/>
              <a:gd name="connsiteY73" fmla="*/ 6591822 h 6858000"/>
              <a:gd name="connsiteX74" fmla="*/ 11407371 w 12192000"/>
              <a:gd name="connsiteY74" fmla="*/ 6592935 h 6858000"/>
              <a:gd name="connsiteX75" fmla="*/ 11410609 w 12192000"/>
              <a:gd name="connsiteY75" fmla="*/ 6591822 h 6858000"/>
              <a:gd name="connsiteX76" fmla="*/ 11411719 w 12192000"/>
              <a:gd name="connsiteY76" fmla="*/ 6588785 h 6858000"/>
              <a:gd name="connsiteX77" fmla="*/ 11410609 w 12192000"/>
              <a:gd name="connsiteY77" fmla="*/ 6585778 h 6858000"/>
              <a:gd name="connsiteX78" fmla="*/ 11407371 w 12192000"/>
              <a:gd name="connsiteY78" fmla="*/ 6584755 h 6858000"/>
              <a:gd name="connsiteX79" fmla="*/ 11382964 w 12192000"/>
              <a:gd name="connsiteY79" fmla="*/ 6583913 h 6858000"/>
              <a:gd name="connsiteX80" fmla="*/ 11380505 w 12192000"/>
              <a:gd name="connsiteY80" fmla="*/ 6584785 h 6858000"/>
              <a:gd name="connsiteX81" fmla="*/ 11379665 w 12192000"/>
              <a:gd name="connsiteY81" fmla="*/ 6587311 h 6858000"/>
              <a:gd name="connsiteX82" fmla="*/ 11379665 w 12192000"/>
              <a:gd name="connsiteY82" fmla="*/ 6629441 h 6858000"/>
              <a:gd name="connsiteX83" fmla="*/ 11382814 w 12192000"/>
              <a:gd name="connsiteY83" fmla="*/ 6639876 h 6858000"/>
              <a:gd name="connsiteX84" fmla="*/ 11391869 w 12192000"/>
              <a:gd name="connsiteY84" fmla="*/ 6643515 h 6858000"/>
              <a:gd name="connsiteX85" fmla="*/ 11393278 w 12192000"/>
              <a:gd name="connsiteY85" fmla="*/ 6643424 h 6858000"/>
              <a:gd name="connsiteX86" fmla="*/ 11394658 w 12192000"/>
              <a:gd name="connsiteY86" fmla="*/ 6643244 h 6858000"/>
              <a:gd name="connsiteX87" fmla="*/ 11396816 w 12192000"/>
              <a:gd name="connsiteY87" fmla="*/ 6642252 h 6858000"/>
              <a:gd name="connsiteX88" fmla="*/ 11397476 w 12192000"/>
              <a:gd name="connsiteY88" fmla="*/ 6640026 h 6858000"/>
              <a:gd name="connsiteX89" fmla="*/ 11397116 w 12192000"/>
              <a:gd name="connsiteY89" fmla="*/ 6638042 h 6858000"/>
              <a:gd name="connsiteX90" fmla="*/ 11395827 w 12192000"/>
              <a:gd name="connsiteY90" fmla="*/ 6637621 h 6858000"/>
              <a:gd name="connsiteX91" fmla="*/ 11394658 w 12192000"/>
              <a:gd name="connsiteY91" fmla="*/ 6637711 h 6858000"/>
              <a:gd name="connsiteX92" fmla="*/ 11393338 w 12192000"/>
              <a:gd name="connsiteY92" fmla="*/ 6637801 h 6858000"/>
              <a:gd name="connsiteX93" fmla="*/ 11388121 w 12192000"/>
              <a:gd name="connsiteY93" fmla="*/ 6635606 h 6858000"/>
              <a:gd name="connsiteX94" fmla="*/ 11386352 w 12192000"/>
              <a:gd name="connsiteY94" fmla="*/ 6628960 h 6858000"/>
              <a:gd name="connsiteX95" fmla="*/ 11386352 w 12192000"/>
              <a:gd name="connsiteY95" fmla="*/ 6587311 h 6858000"/>
              <a:gd name="connsiteX96" fmla="*/ 11385453 w 12192000"/>
              <a:gd name="connsiteY96" fmla="*/ 6584785 h 6858000"/>
              <a:gd name="connsiteX97" fmla="*/ 11382964 w 12192000"/>
              <a:gd name="connsiteY97" fmla="*/ 6583913 h 6858000"/>
              <a:gd name="connsiteX98" fmla="*/ 11664220 w 12192000"/>
              <a:gd name="connsiteY98" fmla="*/ 6541181 h 6858000"/>
              <a:gd name="connsiteX99" fmla="*/ 11666768 w 12192000"/>
              <a:gd name="connsiteY99" fmla="*/ 6541181 h 6858000"/>
              <a:gd name="connsiteX100" fmla="*/ 11666768 w 12192000"/>
              <a:gd name="connsiteY100" fmla="*/ 6543677 h 6858000"/>
              <a:gd name="connsiteX101" fmla="*/ 11665329 w 12192000"/>
              <a:gd name="connsiteY101" fmla="*/ 6549962 h 6858000"/>
              <a:gd name="connsiteX102" fmla="*/ 11661371 w 12192000"/>
              <a:gd name="connsiteY102" fmla="*/ 6554263 h 6858000"/>
              <a:gd name="connsiteX103" fmla="*/ 11655554 w 12192000"/>
              <a:gd name="connsiteY103" fmla="*/ 6555826 h 6858000"/>
              <a:gd name="connsiteX104" fmla="*/ 11649167 w 12192000"/>
              <a:gd name="connsiteY104" fmla="*/ 6553661 h 6858000"/>
              <a:gd name="connsiteX105" fmla="*/ 11646829 w 12192000"/>
              <a:gd name="connsiteY105" fmla="*/ 6548128 h 6858000"/>
              <a:gd name="connsiteX106" fmla="*/ 11648358 w 12192000"/>
              <a:gd name="connsiteY106" fmla="*/ 6543918 h 6858000"/>
              <a:gd name="connsiteX107" fmla="*/ 11653695 w 12192000"/>
              <a:gd name="connsiteY107" fmla="*/ 6541813 h 6858000"/>
              <a:gd name="connsiteX108" fmla="*/ 11664220 w 12192000"/>
              <a:gd name="connsiteY108" fmla="*/ 6541181 h 6858000"/>
              <a:gd name="connsiteX109" fmla="*/ 11519754 w 12192000"/>
              <a:gd name="connsiteY109" fmla="*/ 6524161 h 6858000"/>
              <a:gd name="connsiteX110" fmla="*/ 11526050 w 12192000"/>
              <a:gd name="connsiteY110" fmla="*/ 6525815 h 6858000"/>
              <a:gd name="connsiteX111" fmla="*/ 11529888 w 12192000"/>
              <a:gd name="connsiteY111" fmla="*/ 6530566 h 6858000"/>
              <a:gd name="connsiteX112" fmla="*/ 11531178 w 12192000"/>
              <a:gd name="connsiteY112" fmla="*/ 6537061 h 6858000"/>
              <a:gd name="connsiteX113" fmla="*/ 11506860 w 12192000"/>
              <a:gd name="connsiteY113" fmla="*/ 6537061 h 6858000"/>
              <a:gd name="connsiteX114" fmla="*/ 11508240 w 12192000"/>
              <a:gd name="connsiteY114" fmla="*/ 6531468 h 6858000"/>
              <a:gd name="connsiteX115" fmla="*/ 11512647 w 12192000"/>
              <a:gd name="connsiteY115" fmla="*/ 6526115 h 6858000"/>
              <a:gd name="connsiteX116" fmla="*/ 11519754 w 12192000"/>
              <a:gd name="connsiteY116" fmla="*/ 6524161 h 6858000"/>
              <a:gd name="connsiteX117" fmla="*/ 11396667 w 12192000"/>
              <a:gd name="connsiteY117" fmla="*/ 6524161 h 6858000"/>
              <a:gd name="connsiteX118" fmla="*/ 11402963 w 12192000"/>
              <a:gd name="connsiteY118" fmla="*/ 6525815 h 6858000"/>
              <a:gd name="connsiteX119" fmla="*/ 11406772 w 12192000"/>
              <a:gd name="connsiteY119" fmla="*/ 6530566 h 6858000"/>
              <a:gd name="connsiteX120" fmla="*/ 11408091 w 12192000"/>
              <a:gd name="connsiteY120" fmla="*/ 6537061 h 6858000"/>
              <a:gd name="connsiteX121" fmla="*/ 11383743 w 12192000"/>
              <a:gd name="connsiteY121" fmla="*/ 6537061 h 6858000"/>
              <a:gd name="connsiteX122" fmla="*/ 11385122 w 12192000"/>
              <a:gd name="connsiteY122" fmla="*/ 6531468 h 6858000"/>
              <a:gd name="connsiteX123" fmla="*/ 11389530 w 12192000"/>
              <a:gd name="connsiteY123" fmla="*/ 6526115 h 6858000"/>
              <a:gd name="connsiteX124" fmla="*/ 11396667 w 12192000"/>
              <a:gd name="connsiteY124" fmla="*/ 6524161 h 6858000"/>
              <a:gd name="connsiteX125" fmla="*/ 11626049 w 12192000"/>
              <a:gd name="connsiteY125" fmla="*/ 6519530 h 6858000"/>
              <a:gd name="connsiteX126" fmla="*/ 11623590 w 12192000"/>
              <a:gd name="connsiteY126" fmla="*/ 6520462 h 6858000"/>
              <a:gd name="connsiteX127" fmla="*/ 11622751 w 12192000"/>
              <a:gd name="connsiteY127" fmla="*/ 6523078 h 6858000"/>
              <a:gd name="connsiteX128" fmla="*/ 11622751 w 12192000"/>
              <a:gd name="connsiteY128" fmla="*/ 6556879 h 6858000"/>
              <a:gd name="connsiteX129" fmla="*/ 11623590 w 12192000"/>
              <a:gd name="connsiteY129" fmla="*/ 6559585 h 6858000"/>
              <a:gd name="connsiteX130" fmla="*/ 11626049 w 12192000"/>
              <a:gd name="connsiteY130" fmla="*/ 6560517 h 6858000"/>
              <a:gd name="connsiteX131" fmla="*/ 11628568 w 12192000"/>
              <a:gd name="connsiteY131" fmla="*/ 6559585 h 6858000"/>
              <a:gd name="connsiteX132" fmla="*/ 11629156 w 12192000"/>
              <a:gd name="connsiteY132" fmla="*/ 6557755 h 6858000"/>
              <a:gd name="connsiteX133" fmla="*/ 11629189 w 12192000"/>
              <a:gd name="connsiteY133" fmla="*/ 6558394 h 6858000"/>
              <a:gd name="connsiteX134" fmla="*/ 11629438 w 12192000"/>
              <a:gd name="connsiteY134" fmla="*/ 6556879 h 6858000"/>
              <a:gd name="connsiteX135" fmla="*/ 11629156 w 12192000"/>
              <a:gd name="connsiteY135" fmla="*/ 6557755 h 6858000"/>
              <a:gd name="connsiteX136" fmla="*/ 11629044 w 12192000"/>
              <a:gd name="connsiteY136" fmla="*/ 6555575 h 6858000"/>
              <a:gd name="connsiteX137" fmla="*/ 11629438 w 12192000"/>
              <a:gd name="connsiteY137" fmla="*/ 6523078 h 6858000"/>
              <a:gd name="connsiteX138" fmla="*/ 11628538 w 12192000"/>
              <a:gd name="connsiteY138" fmla="*/ 6520462 h 6858000"/>
              <a:gd name="connsiteX139" fmla="*/ 11626049 w 12192000"/>
              <a:gd name="connsiteY139" fmla="*/ 6519530 h 6858000"/>
              <a:gd name="connsiteX140" fmla="*/ 11657953 w 12192000"/>
              <a:gd name="connsiteY140" fmla="*/ 6519199 h 6858000"/>
              <a:gd name="connsiteX141" fmla="*/ 11651177 w 12192000"/>
              <a:gd name="connsiteY141" fmla="*/ 6520041 h 6858000"/>
              <a:gd name="connsiteX142" fmla="*/ 11644010 w 12192000"/>
              <a:gd name="connsiteY142" fmla="*/ 6522687 h 6858000"/>
              <a:gd name="connsiteX143" fmla="*/ 11642571 w 12192000"/>
              <a:gd name="connsiteY143" fmla="*/ 6524010 h 6858000"/>
              <a:gd name="connsiteX144" fmla="*/ 11642211 w 12192000"/>
              <a:gd name="connsiteY144" fmla="*/ 6525695 h 6858000"/>
              <a:gd name="connsiteX145" fmla="*/ 11642781 w 12192000"/>
              <a:gd name="connsiteY145" fmla="*/ 6527228 h 6858000"/>
              <a:gd name="connsiteX146" fmla="*/ 11644100 w 12192000"/>
              <a:gd name="connsiteY146" fmla="*/ 6528100 h 6858000"/>
              <a:gd name="connsiteX147" fmla="*/ 11646079 w 12192000"/>
              <a:gd name="connsiteY147" fmla="*/ 6527709 h 6858000"/>
              <a:gd name="connsiteX148" fmla="*/ 11652196 w 12192000"/>
              <a:gd name="connsiteY148" fmla="*/ 6525334 h 6858000"/>
              <a:gd name="connsiteX149" fmla="*/ 11657953 w 12192000"/>
              <a:gd name="connsiteY149" fmla="*/ 6524582 h 6858000"/>
              <a:gd name="connsiteX150" fmla="*/ 11664700 w 12192000"/>
              <a:gd name="connsiteY150" fmla="*/ 6526837 h 6858000"/>
              <a:gd name="connsiteX151" fmla="*/ 11666768 w 12192000"/>
              <a:gd name="connsiteY151" fmla="*/ 6534235 h 6858000"/>
              <a:gd name="connsiteX152" fmla="*/ 11666768 w 12192000"/>
              <a:gd name="connsiteY152" fmla="*/ 6536821 h 6858000"/>
              <a:gd name="connsiteX153" fmla="*/ 11664130 w 12192000"/>
              <a:gd name="connsiteY153" fmla="*/ 6536821 h 6858000"/>
              <a:gd name="connsiteX154" fmla="*/ 11649827 w 12192000"/>
              <a:gd name="connsiteY154" fmla="*/ 6537873 h 6858000"/>
              <a:gd name="connsiteX155" fmla="*/ 11642331 w 12192000"/>
              <a:gd name="connsiteY155" fmla="*/ 6541512 h 6858000"/>
              <a:gd name="connsiteX156" fmla="*/ 11640082 w 12192000"/>
              <a:gd name="connsiteY156" fmla="*/ 6548549 h 6858000"/>
              <a:gd name="connsiteX157" fmla="*/ 11641971 w 12192000"/>
              <a:gd name="connsiteY157" fmla="*/ 6554834 h 6858000"/>
              <a:gd name="connsiteX158" fmla="*/ 11647128 w 12192000"/>
              <a:gd name="connsiteY158" fmla="*/ 6559254 h 6858000"/>
              <a:gd name="connsiteX159" fmla="*/ 11654505 w 12192000"/>
              <a:gd name="connsiteY159" fmla="*/ 6560848 h 6858000"/>
              <a:gd name="connsiteX160" fmla="*/ 11660592 w 12192000"/>
              <a:gd name="connsiteY160" fmla="*/ 6559615 h 6858000"/>
              <a:gd name="connsiteX161" fmla="*/ 11665149 w 12192000"/>
              <a:gd name="connsiteY161" fmla="*/ 6556157 h 6858000"/>
              <a:gd name="connsiteX162" fmla="*/ 11666918 w 12192000"/>
              <a:gd name="connsiteY162" fmla="*/ 6553240 h 6858000"/>
              <a:gd name="connsiteX163" fmla="*/ 11666918 w 12192000"/>
              <a:gd name="connsiteY163" fmla="*/ 6557210 h 6858000"/>
              <a:gd name="connsiteX164" fmla="*/ 11667758 w 12192000"/>
              <a:gd name="connsiteY164" fmla="*/ 6559796 h 6858000"/>
              <a:gd name="connsiteX165" fmla="*/ 11670157 w 12192000"/>
              <a:gd name="connsiteY165" fmla="*/ 6560698 h 6858000"/>
              <a:gd name="connsiteX166" fmla="*/ 11672406 w 12192000"/>
              <a:gd name="connsiteY166" fmla="*/ 6559796 h 6858000"/>
              <a:gd name="connsiteX167" fmla="*/ 11673185 w 12192000"/>
              <a:gd name="connsiteY167" fmla="*/ 6557210 h 6858000"/>
              <a:gd name="connsiteX168" fmla="*/ 11673185 w 12192000"/>
              <a:gd name="connsiteY168" fmla="*/ 6534836 h 6858000"/>
              <a:gd name="connsiteX169" fmla="*/ 11671536 w 12192000"/>
              <a:gd name="connsiteY169" fmla="*/ 6526025 h 6858000"/>
              <a:gd name="connsiteX170" fmla="*/ 11666529 w 12192000"/>
              <a:gd name="connsiteY170" fmla="*/ 6520913 h 6858000"/>
              <a:gd name="connsiteX171" fmla="*/ 11657953 w 12192000"/>
              <a:gd name="connsiteY171" fmla="*/ 6519199 h 6858000"/>
              <a:gd name="connsiteX172" fmla="*/ 11566890 w 12192000"/>
              <a:gd name="connsiteY172" fmla="*/ 6519199 h 6858000"/>
              <a:gd name="connsiteX173" fmla="*/ 11557864 w 12192000"/>
              <a:gd name="connsiteY173" fmla="*/ 6521635 h 6858000"/>
              <a:gd name="connsiteX174" fmla="*/ 11553126 w 12192000"/>
              <a:gd name="connsiteY174" fmla="*/ 6526837 h 6858000"/>
              <a:gd name="connsiteX175" fmla="*/ 11553126 w 12192000"/>
              <a:gd name="connsiteY175" fmla="*/ 6522747 h 6858000"/>
              <a:gd name="connsiteX176" fmla="*/ 11552257 w 12192000"/>
              <a:gd name="connsiteY176" fmla="*/ 6520251 h 6858000"/>
              <a:gd name="connsiteX177" fmla="*/ 11549828 w 12192000"/>
              <a:gd name="connsiteY177" fmla="*/ 6519379 h 6858000"/>
              <a:gd name="connsiteX178" fmla="*/ 11547459 w 12192000"/>
              <a:gd name="connsiteY178" fmla="*/ 6520251 h 6858000"/>
              <a:gd name="connsiteX179" fmla="*/ 11546620 w 12192000"/>
              <a:gd name="connsiteY179" fmla="*/ 6522747 h 6858000"/>
              <a:gd name="connsiteX180" fmla="*/ 11546620 w 12192000"/>
              <a:gd name="connsiteY180" fmla="*/ 6557210 h 6858000"/>
              <a:gd name="connsiteX181" fmla="*/ 11547459 w 12192000"/>
              <a:gd name="connsiteY181" fmla="*/ 6559796 h 6858000"/>
              <a:gd name="connsiteX182" fmla="*/ 11549918 w 12192000"/>
              <a:gd name="connsiteY182" fmla="*/ 6560698 h 6858000"/>
              <a:gd name="connsiteX183" fmla="*/ 11553307 w 12192000"/>
              <a:gd name="connsiteY183" fmla="*/ 6557210 h 6858000"/>
              <a:gd name="connsiteX184" fmla="*/ 11553307 w 12192000"/>
              <a:gd name="connsiteY184" fmla="*/ 6537212 h 6858000"/>
              <a:gd name="connsiteX185" fmla="*/ 11556545 w 12192000"/>
              <a:gd name="connsiteY185" fmla="*/ 6528100 h 6858000"/>
              <a:gd name="connsiteX186" fmla="*/ 11565330 w 12192000"/>
              <a:gd name="connsiteY186" fmla="*/ 6524672 h 6858000"/>
              <a:gd name="connsiteX187" fmla="*/ 11572287 w 12192000"/>
              <a:gd name="connsiteY187" fmla="*/ 6527258 h 6858000"/>
              <a:gd name="connsiteX188" fmla="*/ 11574476 w 12192000"/>
              <a:gd name="connsiteY188" fmla="*/ 6535498 h 6858000"/>
              <a:gd name="connsiteX189" fmla="*/ 11574476 w 12192000"/>
              <a:gd name="connsiteY189" fmla="*/ 6557210 h 6858000"/>
              <a:gd name="connsiteX190" fmla="*/ 11575345 w 12192000"/>
              <a:gd name="connsiteY190" fmla="*/ 6559796 h 6858000"/>
              <a:gd name="connsiteX191" fmla="*/ 11577864 w 12192000"/>
              <a:gd name="connsiteY191" fmla="*/ 6560698 h 6858000"/>
              <a:gd name="connsiteX192" fmla="*/ 11580293 w 12192000"/>
              <a:gd name="connsiteY192" fmla="*/ 6559796 h 6858000"/>
              <a:gd name="connsiteX193" fmla="*/ 11581162 w 12192000"/>
              <a:gd name="connsiteY193" fmla="*/ 6557210 h 6858000"/>
              <a:gd name="connsiteX194" fmla="*/ 11581162 w 12192000"/>
              <a:gd name="connsiteY194" fmla="*/ 6535077 h 6858000"/>
              <a:gd name="connsiteX195" fmla="*/ 11579573 w 12192000"/>
              <a:gd name="connsiteY195" fmla="*/ 6526175 h 6858000"/>
              <a:gd name="connsiteX196" fmla="*/ 11574835 w 12192000"/>
              <a:gd name="connsiteY196" fmla="*/ 6520943 h 6858000"/>
              <a:gd name="connsiteX197" fmla="*/ 11566890 w 12192000"/>
              <a:gd name="connsiteY197" fmla="*/ 6519199 h 6858000"/>
              <a:gd name="connsiteX198" fmla="*/ 11519604 w 12192000"/>
              <a:gd name="connsiteY198" fmla="*/ 6519199 h 6858000"/>
              <a:gd name="connsiteX199" fmla="*/ 11509589 w 12192000"/>
              <a:gd name="connsiteY199" fmla="*/ 6521845 h 6858000"/>
              <a:gd name="connsiteX200" fmla="*/ 11502782 w 12192000"/>
              <a:gd name="connsiteY200" fmla="*/ 6529153 h 6858000"/>
              <a:gd name="connsiteX201" fmla="*/ 11500324 w 12192000"/>
              <a:gd name="connsiteY201" fmla="*/ 6540129 h 6858000"/>
              <a:gd name="connsiteX202" fmla="*/ 11502812 w 12192000"/>
              <a:gd name="connsiteY202" fmla="*/ 6551195 h 6858000"/>
              <a:gd name="connsiteX203" fmla="*/ 11509919 w 12192000"/>
              <a:gd name="connsiteY203" fmla="*/ 6558322 h 6858000"/>
              <a:gd name="connsiteX204" fmla="*/ 11520833 w 12192000"/>
              <a:gd name="connsiteY204" fmla="*/ 6560848 h 6858000"/>
              <a:gd name="connsiteX205" fmla="*/ 11528149 w 12192000"/>
              <a:gd name="connsiteY205" fmla="*/ 6559796 h 6858000"/>
              <a:gd name="connsiteX206" fmla="*/ 11534596 w 12192000"/>
              <a:gd name="connsiteY206" fmla="*/ 6556728 h 6858000"/>
              <a:gd name="connsiteX207" fmla="*/ 11536035 w 12192000"/>
              <a:gd name="connsiteY207" fmla="*/ 6555165 h 6858000"/>
              <a:gd name="connsiteX208" fmla="*/ 11536215 w 12192000"/>
              <a:gd name="connsiteY208" fmla="*/ 6553451 h 6858000"/>
              <a:gd name="connsiteX209" fmla="*/ 11535406 w 12192000"/>
              <a:gd name="connsiteY209" fmla="*/ 6552127 h 6858000"/>
              <a:gd name="connsiteX210" fmla="*/ 11533907 w 12192000"/>
              <a:gd name="connsiteY210" fmla="*/ 6551556 h 6858000"/>
              <a:gd name="connsiteX211" fmla="*/ 11531777 w 12192000"/>
              <a:gd name="connsiteY211" fmla="*/ 6552248 h 6858000"/>
              <a:gd name="connsiteX212" fmla="*/ 11526380 w 12192000"/>
              <a:gd name="connsiteY212" fmla="*/ 6554743 h 6858000"/>
              <a:gd name="connsiteX213" fmla="*/ 11520833 w 12192000"/>
              <a:gd name="connsiteY213" fmla="*/ 6555495 h 6858000"/>
              <a:gd name="connsiteX214" fmla="*/ 11510398 w 12192000"/>
              <a:gd name="connsiteY214" fmla="*/ 6551526 h 6858000"/>
              <a:gd name="connsiteX215" fmla="*/ 11506770 w 12192000"/>
              <a:gd name="connsiteY215" fmla="*/ 6541452 h 6858000"/>
              <a:gd name="connsiteX216" fmla="*/ 11534086 w 12192000"/>
              <a:gd name="connsiteY216" fmla="*/ 6541452 h 6858000"/>
              <a:gd name="connsiteX217" fmla="*/ 11536245 w 12192000"/>
              <a:gd name="connsiteY217" fmla="*/ 6540820 h 6858000"/>
              <a:gd name="connsiteX218" fmla="*/ 11536995 w 12192000"/>
              <a:gd name="connsiteY218" fmla="*/ 6538866 h 6858000"/>
              <a:gd name="connsiteX219" fmla="*/ 11535795 w 12192000"/>
              <a:gd name="connsiteY219" fmla="*/ 6530686 h 6858000"/>
              <a:gd name="connsiteX220" fmla="*/ 11532317 w 12192000"/>
              <a:gd name="connsiteY220" fmla="*/ 6524492 h 6858000"/>
              <a:gd name="connsiteX221" fmla="*/ 11526860 w 12192000"/>
              <a:gd name="connsiteY221" fmla="*/ 6520582 h 6858000"/>
              <a:gd name="connsiteX222" fmla="*/ 11519604 w 12192000"/>
              <a:gd name="connsiteY222" fmla="*/ 6519199 h 6858000"/>
              <a:gd name="connsiteX223" fmla="*/ 11477745 w 12192000"/>
              <a:gd name="connsiteY223" fmla="*/ 6519199 h 6858000"/>
              <a:gd name="connsiteX224" fmla="*/ 11469499 w 12192000"/>
              <a:gd name="connsiteY224" fmla="*/ 6520703 h 6858000"/>
              <a:gd name="connsiteX225" fmla="*/ 11464012 w 12192000"/>
              <a:gd name="connsiteY225" fmla="*/ 6524883 h 6858000"/>
              <a:gd name="connsiteX226" fmla="*/ 11462093 w 12192000"/>
              <a:gd name="connsiteY226" fmla="*/ 6531258 h 6858000"/>
              <a:gd name="connsiteX227" fmla="*/ 11464582 w 12192000"/>
              <a:gd name="connsiteY227" fmla="*/ 6538144 h 6858000"/>
              <a:gd name="connsiteX228" fmla="*/ 11472288 w 12192000"/>
              <a:gd name="connsiteY228" fmla="*/ 6541843 h 6858000"/>
              <a:gd name="connsiteX229" fmla="*/ 11479784 w 12192000"/>
              <a:gd name="connsiteY229" fmla="*/ 6543497 h 6858000"/>
              <a:gd name="connsiteX230" fmla="*/ 11484732 w 12192000"/>
              <a:gd name="connsiteY230" fmla="*/ 6545602 h 6858000"/>
              <a:gd name="connsiteX231" fmla="*/ 11486291 w 12192000"/>
              <a:gd name="connsiteY231" fmla="*/ 6549301 h 6858000"/>
              <a:gd name="connsiteX232" fmla="*/ 11483922 w 12192000"/>
              <a:gd name="connsiteY232" fmla="*/ 6553992 h 6858000"/>
              <a:gd name="connsiteX233" fmla="*/ 11476816 w 12192000"/>
              <a:gd name="connsiteY233" fmla="*/ 6555736 h 6858000"/>
              <a:gd name="connsiteX234" fmla="*/ 11470849 w 12192000"/>
              <a:gd name="connsiteY234" fmla="*/ 6554954 h 6858000"/>
              <a:gd name="connsiteX235" fmla="*/ 11464642 w 12192000"/>
              <a:gd name="connsiteY235" fmla="*/ 6552187 h 6858000"/>
              <a:gd name="connsiteX236" fmla="*/ 11462873 w 12192000"/>
              <a:gd name="connsiteY236" fmla="*/ 6551797 h 6858000"/>
              <a:gd name="connsiteX237" fmla="*/ 11461554 w 12192000"/>
              <a:gd name="connsiteY237" fmla="*/ 6552518 h 6858000"/>
              <a:gd name="connsiteX238" fmla="*/ 11460894 w 12192000"/>
              <a:gd name="connsiteY238" fmla="*/ 6553872 h 6858000"/>
              <a:gd name="connsiteX239" fmla="*/ 11461104 w 12192000"/>
              <a:gd name="connsiteY239" fmla="*/ 6555435 h 6858000"/>
              <a:gd name="connsiteX240" fmla="*/ 11462243 w 12192000"/>
              <a:gd name="connsiteY240" fmla="*/ 6556819 h 6858000"/>
              <a:gd name="connsiteX241" fmla="*/ 11469199 w 12192000"/>
              <a:gd name="connsiteY241" fmla="*/ 6559946 h 6858000"/>
              <a:gd name="connsiteX242" fmla="*/ 11476666 w 12192000"/>
              <a:gd name="connsiteY242" fmla="*/ 6560848 h 6858000"/>
              <a:gd name="connsiteX243" fmla="*/ 11488270 w 12192000"/>
              <a:gd name="connsiteY243" fmla="*/ 6557631 h 6858000"/>
              <a:gd name="connsiteX244" fmla="*/ 11492648 w 12192000"/>
              <a:gd name="connsiteY244" fmla="*/ 6548970 h 6858000"/>
              <a:gd name="connsiteX245" fmla="*/ 11489979 w 12192000"/>
              <a:gd name="connsiteY245" fmla="*/ 6542144 h 6858000"/>
              <a:gd name="connsiteX246" fmla="*/ 11481943 w 12192000"/>
              <a:gd name="connsiteY246" fmla="*/ 6538475 h 6858000"/>
              <a:gd name="connsiteX247" fmla="*/ 11474447 w 12192000"/>
              <a:gd name="connsiteY247" fmla="*/ 6536881 h 6858000"/>
              <a:gd name="connsiteX248" fmla="*/ 11469829 w 12192000"/>
              <a:gd name="connsiteY248" fmla="*/ 6534746 h 6858000"/>
              <a:gd name="connsiteX249" fmla="*/ 11468330 w 12192000"/>
              <a:gd name="connsiteY249" fmla="*/ 6530957 h 6858000"/>
              <a:gd name="connsiteX250" fmla="*/ 11470729 w 12192000"/>
              <a:gd name="connsiteY250" fmla="*/ 6526145 h 6858000"/>
              <a:gd name="connsiteX251" fmla="*/ 11477745 w 12192000"/>
              <a:gd name="connsiteY251" fmla="*/ 6524341 h 6858000"/>
              <a:gd name="connsiteX252" fmla="*/ 11482753 w 12192000"/>
              <a:gd name="connsiteY252" fmla="*/ 6525123 h 6858000"/>
              <a:gd name="connsiteX253" fmla="*/ 11487790 w 12192000"/>
              <a:gd name="connsiteY253" fmla="*/ 6527559 h 6858000"/>
              <a:gd name="connsiteX254" fmla="*/ 11489529 w 12192000"/>
              <a:gd name="connsiteY254" fmla="*/ 6528040 h 6858000"/>
              <a:gd name="connsiteX255" fmla="*/ 11490908 w 12192000"/>
              <a:gd name="connsiteY255" fmla="*/ 6527439 h 6858000"/>
              <a:gd name="connsiteX256" fmla="*/ 11491718 w 12192000"/>
              <a:gd name="connsiteY256" fmla="*/ 6526115 h 6858000"/>
              <a:gd name="connsiteX257" fmla="*/ 11491628 w 12192000"/>
              <a:gd name="connsiteY257" fmla="*/ 6524522 h 6858000"/>
              <a:gd name="connsiteX258" fmla="*/ 11490518 w 12192000"/>
              <a:gd name="connsiteY258" fmla="*/ 6523168 h 6858000"/>
              <a:gd name="connsiteX259" fmla="*/ 11484612 w 12192000"/>
              <a:gd name="connsiteY259" fmla="*/ 6520161 h 6858000"/>
              <a:gd name="connsiteX260" fmla="*/ 11477745 w 12192000"/>
              <a:gd name="connsiteY260" fmla="*/ 6519199 h 6858000"/>
              <a:gd name="connsiteX261" fmla="*/ 11438105 w 12192000"/>
              <a:gd name="connsiteY261" fmla="*/ 6519199 h 6858000"/>
              <a:gd name="connsiteX262" fmla="*/ 11429860 w 12192000"/>
              <a:gd name="connsiteY262" fmla="*/ 6520703 h 6858000"/>
              <a:gd name="connsiteX263" fmla="*/ 11424373 w 12192000"/>
              <a:gd name="connsiteY263" fmla="*/ 6524883 h 6858000"/>
              <a:gd name="connsiteX264" fmla="*/ 11422453 w 12192000"/>
              <a:gd name="connsiteY264" fmla="*/ 6531258 h 6858000"/>
              <a:gd name="connsiteX265" fmla="*/ 11424972 w 12192000"/>
              <a:gd name="connsiteY265" fmla="*/ 6538144 h 6858000"/>
              <a:gd name="connsiteX266" fmla="*/ 11432648 w 12192000"/>
              <a:gd name="connsiteY266" fmla="*/ 6541843 h 6858000"/>
              <a:gd name="connsiteX267" fmla="*/ 11440175 w 12192000"/>
              <a:gd name="connsiteY267" fmla="*/ 6543497 h 6858000"/>
              <a:gd name="connsiteX268" fmla="*/ 11445092 w 12192000"/>
              <a:gd name="connsiteY268" fmla="*/ 6545602 h 6858000"/>
              <a:gd name="connsiteX269" fmla="*/ 11446681 w 12192000"/>
              <a:gd name="connsiteY269" fmla="*/ 6549301 h 6858000"/>
              <a:gd name="connsiteX270" fmla="*/ 11444282 w 12192000"/>
              <a:gd name="connsiteY270" fmla="*/ 6553992 h 6858000"/>
              <a:gd name="connsiteX271" fmla="*/ 11437206 w 12192000"/>
              <a:gd name="connsiteY271" fmla="*/ 6555736 h 6858000"/>
              <a:gd name="connsiteX272" fmla="*/ 11431209 w 12192000"/>
              <a:gd name="connsiteY272" fmla="*/ 6554954 h 6858000"/>
              <a:gd name="connsiteX273" fmla="*/ 11425002 w 12192000"/>
              <a:gd name="connsiteY273" fmla="*/ 6552187 h 6858000"/>
              <a:gd name="connsiteX274" fmla="*/ 11423233 w 12192000"/>
              <a:gd name="connsiteY274" fmla="*/ 6551797 h 6858000"/>
              <a:gd name="connsiteX275" fmla="*/ 11421914 w 12192000"/>
              <a:gd name="connsiteY275" fmla="*/ 6552518 h 6858000"/>
              <a:gd name="connsiteX276" fmla="*/ 11421254 w 12192000"/>
              <a:gd name="connsiteY276" fmla="*/ 6553872 h 6858000"/>
              <a:gd name="connsiteX277" fmla="*/ 11421464 w 12192000"/>
              <a:gd name="connsiteY277" fmla="*/ 6555435 h 6858000"/>
              <a:gd name="connsiteX278" fmla="*/ 11422603 w 12192000"/>
              <a:gd name="connsiteY278" fmla="*/ 6556819 h 6858000"/>
              <a:gd name="connsiteX279" fmla="*/ 11429560 w 12192000"/>
              <a:gd name="connsiteY279" fmla="*/ 6559946 h 6858000"/>
              <a:gd name="connsiteX280" fmla="*/ 11437026 w 12192000"/>
              <a:gd name="connsiteY280" fmla="*/ 6560848 h 6858000"/>
              <a:gd name="connsiteX281" fmla="*/ 11448660 w 12192000"/>
              <a:gd name="connsiteY281" fmla="*/ 6557631 h 6858000"/>
              <a:gd name="connsiteX282" fmla="*/ 11453008 w 12192000"/>
              <a:gd name="connsiteY282" fmla="*/ 6548970 h 6858000"/>
              <a:gd name="connsiteX283" fmla="*/ 11450339 w 12192000"/>
              <a:gd name="connsiteY283" fmla="*/ 6542144 h 6858000"/>
              <a:gd name="connsiteX284" fmla="*/ 11442303 w 12192000"/>
              <a:gd name="connsiteY284" fmla="*/ 6538475 h 6858000"/>
              <a:gd name="connsiteX285" fmla="*/ 11434807 w 12192000"/>
              <a:gd name="connsiteY285" fmla="*/ 6536881 h 6858000"/>
              <a:gd name="connsiteX286" fmla="*/ 11430189 w 12192000"/>
              <a:gd name="connsiteY286" fmla="*/ 6534746 h 6858000"/>
              <a:gd name="connsiteX287" fmla="*/ 11428720 w 12192000"/>
              <a:gd name="connsiteY287" fmla="*/ 6530957 h 6858000"/>
              <a:gd name="connsiteX288" fmla="*/ 11431089 w 12192000"/>
              <a:gd name="connsiteY288" fmla="*/ 6526145 h 6858000"/>
              <a:gd name="connsiteX289" fmla="*/ 11438105 w 12192000"/>
              <a:gd name="connsiteY289" fmla="*/ 6524341 h 6858000"/>
              <a:gd name="connsiteX290" fmla="*/ 11443113 w 12192000"/>
              <a:gd name="connsiteY290" fmla="*/ 6525123 h 6858000"/>
              <a:gd name="connsiteX291" fmla="*/ 11448150 w 12192000"/>
              <a:gd name="connsiteY291" fmla="*/ 6527559 h 6858000"/>
              <a:gd name="connsiteX292" fmla="*/ 11449890 w 12192000"/>
              <a:gd name="connsiteY292" fmla="*/ 6528040 h 6858000"/>
              <a:gd name="connsiteX293" fmla="*/ 11451299 w 12192000"/>
              <a:gd name="connsiteY293" fmla="*/ 6527439 h 6858000"/>
              <a:gd name="connsiteX294" fmla="*/ 11452078 w 12192000"/>
              <a:gd name="connsiteY294" fmla="*/ 6526115 h 6858000"/>
              <a:gd name="connsiteX295" fmla="*/ 11451988 w 12192000"/>
              <a:gd name="connsiteY295" fmla="*/ 6524522 h 6858000"/>
              <a:gd name="connsiteX296" fmla="*/ 11450879 w 12192000"/>
              <a:gd name="connsiteY296" fmla="*/ 6523168 h 6858000"/>
              <a:gd name="connsiteX297" fmla="*/ 11444972 w 12192000"/>
              <a:gd name="connsiteY297" fmla="*/ 6520161 h 6858000"/>
              <a:gd name="connsiteX298" fmla="*/ 11438105 w 12192000"/>
              <a:gd name="connsiteY298" fmla="*/ 6519199 h 6858000"/>
              <a:gd name="connsiteX299" fmla="*/ 11396487 w 12192000"/>
              <a:gd name="connsiteY299" fmla="*/ 6519199 h 6858000"/>
              <a:gd name="connsiteX300" fmla="*/ 11386472 w 12192000"/>
              <a:gd name="connsiteY300" fmla="*/ 6521845 h 6858000"/>
              <a:gd name="connsiteX301" fmla="*/ 11379665 w 12192000"/>
              <a:gd name="connsiteY301" fmla="*/ 6529153 h 6858000"/>
              <a:gd name="connsiteX302" fmla="*/ 11377207 w 12192000"/>
              <a:gd name="connsiteY302" fmla="*/ 6540129 h 6858000"/>
              <a:gd name="connsiteX303" fmla="*/ 11379725 w 12192000"/>
              <a:gd name="connsiteY303" fmla="*/ 6551195 h 6858000"/>
              <a:gd name="connsiteX304" fmla="*/ 11386802 w 12192000"/>
              <a:gd name="connsiteY304" fmla="*/ 6558322 h 6858000"/>
              <a:gd name="connsiteX305" fmla="*/ 11397716 w 12192000"/>
              <a:gd name="connsiteY305" fmla="*/ 6560848 h 6858000"/>
              <a:gd name="connsiteX306" fmla="*/ 11405062 w 12192000"/>
              <a:gd name="connsiteY306" fmla="*/ 6559796 h 6858000"/>
              <a:gd name="connsiteX307" fmla="*/ 11411479 w 12192000"/>
              <a:gd name="connsiteY307" fmla="*/ 6556728 h 6858000"/>
              <a:gd name="connsiteX308" fmla="*/ 11412918 w 12192000"/>
              <a:gd name="connsiteY308" fmla="*/ 6555165 h 6858000"/>
              <a:gd name="connsiteX309" fmla="*/ 11413098 w 12192000"/>
              <a:gd name="connsiteY309" fmla="*/ 6553451 h 6858000"/>
              <a:gd name="connsiteX310" fmla="*/ 11412319 w 12192000"/>
              <a:gd name="connsiteY310" fmla="*/ 6552127 h 6858000"/>
              <a:gd name="connsiteX311" fmla="*/ 11410789 w 12192000"/>
              <a:gd name="connsiteY311" fmla="*/ 6551556 h 6858000"/>
              <a:gd name="connsiteX312" fmla="*/ 11408691 w 12192000"/>
              <a:gd name="connsiteY312" fmla="*/ 6552248 h 6858000"/>
              <a:gd name="connsiteX313" fmla="*/ 11403293 w 12192000"/>
              <a:gd name="connsiteY313" fmla="*/ 6554743 h 6858000"/>
              <a:gd name="connsiteX314" fmla="*/ 11397716 w 12192000"/>
              <a:gd name="connsiteY314" fmla="*/ 6555495 h 6858000"/>
              <a:gd name="connsiteX315" fmla="*/ 11387282 w 12192000"/>
              <a:gd name="connsiteY315" fmla="*/ 6551526 h 6858000"/>
              <a:gd name="connsiteX316" fmla="*/ 11383653 w 12192000"/>
              <a:gd name="connsiteY316" fmla="*/ 6541452 h 6858000"/>
              <a:gd name="connsiteX317" fmla="*/ 11410999 w 12192000"/>
              <a:gd name="connsiteY317" fmla="*/ 6541452 h 6858000"/>
              <a:gd name="connsiteX318" fmla="*/ 11413128 w 12192000"/>
              <a:gd name="connsiteY318" fmla="*/ 6540820 h 6858000"/>
              <a:gd name="connsiteX319" fmla="*/ 11413878 w 12192000"/>
              <a:gd name="connsiteY319" fmla="*/ 6538866 h 6858000"/>
              <a:gd name="connsiteX320" fmla="*/ 11412678 w 12192000"/>
              <a:gd name="connsiteY320" fmla="*/ 6530686 h 6858000"/>
              <a:gd name="connsiteX321" fmla="*/ 11409230 w 12192000"/>
              <a:gd name="connsiteY321" fmla="*/ 6524492 h 6858000"/>
              <a:gd name="connsiteX322" fmla="*/ 11403743 w 12192000"/>
              <a:gd name="connsiteY322" fmla="*/ 6520582 h 6858000"/>
              <a:gd name="connsiteX323" fmla="*/ 11396487 w 12192000"/>
              <a:gd name="connsiteY323" fmla="*/ 6519199 h 6858000"/>
              <a:gd name="connsiteX324" fmla="*/ 11598703 w 12192000"/>
              <a:gd name="connsiteY324" fmla="*/ 6507050 h 6858000"/>
              <a:gd name="connsiteX325" fmla="*/ 11596244 w 12192000"/>
              <a:gd name="connsiteY325" fmla="*/ 6507922 h 6858000"/>
              <a:gd name="connsiteX326" fmla="*/ 11595315 w 12192000"/>
              <a:gd name="connsiteY326" fmla="*/ 6510448 h 6858000"/>
              <a:gd name="connsiteX327" fmla="*/ 11595315 w 12192000"/>
              <a:gd name="connsiteY327" fmla="*/ 6519951 h 6858000"/>
              <a:gd name="connsiteX328" fmla="*/ 11589798 w 12192000"/>
              <a:gd name="connsiteY328" fmla="*/ 6519951 h 6858000"/>
              <a:gd name="connsiteX329" fmla="*/ 11587669 w 12192000"/>
              <a:gd name="connsiteY329" fmla="*/ 6520612 h 6858000"/>
              <a:gd name="connsiteX330" fmla="*/ 11586919 w 12192000"/>
              <a:gd name="connsiteY330" fmla="*/ 6522507 h 6858000"/>
              <a:gd name="connsiteX331" fmla="*/ 11587669 w 12192000"/>
              <a:gd name="connsiteY331" fmla="*/ 6524462 h 6858000"/>
              <a:gd name="connsiteX332" fmla="*/ 11589798 w 12192000"/>
              <a:gd name="connsiteY332" fmla="*/ 6525153 h 6858000"/>
              <a:gd name="connsiteX333" fmla="*/ 11595315 w 12192000"/>
              <a:gd name="connsiteY333" fmla="*/ 6525153 h 6858000"/>
              <a:gd name="connsiteX334" fmla="*/ 11595315 w 12192000"/>
              <a:gd name="connsiteY334" fmla="*/ 6546233 h 6858000"/>
              <a:gd name="connsiteX335" fmla="*/ 11596904 w 12192000"/>
              <a:gd name="connsiteY335" fmla="*/ 6554202 h 6858000"/>
              <a:gd name="connsiteX336" fmla="*/ 11601612 w 12192000"/>
              <a:gd name="connsiteY336" fmla="*/ 6559164 h 6858000"/>
              <a:gd name="connsiteX337" fmla="*/ 11609498 w 12192000"/>
              <a:gd name="connsiteY337" fmla="*/ 6560848 h 6858000"/>
              <a:gd name="connsiteX338" fmla="*/ 11612436 w 12192000"/>
              <a:gd name="connsiteY338" fmla="*/ 6560578 h 6858000"/>
              <a:gd name="connsiteX339" fmla="*/ 11615015 w 12192000"/>
              <a:gd name="connsiteY339" fmla="*/ 6559946 h 6858000"/>
              <a:gd name="connsiteX340" fmla="*/ 11616304 w 12192000"/>
              <a:gd name="connsiteY340" fmla="*/ 6558803 h 6858000"/>
              <a:gd name="connsiteX341" fmla="*/ 11616664 w 12192000"/>
              <a:gd name="connsiteY341" fmla="*/ 6556969 h 6858000"/>
              <a:gd name="connsiteX342" fmla="*/ 11616184 w 12192000"/>
              <a:gd name="connsiteY342" fmla="*/ 6554984 h 6858000"/>
              <a:gd name="connsiteX343" fmla="*/ 11614925 w 12192000"/>
              <a:gd name="connsiteY343" fmla="*/ 6554503 h 6858000"/>
              <a:gd name="connsiteX344" fmla="*/ 11613096 w 12192000"/>
              <a:gd name="connsiteY344" fmla="*/ 6554834 h 6858000"/>
              <a:gd name="connsiteX345" fmla="*/ 11610397 w 12192000"/>
              <a:gd name="connsiteY345" fmla="*/ 6555165 h 6858000"/>
              <a:gd name="connsiteX346" fmla="*/ 11603981 w 12192000"/>
              <a:gd name="connsiteY346" fmla="*/ 6552729 h 6858000"/>
              <a:gd name="connsiteX347" fmla="*/ 11602002 w 12192000"/>
              <a:gd name="connsiteY347" fmla="*/ 6545572 h 6858000"/>
              <a:gd name="connsiteX348" fmla="*/ 11602002 w 12192000"/>
              <a:gd name="connsiteY348" fmla="*/ 6525153 h 6858000"/>
              <a:gd name="connsiteX349" fmla="*/ 11612376 w 12192000"/>
              <a:gd name="connsiteY349" fmla="*/ 6525153 h 6858000"/>
              <a:gd name="connsiteX350" fmla="*/ 11614535 w 12192000"/>
              <a:gd name="connsiteY350" fmla="*/ 6524462 h 6858000"/>
              <a:gd name="connsiteX351" fmla="*/ 11615255 w 12192000"/>
              <a:gd name="connsiteY351" fmla="*/ 6522507 h 6858000"/>
              <a:gd name="connsiteX352" fmla="*/ 11614535 w 12192000"/>
              <a:gd name="connsiteY352" fmla="*/ 6520612 h 6858000"/>
              <a:gd name="connsiteX353" fmla="*/ 11612376 w 12192000"/>
              <a:gd name="connsiteY353" fmla="*/ 6519951 h 6858000"/>
              <a:gd name="connsiteX354" fmla="*/ 11602002 w 12192000"/>
              <a:gd name="connsiteY354" fmla="*/ 6519951 h 6858000"/>
              <a:gd name="connsiteX355" fmla="*/ 11602002 w 12192000"/>
              <a:gd name="connsiteY355" fmla="*/ 6510448 h 6858000"/>
              <a:gd name="connsiteX356" fmla="*/ 11601132 w 12192000"/>
              <a:gd name="connsiteY356" fmla="*/ 6507922 h 6858000"/>
              <a:gd name="connsiteX357" fmla="*/ 11598703 w 12192000"/>
              <a:gd name="connsiteY357" fmla="*/ 6507050 h 6858000"/>
              <a:gd name="connsiteX358" fmla="*/ 11626049 w 12192000"/>
              <a:gd name="connsiteY358" fmla="*/ 6502088 h 6858000"/>
              <a:gd name="connsiteX359" fmla="*/ 11622841 w 12192000"/>
              <a:gd name="connsiteY359" fmla="*/ 6503141 h 6858000"/>
              <a:gd name="connsiteX360" fmla="*/ 11621701 w 12192000"/>
              <a:gd name="connsiteY360" fmla="*/ 6506148 h 6858000"/>
              <a:gd name="connsiteX361" fmla="*/ 11622841 w 12192000"/>
              <a:gd name="connsiteY361" fmla="*/ 6509155 h 6858000"/>
              <a:gd name="connsiteX362" fmla="*/ 11626049 w 12192000"/>
              <a:gd name="connsiteY362" fmla="*/ 6510268 h 6858000"/>
              <a:gd name="connsiteX363" fmla="*/ 11629318 w 12192000"/>
              <a:gd name="connsiteY363" fmla="*/ 6509155 h 6858000"/>
              <a:gd name="connsiteX364" fmla="*/ 11630427 w 12192000"/>
              <a:gd name="connsiteY364" fmla="*/ 6506148 h 6858000"/>
              <a:gd name="connsiteX365" fmla="*/ 11629318 w 12192000"/>
              <a:gd name="connsiteY365" fmla="*/ 6503141 h 6858000"/>
              <a:gd name="connsiteX366" fmla="*/ 11626049 w 12192000"/>
              <a:gd name="connsiteY366" fmla="*/ 6502088 h 6858000"/>
              <a:gd name="connsiteX367" fmla="*/ 11688837 w 12192000"/>
              <a:gd name="connsiteY367" fmla="*/ 6501277 h 6858000"/>
              <a:gd name="connsiteX368" fmla="*/ 11686378 w 12192000"/>
              <a:gd name="connsiteY368" fmla="*/ 6502148 h 6858000"/>
              <a:gd name="connsiteX369" fmla="*/ 11685539 w 12192000"/>
              <a:gd name="connsiteY369" fmla="*/ 6504675 h 6858000"/>
              <a:gd name="connsiteX370" fmla="*/ 11685539 w 12192000"/>
              <a:gd name="connsiteY370" fmla="*/ 6546805 h 6858000"/>
              <a:gd name="connsiteX371" fmla="*/ 11688687 w 12192000"/>
              <a:gd name="connsiteY371" fmla="*/ 6557210 h 6858000"/>
              <a:gd name="connsiteX372" fmla="*/ 11697742 w 12192000"/>
              <a:gd name="connsiteY372" fmla="*/ 6560848 h 6858000"/>
              <a:gd name="connsiteX373" fmla="*/ 11699152 w 12192000"/>
              <a:gd name="connsiteY373" fmla="*/ 6560788 h 6858000"/>
              <a:gd name="connsiteX374" fmla="*/ 11700561 w 12192000"/>
              <a:gd name="connsiteY374" fmla="*/ 6560608 h 6858000"/>
              <a:gd name="connsiteX375" fmla="*/ 11702690 w 12192000"/>
              <a:gd name="connsiteY375" fmla="*/ 6559615 h 6858000"/>
              <a:gd name="connsiteX376" fmla="*/ 11703350 w 12192000"/>
              <a:gd name="connsiteY376" fmla="*/ 6557390 h 6858000"/>
              <a:gd name="connsiteX377" fmla="*/ 11702990 w 12192000"/>
              <a:gd name="connsiteY377" fmla="*/ 6555405 h 6858000"/>
              <a:gd name="connsiteX378" fmla="*/ 11701701 w 12192000"/>
              <a:gd name="connsiteY378" fmla="*/ 6554984 h 6858000"/>
              <a:gd name="connsiteX379" fmla="*/ 11700561 w 12192000"/>
              <a:gd name="connsiteY379" fmla="*/ 6555074 h 6858000"/>
              <a:gd name="connsiteX380" fmla="*/ 11699242 w 12192000"/>
              <a:gd name="connsiteY380" fmla="*/ 6555165 h 6858000"/>
              <a:gd name="connsiteX381" fmla="*/ 11693994 w 12192000"/>
              <a:gd name="connsiteY381" fmla="*/ 6552969 h 6858000"/>
              <a:gd name="connsiteX382" fmla="*/ 11692225 w 12192000"/>
              <a:gd name="connsiteY382" fmla="*/ 6546324 h 6858000"/>
              <a:gd name="connsiteX383" fmla="*/ 11692225 w 12192000"/>
              <a:gd name="connsiteY383" fmla="*/ 6504675 h 6858000"/>
              <a:gd name="connsiteX384" fmla="*/ 11691326 w 12192000"/>
              <a:gd name="connsiteY384" fmla="*/ 6502148 h 6858000"/>
              <a:gd name="connsiteX385" fmla="*/ 11688837 w 12192000"/>
              <a:gd name="connsiteY385" fmla="*/ 6501277 h 6858000"/>
              <a:gd name="connsiteX386" fmla="*/ 11429170 w 12192000"/>
              <a:gd name="connsiteY386" fmla="*/ 6392447 h 6858000"/>
              <a:gd name="connsiteX387" fmla="*/ 11651386 w 12192000"/>
              <a:gd name="connsiteY387" fmla="*/ 6392447 h 6858000"/>
              <a:gd name="connsiteX388" fmla="*/ 11651386 w 12192000"/>
              <a:gd name="connsiteY388" fmla="*/ 6417196 h 6858000"/>
              <a:gd name="connsiteX389" fmla="*/ 11429170 w 12192000"/>
              <a:gd name="connsiteY389" fmla="*/ 6417196 h 6858000"/>
              <a:gd name="connsiteX390" fmla="*/ 11429170 w 12192000"/>
              <a:gd name="connsiteY390" fmla="*/ 6293422 h 6858000"/>
              <a:gd name="connsiteX391" fmla="*/ 11651386 w 12192000"/>
              <a:gd name="connsiteY391" fmla="*/ 6293422 h 6858000"/>
              <a:gd name="connsiteX392" fmla="*/ 11651386 w 12192000"/>
              <a:gd name="connsiteY392" fmla="*/ 6318171 h 6858000"/>
              <a:gd name="connsiteX393" fmla="*/ 11453877 w 12192000"/>
              <a:gd name="connsiteY393" fmla="*/ 6318171 h 6858000"/>
              <a:gd name="connsiteX394" fmla="*/ 11453877 w 12192000"/>
              <a:gd name="connsiteY394" fmla="*/ 6375938 h 6858000"/>
              <a:gd name="connsiteX395" fmla="*/ 11429170 w 12192000"/>
              <a:gd name="connsiteY395" fmla="*/ 6375938 h 6858000"/>
              <a:gd name="connsiteX396" fmla="*/ 11429170 w 12192000"/>
              <a:gd name="connsiteY396" fmla="*/ 6194366 h 6858000"/>
              <a:gd name="connsiteX397" fmla="*/ 11651386 w 12192000"/>
              <a:gd name="connsiteY397" fmla="*/ 6194366 h 6858000"/>
              <a:gd name="connsiteX398" fmla="*/ 11651386 w 12192000"/>
              <a:gd name="connsiteY398" fmla="*/ 6276912 h 6858000"/>
              <a:gd name="connsiteX399" fmla="*/ 11626679 w 12192000"/>
              <a:gd name="connsiteY399" fmla="*/ 6276912 h 6858000"/>
              <a:gd name="connsiteX400" fmla="*/ 11626679 w 12192000"/>
              <a:gd name="connsiteY400" fmla="*/ 6219115 h 6858000"/>
              <a:gd name="connsiteX401" fmla="*/ 11453877 w 12192000"/>
              <a:gd name="connsiteY401" fmla="*/ 6219115 h 6858000"/>
              <a:gd name="connsiteX402" fmla="*/ 11453877 w 12192000"/>
              <a:gd name="connsiteY402" fmla="*/ 6276912 h 6858000"/>
              <a:gd name="connsiteX403" fmla="*/ 11429170 w 12192000"/>
              <a:gd name="connsiteY403" fmla="*/ 6276912 h 6858000"/>
              <a:gd name="connsiteX404" fmla="*/ 11456636 w 12192000"/>
              <a:gd name="connsiteY404" fmla="*/ 6136599 h 6858000"/>
              <a:gd name="connsiteX405" fmla="*/ 11371570 w 12192000"/>
              <a:gd name="connsiteY405" fmla="*/ 6221882 h 6858000"/>
              <a:gd name="connsiteX406" fmla="*/ 11371570 w 12192000"/>
              <a:gd name="connsiteY406" fmla="*/ 6389681 h 6858000"/>
              <a:gd name="connsiteX407" fmla="*/ 11456636 w 12192000"/>
              <a:gd name="connsiteY407" fmla="*/ 6474964 h 6858000"/>
              <a:gd name="connsiteX408" fmla="*/ 11623920 w 12192000"/>
              <a:gd name="connsiteY408" fmla="*/ 6474964 h 6858000"/>
              <a:gd name="connsiteX409" fmla="*/ 11708957 w 12192000"/>
              <a:gd name="connsiteY409" fmla="*/ 6389681 h 6858000"/>
              <a:gd name="connsiteX410" fmla="*/ 11708957 w 12192000"/>
              <a:gd name="connsiteY410" fmla="*/ 6221882 h 6858000"/>
              <a:gd name="connsiteX411" fmla="*/ 11623920 w 12192000"/>
              <a:gd name="connsiteY411" fmla="*/ 6136599 h 6858000"/>
              <a:gd name="connsiteX412" fmla="*/ 0 w 12192000"/>
              <a:gd name="connsiteY412" fmla="*/ 0 h 6858000"/>
              <a:gd name="connsiteX413" fmla="*/ 12192000 w 12192000"/>
              <a:gd name="connsiteY413" fmla="*/ 0 h 6858000"/>
              <a:gd name="connsiteX414" fmla="*/ 12192000 w 12192000"/>
              <a:gd name="connsiteY414" fmla="*/ 6858000 h 6858000"/>
              <a:gd name="connsiteX415" fmla="*/ 0 w 12192000"/>
              <a:gd name="connsiteY4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12192000" h="6858000">
                <a:moveTo>
                  <a:pt x="11486950" y="6606797"/>
                </a:moveTo>
                <a:cubicBezTo>
                  <a:pt x="11489499" y="6606797"/>
                  <a:pt x="11491598" y="6607369"/>
                  <a:pt x="11493277" y="6608451"/>
                </a:cubicBezTo>
                <a:cubicBezTo>
                  <a:pt x="11494956" y="6609564"/>
                  <a:pt x="11496216" y="6611158"/>
                  <a:pt x="11497115" y="6613203"/>
                </a:cubicBezTo>
                <a:cubicBezTo>
                  <a:pt x="11497865" y="6615037"/>
                  <a:pt x="11498285" y="6617202"/>
                  <a:pt x="11498374" y="6619698"/>
                </a:cubicBezTo>
                <a:lnTo>
                  <a:pt x="11474057" y="6619698"/>
                </a:lnTo>
                <a:cubicBezTo>
                  <a:pt x="11474237" y="6617653"/>
                  <a:pt x="11474717" y="6615789"/>
                  <a:pt x="11475436" y="6614105"/>
                </a:cubicBezTo>
                <a:cubicBezTo>
                  <a:pt x="11476426" y="6611819"/>
                  <a:pt x="11477895" y="6610045"/>
                  <a:pt x="11479844" y="6608752"/>
                </a:cubicBezTo>
                <a:cubicBezTo>
                  <a:pt x="11481793" y="6607459"/>
                  <a:pt x="11484162" y="6606797"/>
                  <a:pt x="11486950" y="6606797"/>
                </a:cubicBezTo>
                <a:close/>
                <a:moveTo>
                  <a:pt x="11407371" y="6602166"/>
                </a:moveTo>
                <a:cubicBezTo>
                  <a:pt x="11406262" y="6602166"/>
                  <a:pt x="11405452" y="6602497"/>
                  <a:pt x="11404883" y="6603099"/>
                </a:cubicBezTo>
                <a:cubicBezTo>
                  <a:pt x="11404343" y="6603700"/>
                  <a:pt x="11404073" y="6604572"/>
                  <a:pt x="11404073" y="6605745"/>
                </a:cubicBezTo>
                <a:lnTo>
                  <a:pt x="11404073" y="6639545"/>
                </a:lnTo>
                <a:cubicBezTo>
                  <a:pt x="11404073" y="6640688"/>
                  <a:pt x="11404343" y="6641590"/>
                  <a:pt x="11404883" y="6642222"/>
                </a:cubicBezTo>
                <a:cubicBezTo>
                  <a:pt x="11405452" y="6642853"/>
                  <a:pt x="11406262" y="6643184"/>
                  <a:pt x="11407371" y="6643184"/>
                </a:cubicBezTo>
                <a:cubicBezTo>
                  <a:pt x="11408451" y="6643184"/>
                  <a:pt x="11409290" y="6642853"/>
                  <a:pt x="11409860" y="6642222"/>
                </a:cubicBezTo>
                <a:cubicBezTo>
                  <a:pt x="11410460" y="6641590"/>
                  <a:pt x="11410729" y="6640688"/>
                  <a:pt x="11410729" y="6639545"/>
                </a:cubicBezTo>
                <a:lnTo>
                  <a:pt x="11410729" y="6605745"/>
                </a:lnTo>
                <a:cubicBezTo>
                  <a:pt x="11410729" y="6604572"/>
                  <a:pt x="11410430" y="6603700"/>
                  <a:pt x="11409830" y="6603099"/>
                </a:cubicBezTo>
                <a:cubicBezTo>
                  <a:pt x="11409230" y="6602497"/>
                  <a:pt x="11408390" y="6602166"/>
                  <a:pt x="11407371" y="6602166"/>
                </a:cubicBezTo>
                <a:close/>
                <a:moveTo>
                  <a:pt x="11486800" y="6601836"/>
                </a:moveTo>
                <a:cubicBezTo>
                  <a:pt x="11483022" y="6601836"/>
                  <a:pt x="11479664" y="6602738"/>
                  <a:pt x="11476786" y="6604482"/>
                </a:cubicBezTo>
                <a:cubicBezTo>
                  <a:pt x="11473907" y="6606256"/>
                  <a:pt x="11471628" y="6608692"/>
                  <a:pt x="11469979" y="6611819"/>
                </a:cubicBezTo>
                <a:cubicBezTo>
                  <a:pt x="11468330" y="6614917"/>
                  <a:pt x="11467520" y="6618556"/>
                  <a:pt x="11467520" y="6622765"/>
                </a:cubicBezTo>
                <a:cubicBezTo>
                  <a:pt x="11467520" y="6627066"/>
                  <a:pt x="11468360" y="6630734"/>
                  <a:pt x="11470039" y="6633832"/>
                </a:cubicBezTo>
                <a:cubicBezTo>
                  <a:pt x="11471718" y="6636929"/>
                  <a:pt x="11474057" y="6639305"/>
                  <a:pt x="11477115" y="6640989"/>
                </a:cubicBezTo>
                <a:cubicBezTo>
                  <a:pt x="11480174" y="6642673"/>
                  <a:pt x="11483802" y="6643515"/>
                  <a:pt x="11488030" y="6643515"/>
                </a:cubicBezTo>
                <a:cubicBezTo>
                  <a:pt x="11490458" y="6643515"/>
                  <a:pt x="11492887" y="6643154"/>
                  <a:pt x="11495376" y="6642432"/>
                </a:cubicBezTo>
                <a:cubicBezTo>
                  <a:pt x="11497835" y="6641711"/>
                  <a:pt x="11499994" y="6640688"/>
                  <a:pt x="11501793" y="6639365"/>
                </a:cubicBezTo>
                <a:cubicBezTo>
                  <a:pt x="11502512" y="6638914"/>
                  <a:pt x="11502992" y="6638403"/>
                  <a:pt x="11503232" y="6637801"/>
                </a:cubicBezTo>
                <a:cubicBezTo>
                  <a:pt x="11503472" y="6637200"/>
                  <a:pt x="11503532" y="6636628"/>
                  <a:pt x="11503412" y="6636117"/>
                </a:cubicBezTo>
                <a:cubicBezTo>
                  <a:pt x="11503262" y="6635576"/>
                  <a:pt x="11502992" y="6635125"/>
                  <a:pt x="11502632" y="6634794"/>
                </a:cubicBezTo>
                <a:cubicBezTo>
                  <a:pt x="11502243" y="6634433"/>
                  <a:pt x="11501733" y="6634223"/>
                  <a:pt x="11501103" y="6634193"/>
                </a:cubicBezTo>
                <a:cubicBezTo>
                  <a:pt x="11500474" y="6634163"/>
                  <a:pt x="11499754" y="6634403"/>
                  <a:pt x="11499004" y="6634914"/>
                </a:cubicBezTo>
                <a:cubicBezTo>
                  <a:pt x="11497235" y="6636057"/>
                  <a:pt x="11495436" y="6636899"/>
                  <a:pt x="11493607" y="6637380"/>
                </a:cubicBezTo>
                <a:cubicBezTo>
                  <a:pt x="11491748" y="6637891"/>
                  <a:pt x="11489889" y="6638132"/>
                  <a:pt x="11488030" y="6638132"/>
                </a:cubicBezTo>
                <a:cubicBezTo>
                  <a:pt x="11483532" y="6638132"/>
                  <a:pt x="11480054" y="6636809"/>
                  <a:pt x="11477625" y="6634163"/>
                </a:cubicBezTo>
                <a:cubicBezTo>
                  <a:pt x="11475406" y="6631787"/>
                  <a:pt x="11474207" y="6628419"/>
                  <a:pt x="11473967" y="6624089"/>
                </a:cubicBezTo>
                <a:lnTo>
                  <a:pt x="11501313" y="6624089"/>
                </a:lnTo>
                <a:cubicBezTo>
                  <a:pt x="11502243" y="6624089"/>
                  <a:pt x="11502962" y="6623878"/>
                  <a:pt x="11503442" y="6623457"/>
                </a:cubicBezTo>
                <a:cubicBezTo>
                  <a:pt x="11503952" y="6623036"/>
                  <a:pt x="11504192" y="6622404"/>
                  <a:pt x="11504192" y="6621503"/>
                </a:cubicBezTo>
                <a:cubicBezTo>
                  <a:pt x="11504192" y="6618495"/>
                  <a:pt x="11503802" y="6615759"/>
                  <a:pt x="11502992" y="6613323"/>
                </a:cubicBezTo>
                <a:cubicBezTo>
                  <a:pt x="11502183" y="6610917"/>
                  <a:pt x="11501043" y="6608842"/>
                  <a:pt x="11499544" y="6607128"/>
                </a:cubicBezTo>
                <a:cubicBezTo>
                  <a:pt x="11498015" y="6605444"/>
                  <a:pt x="11496186" y="6604121"/>
                  <a:pt x="11494057" y="6603219"/>
                </a:cubicBezTo>
                <a:cubicBezTo>
                  <a:pt x="11491898" y="6602317"/>
                  <a:pt x="11489499" y="6601836"/>
                  <a:pt x="11486800" y="6601836"/>
                </a:cubicBezTo>
                <a:close/>
                <a:moveTo>
                  <a:pt x="11443443" y="6601836"/>
                </a:moveTo>
                <a:cubicBezTo>
                  <a:pt x="11440054" y="6601836"/>
                  <a:pt x="11437056" y="6602648"/>
                  <a:pt x="11434417" y="6604272"/>
                </a:cubicBezTo>
                <a:cubicBezTo>
                  <a:pt x="11432438" y="6605534"/>
                  <a:pt x="11430849" y="6607249"/>
                  <a:pt x="11429710" y="6609414"/>
                </a:cubicBezTo>
                <a:lnTo>
                  <a:pt x="11429710" y="6605414"/>
                </a:lnTo>
                <a:cubicBezTo>
                  <a:pt x="11429710" y="6604301"/>
                  <a:pt x="11429410" y="6603460"/>
                  <a:pt x="11428840" y="6602888"/>
                </a:cubicBezTo>
                <a:cubicBezTo>
                  <a:pt x="11428240" y="6602317"/>
                  <a:pt x="11427431" y="6602016"/>
                  <a:pt x="11426381" y="6602016"/>
                </a:cubicBezTo>
                <a:cubicBezTo>
                  <a:pt x="11425362" y="6602016"/>
                  <a:pt x="11424552" y="6602317"/>
                  <a:pt x="11424013" y="6602888"/>
                </a:cubicBezTo>
                <a:cubicBezTo>
                  <a:pt x="11423473" y="6603460"/>
                  <a:pt x="11423173" y="6604301"/>
                  <a:pt x="11423173" y="6605414"/>
                </a:cubicBezTo>
                <a:lnTo>
                  <a:pt x="11423173" y="6639876"/>
                </a:lnTo>
                <a:cubicBezTo>
                  <a:pt x="11423173" y="6640959"/>
                  <a:pt x="11423473" y="6641831"/>
                  <a:pt x="11424013" y="6642432"/>
                </a:cubicBezTo>
                <a:cubicBezTo>
                  <a:pt x="11424552" y="6643033"/>
                  <a:pt x="11425392" y="6643335"/>
                  <a:pt x="11426471" y="6643335"/>
                </a:cubicBezTo>
                <a:cubicBezTo>
                  <a:pt x="11428720" y="6643335"/>
                  <a:pt x="11429860" y="6642192"/>
                  <a:pt x="11429860" y="6639876"/>
                </a:cubicBezTo>
                <a:lnTo>
                  <a:pt x="11429860" y="6619879"/>
                </a:lnTo>
                <a:cubicBezTo>
                  <a:pt x="11429860" y="6616059"/>
                  <a:pt x="11430939" y="6613022"/>
                  <a:pt x="11433098" y="6610737"/>
                </a:cubicBezTo>
                <a:cubicBezTo>
                  <a:pt x="11435287" y="6608451"/>
                  <a:pt x="11438195" y="6607308"/>
                  <a:pt x="11441883" y="6607308"/>
                </a:cubicBezTo>
                <a:cubicBezTo>
                  <a:pt x="11445062" y="6607308"/>
                  <a:pt x="11447401" y="6608181"/>
                  <a:pt x="11448840" y="6609895"/>
                </a:cubicBezTo>
                <a:cubicBezTo>
                  <a:pt x="11450309" y="6611639"/>
                  <a:pt x="11451029" y="6614376"/>
                  <a:pt x="11451029" y="6618135"/>
                </a:cubicBezTo>
                <a:lnTo>
                  <a:pt x="11451029" y="6639876"/>
                </a:lnTo>
                <a:cubicBezTo>
                  <a:pt x="11451029" y="6640959"/>
                  <a:pt x="11451329" y="6641831"/>
                  <a:pt x="11451898" y="6642432"/>
                </a:cubicBezTo>
                <a:cubicBezTo>
                  <a:pt x="11452468" y="6643033"/>
                  <a:pt x="11453308" y="6643335"/>
                  <a:pt x="11454417" y="6643335"/>
                </a:cubicBezTo>
                <a:cubicBezTo>
                  <a:pt x="11455467" y="6643335"/>
                  <a:pt x="11456276" y="6643033"/>
                  <a:pt x="11456846" y="6642432"/>
                </a:cubicBezTo>
                <a:cubicBezTo>
                  <a:pt x="11457416" y="6641831"/>
                  <a:pt x="11457715" y="6640959"/>
                  <a:pt x="11457715" y="6639876"/>
                </a:cubicBezTo>
                <a:lnTo>
                  <a:pt x="11457715" y="6617713"/>
                </a:lnTo>
                <a:cubicBezTo>
                  <a:pt x="11457715" y="6614135"/>
                  <a:pt x="11457176" y="6611188"/>
                  <a:pt x="11456156" y="6608842"/>
                </a:cubicBezTo>
                <a:cubicBezTo>
                  <a:pt x="11455107" y="6606497"/>
                  <a:pt x="11453518" y="6604752"/>
                  <a:pt x="11451419" y="6603580"/>
                </a:cubicBezTo>
                <a:cubicBezTo>
                  <a:pt x="11449290" y="6602437"/>
                  <a:pt x="11446651" y="6601836"/>
                  <a:pt x="11443443" y="6601836"/>
                </a:cubicBezTo>
                <a:close/>
                <a:moveTo>
                  <a:pt x="11407371" y="6584755"/>
                </a:moveTo>
                <a:cubicBezTo>
                  <a:pt x="11405992" y="6584755"/>
                  <a:pt x="11404913" y="6585086"/>
                  <a:pt x="11404163" y="6585778"/>
                </a:cubicBezTo>
                <a:cubicBezTo>
                  <a:pt x="11403383" y="6586469"/>
                  <a:pt x="11402993" y="6587461"/>
                  <a:pt x="11402993" y="6588785"/>
                </a:cubicBezTo>
                <a:cubicBezTo>
                  <a:pt x="11402993" y="6590047"/>
                  <a:pt x="11403383" y="6591070"/>
                  <a:pt x="11404163" y="6591822"/>
                </a:cubicBezTo>
                <a:cubicBezTo>
                  <a:pt x="11404913" y="6592544"/>
                  <a:pt x="11405992" y="6592935"/>
                  <a:pt x="11407371" y="6592935"/>
                </a:cubicBezTo>
                <a:cubicBezTo>
                  <a:pt x="11408780" y="6592935"/>
                  <a:pt x="11409860" y="6592544"/>
                  <a:pt x="11410609" y="6591822"/>
                </a:cubicBezTo>
                <a:cubicBezTo>
                  <a:pt x="11411359" y="6591070"/>
                  <a:pt x="11411719" y="6590047"/>
                  <a:pt x="11411719" y="6588785"/>
                </a:cubicBezTo>
                <a:cubicBezTo>
                  <a:pt x="11411719" y="6587461"/>
                  <a:pt x="11411359" y="6586469"/>
                  <a:pt x="11410609" y="6585778"/>
                </a:cubicBezTo>
                <a:cubicBezTo>
                  <a:pt x="11409860" y="6585086"/>
                  <a:pt x="11408780" y="6584755"/>
                  <a:pt x="11407371" y="6584755"/>
                </a:cubicBezTo>
                <a:close/>
                <a:moveTo>
                  <a:pt x="11382964" y="6583913"/>
                </a:moveTo>
                <a:cubicBezTo>
                  <a:pt x="11381884" y="6583913"/>
                  <a:pt x="11381044" y="6584214"/>
                  <a:pt x="11380505" y="6584785"/>
                </a:cubicBezTo>
                <a:cubicBezTo>
                  <a:pt x="11379965" y="6585356"/>
                  <a:pt x="11379665" y="6586199"/>
                  <a:pt x="11379665" y="6587311"/>
                </a:cubicBezTo>
                <a:lnTo>
                  <a:pt x="11379665" y="6629441"/>
                </a:lnTo>
                <a:cubicBezTo>
                  <a:pt x="11379665" y="6633982"/>
                  <a:pt x="11380715" y="6637440"/>
                  <a:pt x="11382814" y="6639876"/>
                </a:cubicBezTo>
                <a:cubicBezTo>
                  <a:pt x="11384883" y="6642282"/>
                  <a:pt x="11387911" y="6643515"/>
                  <a:pt x="11391869" y="6643515"/>
                </a:cubicBezTo>
                <a:cubicBezTo>
                  <a:pt x="11392319" y="6643515"/>
                  <a:pt x="11392769" y="6643485"/>
                  <a:pt x="11393278" y="6643424"/>
                </a:cubicBezTo>
                <a:cubicBezTo>
                  <a:pt x="11393758" y="6643365"/>
                  <a:pt x="11394238" y="6643304"/>
                  <a:pt x="11394658" y="6643244"/>
                </a:cubicBezTo>
                <a:cubicBezTo>
                  <a:pt x="11395647" y="6643094"/>
                  <a:pt x="11396367" y="6642763"/>
                  <a:pt x="11396816" y="6642252"/>
                </a:cubicBezTo>
                <a:cubicBezTo>
                  <a:pt x="11397266" y="6641771"/>
                  <a:pt x="11397476" y="6641019"/>
                  <a:pt x="11397476" y="6640026"/>
                </a:cubicBezTo>
                <a:cubicBezTo>
                  <a:pt x="11397476" y="6639034"/>
                  <a:pt x="11397356" y="6638373"/>
                  <a:pt x="11397116" y="6638042"/>
                </a:cubicBezTo>
                <a:cubicBezTo>
                  <a:pt x="11396846" y="6637711"/>
                  <a:pt x="11396427" y="6637591"/>
                  <a:pt x="11395827" y="6637621"/>
                </a:cubicBezTo>
                <a:cubicBezTo>
                  <a:pt x="11395437" y="6637621"/>
                  <a:pt x="11395047" y="6637651"/>
                  <a:pt x="11394658" y="6637711"/>
                </a:cubicBezTo>
                <a:cubicBezTo>
                  <a:pt x="11394298" y="6637771"/>
                  <a:pt x="11393848" y="6637801"/>
                  <a:pt x="11393338" y="6637801"/>
                </a:cubicBezTo>
                <a:cubicBezTo>
                  <a:pt x="11391060" y="6637801"/>
                  <a:pt x="11389290" y="6637079"/>
                  <a:pt x="11388121" y="6635606"/>
                </a:cubicBezTo>
                <a:cubicBezTo>
                  <a:pt x="11386952" y="6634163"/>
                  <a:pt x="11386352" y="6631937"/>
                  <a:pt x="11386352" y="6628960"/>
                </a:cubicBezTo>
                <a:lnTo>
                  <a:pt x="11386352" y="6587311"/>
                </a:lnTo>
                <a:cubicBezTo>
                  <a:pt x="11386352" y="6586199"/>
                  <a:pt x="11386052" y="6585356"/>
                  <a:pt x="11385453" y="6584785"/>
                </a:cubicBezTo>
                <a:cubicBezTo>
                  <a:pt x="11384853" y="6584214"/>
                  <a:pt x="11384013" y="6583913"/>
                  <a:pt x="11382964" y="6583913"/>
                </a:cubicBezTo>
                <a:close/>
                <a:moveTo>
                  <a:pt x="11664220" y="6541181"/>
                </a:moveTo>
                <a:lnTo>
                  <a:pt x="11666768" y="6541181"/>
                </a:lnTo>
                <a:lnTo>
                  <a:pt x="11666768" y="6543677"/>
                </a:lnTo>
                <a:cubicBezTo>
                  <a:pt x="11666768" y="6546053"/>
                  <a:pt x="11666289" y="6548128"/>
                  <a:pt x="11665329" y="6549962"/>
                </a:cubicBezTo>
                <a:cubicBezTo>
                  <a:pt x="11664369" y="6551766"/>
                  <a:pt x="11663050" y="6553210"/>
                  <a:pt x="11661371" y="6554263"/>
                </a:cubicBezTo>
                <a:cubicBezTo>
                  <a:pt x="11659692" y="6555285"/>
                  <a:pt x="11657773" y="6555826"/>
                  <a:pt x="11655554" y="6555826"/>
                </a:cubicBezTo>
                <a:cubicBezTo>
                  <a:pt x="11652855" y="6555826"/>
                  <a:pt x="11650727" y="6555104"/>
                  <a:pt x="11649167" y="6553661"/>
                </a:cubicBezTo>
                <a:cubicBezTo>
                  <a:pt x="11647608" y="6552248"/>
                  <a:pt x="11646829" y="6550383"/>
                  <a:pt x="11646829" y="6548128"/>
                </a:cubicBezTo>
                <a:cubicBezTo>
                  <a:pt x="11646829" y="6546324"/>
                  <a:pt x="11647338" y="6544910"/>
                  <a:pt x="11648358" y="6543918"/>
                </a:cubicBezTo>
                <a:cubicBezTo>
                  <a:pt x="11649377" y="6542926"/>
                  <a:pt x="11651147" y="6542234"/>
                  <a:pt x="11653695" y="6541813"/>
                </a:cubicBezTo>
                <a:cubicBezTo>
                  <a:pt x="11656274" y="6541392"/>
                  <a:pt x="11659752" y="6541181"/>
                  <a:pt x="11664220" y="6541181"/>
                </a:cubicBezTo>
                <a:close/>
                <a:moveTo>
                  <a:pt x="11519754" y="6524161"/>
                </a:moveTo>
                <a:cubicBezTo>
                  <a:pt x="11522273" y="6524161"/>
                  <a:pt x="11524401" y="6524732"/>
                  <a:pt x="11526050" y="6525815"/>
                </a:cubicBezTo>
                <a:cubicBezTo>
                  <a:pt x="11527730" y="6526927"/>
                  <a:pt x="11529019" y="6528491"/>
                  <a:pt x="11529888" y="6530566"/>
                </a:cubicBezTo>
                <a:cubicBezTo>
                  <a:pt x="11530668" y="6532401"/>
                  <a:pt x="11531088" y="6534566"/>
                  <a:pt x="11531178" y="6537061"/>
                </a:cubicBezTo>
                <a:lnTo>
                  <a:pt x="11506860" y="6537061"/>
                </a:lnTo>
                <a:cubicBezTo>
                  <a:pt x="11507040" y="6534987"/>
                  <a:pt x="11507490" y="6533122"/>
                  <a:pt x="11508240" y="6531468"/>
                </a:cubicBezTo>
                <a:cubicBezTo>
                  <a:pt x="11509199" y="6529183"/>
                  <a:pt x="11510698" y="6527409"/>
                  <a:pt x="11512647" y="6526115"/>
                </a:cubicBezTo>
                <a:cubicBezTo>
                  <a:pt x="11514596" y="6524822"/>
                  <a:pt x="11516965" y="6524161"/>
                  <a:pt x="11519754" y="6524161"/>
                </a:cubicBezTo>
                <a:close/>
                <a:moveTo>
                  <a:pt x="11396667" y="6524161"/>
                </a:moveTo>
                <a:cubicBezTo>
                  <a:pt x="11399185" y="6524161"/>
                  <a:pt x="11401284" y="6524732"/>
                  <a:pt x="11402963" y="6525815"/>
                </a:cubicBezTo>
                <a:cubicBezTo>
                  <a:pt x="11404642" y="6526927"/>
                  <a:pt x="11405902" y="6528491"/>
                  <a:pt x="11406772" y="6530566"/>
                </a:cubicBezTo>
                <a:cubicBezTo>
                  <a:pt x="11407551" y="6532401"/>
                  <a:pt x="11408001" y="6534566"/>
                  <a:pt x="11408091" y="6537061"/>
                </a:cubicBezTo>
                <a:lnTo>
                  <a:pt x="11383743" y="6537061"/>
                </a:lnTo>
                <a:cubicBezTo>
                  <a:pt x="11383953" y="6534987"/>
                  <a:pt x="11384403" y="6533122"/>
                  <a:pt x="11385122" y="6531468"/>
                </a:cubicBezTo>
                <a:cubicBezTo>
                  <a:pt x="11386112" y="6529183"/>
                  <a:pt x="11387581" y="6527409"/>
                  <a:pt x="11389530" y="6526115"/>
                </a:cubicBezTo>
                <a:cubicBezTo>
                  <a:pt x="11391479" y="6524822"/>
                  <a:pt x="11393848" y="6524161"/>
                  <a:pt x="11396667" y="6524161"/>
                </a:cubicBezTo>
                <a:close/>
                <a:moveTo>
                  <a:pt x="11626049" y="6519530"/>
                </a:moveTo>
                <a:cubicBezTo>
                  <a:pt x="11624970" y="6519530"/>
                  <a:pt x="11624130" y="6519830"/>
                  <a:pt x="11623590" y="6520462"/>
                </a:cubicBezTo>
                <a:cubicBezTo>
                  <a:pt x="11623051" y="6521063"/>
                  <a:pt x="11622751" y="6521936"/>
                  <a:pt x="11622751" y="6523078"/>
                </a:cubicBezTo>
                <a:lnTo>
                  <a:pt x="11622751" y="6556879"/>
                </a:lnTo>
                <a:cubicBezTo>
                  <a:pt x="11622751" y="6558052"/>
                  <a:pt x="11623051" y="6558954"/>
                  <a:pt x="11623590" y="6559585"/>
                </a:cubicBezTo>
                <a:cubicBezTo>
                  <a:pt x="11624130" y="6560217"/>
                  <a:pt x="11624970" y="6560517"/>
                  <a:pt x="11626049" y="6560517"/>
                </a:cubicBezTo>
                <a:cubicBezTo>
                  <a:pt x="11627159" y="6560517"/>
                  <a:pt x="11627998" y="6560217"/>
                  <a:pt x="11628568" y="6559585"/>
                </a:cubicBezTo>
                <a:lnTo>
                  <a:pt x="11629156" y="6557755"/>
                </a:lnTo>
                <a:lnTo>
                  <a:pt x="11629189" y="6558394"/>
                </a:lnTo>
                <a:cubicBezTo>
                  <a:pt x="11629260" y="6558419"/>
                  <a:pt x="11629348" y="6557721"/>
                  <a:pt x="11629438" y="6556879"/>
                </a:cubicBezTo>
                <a:lnTo>
                  <a:pt x="11629156" y="6557755"/>
                </a:lnTo>
                <a:lnTo>
                  <a:pt x="11629044" y="6555575"/>
                </a:lnTo>
                <a:cubicBezTo>
                  <a:pt x="11629003" y="6551481"/>
                  <a:pt x="11629093" y="6542189"/>
                  <a:pt x="11629438" y="6523078"/>
                </a:cubicBezTo>
                <a:cubicBezTo>
                  <a:pt x="11629438" y="6521936"/>
                  <a:pt x="11629138" y="6521063"/>
                  <a:pt x="11628538" y="6520462"/>
                </a:cubicBezTo>
                <a:cubicBezTo>
                  <a:pt x="11627938" y="6519830"/>
                  <a:pt x="11627099" y="6519530"/>
                  <a:pt x="11626049" y="6519530"/>
                </a:cubicBezTo>
                <a:close/>
                <a:moveTo>
                  <a:pt x="11657953" y="6519199"/>
                </a:moveTo>
                <a:cubicBezTo>
                  <a:pt x="11655794" y="6519199"/>
                  <a:pt x="11653545" y="6519470"/>
                  <a:pt x="11651177" y="6520041"/>
                </a:cubicBezTo>
                <a:cubicBezTo>
                  <a:pt x="11648838" y="6520582"/>
                  <a:pt x="11646439" y="6521454"/>
                  <a:pt x="11644010" y="6522687"/>
                </a:cubicBezTo>
                <a:cubicBezTo>
                  <a:pt x="11643380" y="6523018"/>
                  <a:pt x="11642871" y="6523439"/>
                  <a:pt x="11642571" y="6524010"/>
                </a:cubicBezTo>
                <a:cubicBezTo>
                  <a:pt x="11642271" y="6524552"/>
                  <a:pt x="11642151" y="6525123"/>
                  <a:pt x="11642211" y="6525695"/>
                </a:cubicBezTo>
                <a:cubicBezTo>
                  <a:pt x="11642271" y="6526266"/>
                  <a:pt x="11642451" y="6526777"/>
                  <a:pt x="11642781" y="6527228"/>
                </a:cubicBezTo>
                <a:cubicBezTo>
                  <a:pt x="11643110" y="6527649"/>
                  <a:pt x="11643560" y="6527950"/>
                  <a:pt x="11644100" y="6528100"/>
                </a:cubicBezTo>
                <a:cubicBezTo>
                  <a:pt x="11644670" y="6528221"/>
                  <a:pt x="11645329" y="6528100"/>
                  <a:pt x="11646079" y="6527709"/>
                </a:cubicBezTo>
                <a:cubicBezTo>
                  <a:pt x="11648238" y="6526627"/>
                  <a:pt x="11650247" y="6525815"/>
                  <a:pt x="11652196" y="6525334"/>
                </a:cubicBezTo>
                <a:cubicBezTo>
                  <a:pt x="11654115" y="6524822"/>
                  <a:pt x="11656034" y="6524582"/>
                  <a:pt x="11657953" y="6524582"/>
                </a:cubicBezTo>
                <a:cubicBezTo>
                  <a:pt x="11661071" y="6524582"/>
                  <a:pt x="11663320" y="6525334"/>
                  <a:pt x="11664700" y="6526837"/>
                </a:cubicBezTo>
                <a:cubicBezTo>
                  <a:pt x="11666079" y="6528371"/>
                  <a:pt x="11666768" y="6530837"/>
                  <a:pt x="11666768" y="6534235"/>
                </a:cubicBezTo>
                <a:lnTo>
                  <a:pt x="11666768" y="6536821"/>
                </a:lnTo>
                <a:lnTo>
                  <a:pt x="11664130" y="6536821"/>
                </a:lnTo>
                <a:cubicBezTo>
                  <a:pt x="11658103" y="6536821"/>
                  <a:pt x="11653305" y="6537182"/>
                  <a:pt x="11649827" y="6537873"/>
                </a:cubicBezTo>
                <a:cubicBezTo>
                  <a:pt x="11646349" y="6538595"/>
                  <a:pt x="11643860" y="6539828"/>
                  <a:pt x="11642331" y="6541512"/>
                </a:cubicBezTo>
                <a:cubicBezTo>
                  <a:pt x="11640832" y="6543226"/>
                  <a:pt x="11640082" y="6545572"/>
                  <a:pt x="11640082" y="6548549"/>
                </a:cubicBezTo>
                <a:cubicBezTo>
                  <a:pt x="11640082" y="6550864"/>
                  <a:pt x="11640712" y="6552939"/>
                  <a:pt x="11641971" y="6554834"/>
                </a:cubicBezTo>
                <a:cubicBezTo>
                  <a:pt x="11643231" y="6556698"/>
                  <a:pt x="11644939" y="6558172"/>
                  <a:pt x="11647128" y="6559254"/>
                </a:cubicBezTo>
                <a:cubicBezTo>
                  <a:pt x="11649287" y="6560337"/>
                  <a:pt x="11651746" y="6560848"/>
                  <a:pt x="11654505" y="6560848"/>
                </a:cubicBezTo>
                <a:cubicBezTo>
                  <a:pt x="11656754" y="6560848"/>
                  <a:pt x="11658762" y="6560457"/>
                  <a:pt x="11660592" y="6559615"/>
                </a:cubicBezTo>
                <a:cubicBezTo>
                  <a:pt x="11662391" y="6558803"/>
                  <a:pt x="11663920" y="6557631"/>
                  <a:pt x="11665149" y="6556157"/>
                </a:cubicBezTo>
                <a:cubicBezTo>
                  <a:pt x="11665869" y="6555285"/>
                  <a:pt x="11666469" y="6554322"/>
                  <a:pt x="11666918" y="6553240"/>
                </a:cubicBezTo>
                <a:lnTo>
                  <a:pt x="11666918" y="6557210"/>
                </a:lnTo>
                <a:cubicBezTo>
                  <a:pt x="11666918" y="6558322"/>
                  <a:pt x="11667218" y="6559164"/>
                  <a:pt x="11667758" y="6559796"/>
                </a:cubicBezTo>
                <a:cubicBezTo>
                  <a:pt x="11668298" y="6560397"/>
                  <a:pt x="11669107" y="6560698"/>
                  <a:pt x="11670157" y="6560698"/>
                </a:cubicBezTo>
                <a:cubicBezTo>
                  <a:pt x="11671146" y="6560698"/>
                  <a:pt x="11671896" y="6560397"/>
                  <a:pt x="11672406" y="6559796"/>
                </a:cubicBezTo>
                <a:cubicBezTo>
                  <a:pt x="11672945" y="6559164"/>
                  <a:pt x="11673185" y="6558322"/>
                  <a:pt x="11673185" y="6557210"/>
                </a:cubicBezTo>
                <a:lnTo>
                  <a:pt x="11673185" y="6534836"/>
                </a:lnTo>
                <a:cubicBezTo>
                  <a:pt x="11673185" y="6531258"/>
                  <a:pt x="11672645" y="6528311"/>
                  <a:pt x="11671536" y="6526025"/>
                </a:cubicBezTo>
                <a:cubicBezTo>
                  <a:pt x="11670456" y="6523740"/>
                  <a:pt x="11668778" y="6522026"/>
                  <a:pt x="11666529" y="6520913"/>
                </a:cubicBezTo>
                <a:cubicBezTo>
                  <a:pt x="11664280" y="6519770"/>
                  <a:pt x="11661401" y="6519199"/>
                  <a:pt x="11657953" y="6519199"/>
                </a:cubicBezTo>
                <a:close/>
                <a:moveTo>
                  <a:pt x="11566890" y="6519199"/>
                </a:moveTo>
                <a:cubicBezTo>
                  <a:pt x="11563501" y="6519199"/>
                  <a:pt x="11560473" y="6520011"/>
                  <a:pt x="11557864" y="6521635"/>
                </a:cubicBezTo>
                <a:cubicBezTo>
                  <a:pt x="11555855" y="6522898"/>
                  <a:pt x="11554266" y="6524642"/>
                  <a:pt x="11553126" y="6526837"/>
                </a:cubicBezTo>
                <a:lnTo>
                  <a:pt x="11553126" y="6522747"/>
                </a:lnTo>
                <a:cubicBezTo>
                  <a:pt x="11553126" y="6521665"/>
                  <a:pt x="11552857" y="6520823"/>
                  <a:pt x="11552257" y="6520251"/>
                </a:cubicBezTo>
                <a:cubicBezTo>
                  <a:pt x="11551687" y="6519650"/>
                  <a:pt x="11550878" y="6519379"/>
                  <a:pt x="11549828" y="6519379"/>
                </a:cubicBezTo>
                <a:cubicBezTo>
                  <a:pt x="11548809" y="6519379"/>
                  <a:pt x="11547999" y="6519650"/>
                  <a:pt x="11547459" y="6520251"/>
                </a:cubicBezTo>
                <a:cubicBezTo>
                  <a:pt x="11546890" y="6520823"/>
                  <a:pt x="11546620" y="6521665"/>
                  <a:pt x="11546620" y="6522747"/>
                </a:cubicBezTo>
                <a:lnTo>
                  <a:pt x="11546620" y="6557210"/>
                </a:lnTo>
                <a:cubicBezTo>
                  <a:pt x="11546620" y="6558322"/>
                  <a:pt x="11546890" y="6559164"/>
                  <a:pt x="11547459" y="6559796"/>
                </a:cubicBezTo>
                <a:cubicBezTo>
                  <a:pt x="11547999" y="6560397"/>
                  <a:pt x="11548809" y="6560698"/>
                  <a:pt x="11549918" y="6560698"/>
                </a:cubicBezTo>
                <a:cubicBezTo>
                  <a:pt x="11552167" y="6560698"/>
                  <a:pt x="11553307" y="6559525"/>
                  <a:pt x="11553307" y="6557210"/>
                </a:cubicBezTo>
                <a:lnTo>
                  <a:pt x="11553307" y="6537212"/>
                </a:lnTo>
                <a:cubicBezTo>
                  <a:pt x="11553307" y="6533423"/>
                  <a:pt x="11554386" y="6530386"/>
                  <a:pt x="11556545" y="6528100"/>
                </a:cubicBezTo>
                <a:cubicBezTo>
                  <a:pt x="11558734" y="6525815"/>
                  <a:pt x="11561642" y="6524672"/>
                  <a:pt x="11565330" y="6524672"/>
                </a:cubicBezTo>
                <a:cubicBezTo>
                  <a:pt x="11568509" y="6524672"/>
                  <a:pt x="11570848" y="6525544"/>
                  <a:pt x="11572287" y="6527258"/>
                </a:cubicBezTo>
                <a:cubicBezTo>
                  <a:pt x="11573756" y="6529002"/>
                  <a:pt x="11574476" y="6531739"/>
                  <a:pt x="11574476" y="6535498"/>
                </a:cubicBezTo>
                <a:lnTo>
                  <a:pt x="11574476" y="6557210"/>
                </a:lnTo>
                <a:cubicBezTo>
                  <a:pt x="11574476" y="6558322"/>
                  <a:pt x="11574775" y="6559164"/>
                  <a:pt x="11575345" y="6559796"/>
                </a:cubicBezTo>
                <a:cubicBezTo>
                  <a:pt x="11575915" y="6560397"/>
                  <a:pt x="11576754" y="6560698"/>
                  <a:pt x="11577864" y="6560698"/>
                </a:cubicBezTo>
                <a:cubicBezTo>
                  <a:pt x="11578913" y="6560698"/>
                  <a:pt x="11579723" y="6560397"/>
                  <a:pt x="11580293" y="6559796"/>
                </a:cubicBezTo>
                <a:cubicBezTo>
                  <a:pt x="11580862" y="6559164"/>
                  <a:pt x="11581162" y="6558322"/>
                  <a:pt x="11581162" y="6557210"/>
                </a:cubicBezTo>
                <a:lnTo>
                  <a:pt x="11581162" y="6535077"/>
                </a:lnTo>
                <a:cubicBezTo>
                  <a:pt x="11581162" y="6531498"/>
                  <a:pt x="11580623" y="6528521"/>
                  <a:pt x="11579573" y="6526175"/>
                </a:cubicBezTo>
                <a:cubicBezTo>
                  <a:pt x="11578553" y="6523860"/>
                  <a:pt x="11576965" y="6522116"/>
                  <a:pt x="11574835" y="6520943"/>
                </a:cubicBezTo>
                <a:cubicBezTo>
                  <a:pt x="11572737" y="6519800"/>
                  <a:pt x="11570068" y="6519199"/>
                  <a:pt x="11566890" y="6519199"/>
                </a:cubicBezTo>
                <a:close/>
                <a:moveTo>
                  <a:pt x="11519604" y="6519199"/>
                </a:moveTo>
                <a:cubicBezTo>
                  <a:pt x="11515796" y="6519199"/>
                  <a:pt x="11512467" y="6520101"/>
                  <a:pt x="11509589" y="6521845"/>
                </a:cubicBezTo>
                <a:cubicBezTo>
                  <a:pt x="11506710" y="6523619"/>
                  <a:pt x="11504431" y="6526055"/>
                  <a:pt x="11502782" y="6529153"/>
                </a:cubicBezTo>
                <a:cubicBezTo>
                  <a:pt x="11501133" y="6532280"/>
                  <a:pt x="11500324" y="6535919"/>
                  <a:pt x="11500324" y="6540129"/>
                </a:cubicBezTo>
                <a:cubicBezTo>
                  <a:pt x="11500324" y="6544429"/>
                  <a:pt x="11501163" y="6548098"/>
                  <a:pt x="11502812" y="6551195"/>
                </a:cubicBezTo>
                <a:cubicBezTo>
                  <a:pt x="11504491" y="6554263"/>
                  <a:pt x="11506860" y="6556668"/>
                  <a:pt x="11509919" y="6558322"/>
                </a:cubicBezTo>
                <a:cubicBezTo>
                  <a:pt x="11512977" y="6560006"/>
                  <a:pt x="11516605" y="6560848"/>
                  <a:pt x="11520833" y="6560848"/>
                </a:cubicBezTo>
                <a:cubicBezTo>
                  <a:pt x="11523262" y="6560848"/>
                  <a:pt x="11525690" y="6560487"/>
                  <a:pt x="11528149" y="6559796"/>
                </a:cubicBezTo>
                <a:cubicBezTo>
                  <a:pt x="11530638" y="6559074"/>
                  <a:pt x="11532767" y="6558052"/>
                  <a:pt x="11534596" y="6556728"/>
                </a:cubicBezTo>
                <a:cubicBezTo>
                  <a:pt x="11535316" y="6556277"/>
                  <a:pt x="11535795" y="6555766"/>
                  <a:pt x="11536035" y="6555165"/>
                </a:cubicBezTo>
                <a:cubicBezTo>
                  <a:pt x="11536275" y="6554563"/>
                  <a:pt x="11536335" y="6553992"/>
                  <a:pt x="11536215" y="6553451"/>
                </a:cubicBezTo>
                <a:cubicBezTo>
                  <a:pt x="11536065" y="6552939"/>
                  <a:pt x="11535795" y="6552488"/>
                  <a:pt x="11535406" y="6552127"/>
                </a:cubicBezTo>
                <a:cubicBezTo>
                  <a:pt x="11535016" y="6551797"/>
                  <a:pt x="11534536" y="6551586"/>
                  <a:pt x="11533907" y="6551556"/>
                </a:cubicBezTo>
                <a:cubicBezTo>
                  <a:pt x="11533277" y="6551526"/>
                  <a:pt x="11532557" y="6551766"/>
                  <a:pt x="11531777" y="6552248"/>
                </a:cubicBezTo>
                <a:cubicBezTo>
                  <a:pt x="11530038" y="6553420"/>
                  <a:pt x="11528239" y="6554263"/>
                  <a:pt x="11526380" y="6554743"/>
                </a:cubicBezTo>
                <a:cubicBezTo>
                  <a:pt x="11524551" y="6555255"/>
                  <a:pt x="11522692" y="6555495"/>
                  <a:pt x="11520833" y="6555495"/>
                </a:cubicBezTo>
                <a:cubicBezTo>
                  <a:pt x="11516335" y="6555495"/>
                  <a:pt x="11512857" y="6554172"/>
                  <a:pt x="11510398" y="6551526"/>
                </a:cubicBezTo>
                <a:cubicBezTo>
                  <a:pt x="11508210" y="6549150"/>
                  <a:pt x="11507010" y="6545812"/>
                  <a:pt x="11506770" y="6541452"/>
                </a:cubicBezTo>
                <a:lnTo>
                  <a:pt x="11534086" y="6541452"/>
                </a:lnTo>
                <a:cubicBezTo>
                  <a:pt x="11535016" y="6541452"/>
                  <a:pt x="11535736" y="6541241"/>
                  <a:pt x="11536245" y="6540820"/>
                </a:cubicBezTo>
                <a:cubicBezTo>
                  <a:pt x="11536725" y="6540399"/>
                  <a:pt x="11536995" y="6539768"/>
                  <a:pt x="11536995" y="6538866"/>
                </a:cubicBezTo>
                <a:cubicBezTo>
                  <a:pt x="11536995" y="6535859"/>
                  <a:pt x="11536575" y="6533122"/>
                  <a:pt x="11535795" y="6530686"/>
                </a:cubicBezTo>
                <a:cubicBezTo>
                  <a:pt x="11534986" y="6528281"/>
                  <a:pt x="11533847" y="6526206"/>
                  <a:pt x="11532317" y="6524492"/>
                </a:cubicBezTo>
                <a:cubicBezTo>
                  <a:pt x="11530818" y="6522777"/>
                  <a:pt x="11528989" y="6521485"/>
                  <a:pt x="11526860" y="6520582"/>
                </a:cubicBezTo>
                <a:cubicBezTo>
                  <a:pt x="11524701" y="6519650"/>
                  <a:pt x="11522273" y="6519199"/>
                  <a:pt x="11519604" y="6519199"/>
                </a:cubicBezTo>
                <a:close/>
                <a:moveTo>
                  <a:pt x="11477745" y="6519199"/>
                </a:moveTo>
                <a:cubicBezTo>
                  <a:pt x="11474597" y="6519199"/>
                  <a:pt x="11471868" y="6519710"/>
                  <a:pt x="11469499" y="6520703"/>
                </a:cubicBezTo>
                <a:cubicBezTo>
                  <a:pt x="11467131" y="6521695"/>
                  <a:pt x="11465302" y="6523078"/>
                  <a:pt x="11464012" y="6524883"/>
                </a:cubicBezTo>
                <a:cubicBezTo>
                  <a:pt x="11462723" y="6526657"/>
                  <a:pt x="11462093" y="6528792"/>
                  <a:pt x="11462093" y="6531258"/>
                </a:cubicBezTo>
                <a:cubicBezTo>
                  <a:pt x="11462093" y="6534084"/>
                  <a:pt x="11462903" y="6536370"/>
                  <a:pt x="11464582" y="6538144"/>
                </a:cubicBezTo>
                <a:cubicBezTo>
                  <a:pt x="11466261" y="6539888"/>
                  <a:pt x="11468840" y="6541121"/>
                  <a:pt x="11472288" y="6541843"/>
                </a:cubicBezTo>
                <a:lnTo>
                  <a:pt x="11479784" y="6543497"/>
                </a:lnTo>
                <a:cubicBezTo>
                  <a:pt x="11482063" y="6544008"/>
                  <a:pt x="11483682" y="6544700"/>
                  <a:pt x="11484732" y="6545602"/>
                </a:cubicBezTo>
                <a:cubicBezTo>
                  <a:pt x="11485781" y="6546534"/>
                  <a:pt x="11486291" y="6547737"/>
                  <a:pt x="11486291" y="6549301"/>
                </a:cubicBezTo>
                <a:cubicBezTo>
                  <a:pt x="11486291" y="6551286"/>
                  <a:pt x="11485511" y="6552849"/>
                  <a:pt x="11483922" y="6553992"/>
                </a:cubicBezTo>
                <a:cubicBezTo>
                  <a:pt x="11482333" y="6555165"/>
                  <a:pt x="11479964" y="6555736"/>
                  <a:pt x="11476816" y="6555736"/>
                </a:cubicBezTo>
                <a:cubicBezTo>
                  <a:pt x="11474867" y="6555736"/>
                  <a:pt x="11472857" y="6555465"/>
                  <a:pt x="11470849" y="6554954"/>
                </a:cubicBezTo>
                <a:cubicBezTo>
                  <a:pt x="11468840" y="6554413"/>
                  <a:pt x="11466771" y="6553511"/>
                  <a:pt x="11464642" y="6552187"/>
                </a:cubicBezTo>
                <a:cubicBezTo>
                  <a:pt x="11463982" y="6551857"/>
                  <a:pt x="11463383" y="6551736"/>
                  <a:pt x="11462873" y="6551797"/>
                </a:cubicBezTo>
                <a:cubicBezTo>
                  <a:pt x="11462333" y="6551887"/>
                  <a:pt x="11461913" y="6552127"/>
                  <a:pt x="11461554" y="6552518"/>
                </a:cubicBezTo>
                <a:cubicBezTo>
                  <a:pt x="11461194" y="6552909"/>
                  <a:pt x="11460954" y="6553360"/>
                  <a:pt x="11460894" y="6553872"/>
                </a:cubicBezTo>
                <a:cubicBezTo>
                  <a:pt x="11460804" y="6554413"/>
                  <a:pt x="11460864" y="6554924"/>
                  <a:pt x="11461104" y="6555435"/>
                </a:cubicBezTo>
                <a:cubicBezTo>
                  <a:pt x="11461313" y="6555976"/>
                  <a:pt x="11461703" y="6556428"/>
                  <a:pt x="11462243" y="6556819"/>
                </a:cubicBezTo>
                <a:cubicBezTo>
                  <a:pt x="11464372" y="6558292"/>
                  <a:pt x="11466711" y="6559344"/>
                  <a:pt x="11469199" y="6559946"/>
                </a:cubicBezTo>
                <a:cubicBezTo>
                  <a:pt x="11471718" y="6560547"/>
                  <a:pt x="11474177" y="6560848"/>
                  <a:pt x="11476666" y="6560848"/>
                </a:cubicBezTo>
                <a:cubicBezTo>
                  <a:pt x="11481493" y="6560848"/>
                  <a:pt x="11485361" y="6559796"/>
                  <a:pt x="11488270" y="6557631"/>
                </a:cubicBezTo>
                <a:cubicBezTo>
                  <a:pt x="11491208" y="6555495"/>
                  <a:pt x="11492648" y="6552609"/>
                  <a:pt x="11492648" y="6548970"/>
                </a:cubicBezTo>
                <a:cubicBezTo>
                  <a:pt x="11492648" y="6546083"/>
                  <a:pt x="11491748" y="6543827"/>
                  <a:pt x="11489979" y="6542144"/>
                </a:cubicBezTo>
                <a:cubicBezTo>
                  <a:pt x="11488180" y="6540459"/>
                  <a:pt x="11485511" y="6539227"/>
                  <a:pt x="11481943" y="6538475"/>
                </a:cubicBezTo>
                <a:lnTo>
                  <a:pt x="11474447" y="6536881"/>
                </a:lnTo>
                <a:cubicBezTo>
                  <a:pt x="11472348" y="6536460"/>
                  <a:pt x="11470819" y="6535738"/>
                  <a:pt x="11469829" y="6534746"/>
                </a:cubicBezTo>
                <a:cubicBezTo>
                  <a:pt x="11468840" y="6533754"/>
                  <a:pt x="11468330" y="6532491"/>
                  <a:pt x="11468330" y="6530957"/>
                </a:cubicBezTo>
                <a:cubicBezTo>
                  <a:pt x="11468330" y="6528972"/>
                  <a:pt x="11469139" y="6527348"/>
                  <a:pt x="11470729" y="6526145"/>
                </a:cubicBezTo>
                <a:cubicBezTo>
                  <a:pt x="11472318" y="6524943"/>
                  <a:pt x="11474657" y="6524341"/>
                  <a:pt x="11477745" y="6524341"/>
                </a:cubicBezTo>
                <a:cubicBezTo>
                  <a:pt x="11479394" y="6524341"/>
                  <a:pt x="11481044" y="6524582"/>
                  <a:pt x="11482753" y="6525123"/>
                </a:cubicBezTo>
                <a:cubicBezTo>
                  <a:pt x="11484462" y="6525634"/>
                  <a:pt x="11486141" y="6526446"/>
                  <a:pt x="11487790" y="6527559"/>
                </a:cubicBezTo>
                <a:cubicBezTo>
                  <a:pt x="11488390" y="6527950"/>
                  <a:pt x="11488959" y="6528100"/>
                  <a:pt x="11489529" y="6528040"/>
                </a:cubicBezTo>
                <a:cubicBezTo>
                  <a:pt x="11490069" y="6528010"/>
                  <a:pt x="11490549" y="6527799"/>
                  <a:pt x="11490908" y="6527439"/>
                </a:cubicBezTo>
                <a:cubicBezTo>
                  <a:pt x="11491298" y="6527078"/>
                  <a:pt x="11491568" y="6526627"/>
                  <a:pt x="11491718" y="6526115"/>
                </a:cubicBezTo>
                <a:cubicBezTo>
                  <a:pt x="11491838" y="6525574"/>
                  <a:pt x="11491808" y="6525063"/>
                  <a:pt x="11491628" y="6524522"/>
                </a:cubicBezTo>
                <a:cubicBezTo>
                  <a:pt x="11491418" y="6524010"/>
                  <a:pt x="11491058" y="6523559"/>
                  <a:pt x="11490518" y="6523168"/>
                </a:cubicBezTo>
                <a:cubicBezTo>
                  <a:pt x="11488750" y="6521785"/>
                  <a:pt x="11486800" y="6520793"/>
                  <a:pt x="11484612" y="6520161"/>
                </a:cubicBezTo>
                <a:cubicBezTo>
                  <a:pt x="11482453" y="6519530"/>
                  <a:pt x="11480144" y="6519199"/>
                  <a:pt x="11477745" y="6519199"/>
                </a:cubicBezTo>
                <a:close/>
                <a:moveTo>
                  <a:pt x="11438105" y="6519199"/>
                </a:moveTo>
                <a:cubicBezTo>
                  <a:pt x="11434957" y="6519199"/>
                  <a:pt x="11432228" y="6519710"/>
                  <a:pt x="11429860" y="6520703"/>
                </a:cubicBezTo>
                <a:cubicBezTo>
                  <a:pt x="11427491" y="6521695"/>
                  <a:pt x="11425662" y="6523078"/>
                  <a:pt x="11424373" y="6524883"/>
                </a:cubicBezTo>
                <a:cubicBezTo>
                  <a:pt x="11423083" y="6526657"/>
                  <a:pt x="11422453" y="6528792"/>
                  <a:pt x="11422453" y="6531258"/>
                </a:cubicBezTo>
                <a:cubicBezTo>
                  <a:pt x="11422453" y="6534084"/>
                  <a:pt x="11423293" y="6536370"/>
                  <a:pt x="11424972" y="6538144"/>
                </a:cubicBezTo>
                <a:cubicBezTo>
                  <a:pt x="11426621" y="6539888"/>
                  <a:pt x="11429200" y="6541121"/>
                  <a:pt x="11432648" y="6541843"/>
                </a:cubicBezTo>
                <a:lnTo>
                  <a:pt x="11440175" y="6543497"/>
                </a:lnTo>
                <a:cubicBezTo>
                  <a:pt x="11442423" y="6544008"/>
                  <a:pt x="11444072" y="6544700"/>
                  <a:pt x="11445092" y="6545602"/>
                </a:cubicBezTo>
                <a:cubicBezTo>
                  <a:pt x="11446141" y="6546534"/>
                  <a:pt x="11446681" y="6547737"/>
                  <a:pt x="11446681" y="6549301"/>
                </a:cubicBezTo>
                <a:cubicBezTo>
                  <a:pt x="11446681" y="6551286"/>
                  <a:pt x="11445871" y="6552849"/>
                  <a:pt x="11444282" y="6553992"/>
                </a:cubicBezTo>
                <a:cubicBezTo>
                  <a:pt x="11442693" y="6555165"/>
                  <a:pt x="11440324" y="6555736"/>
                  <a:pt x="11437206" y="6555736"/>
                </a:cubicBezTo>
                <a:cubicBezTo>
                  <a:pt x="11435227" y="6555736"/>
                  <a:pt x="11433218" y="6555465"/>
                  <a:pt x="11431209" y="6554954"/>
                </a:cubicBezTo>
                <a:cubicBezTo>
                  <a:pt x="11429200" y="6554413"/>
                  <a:pt x="11427131" y="6553511"/>
                  <a:pt x="11425002" y="6552187"/>
                </a:cubicBezTo>
                <a:cubicBezTo>
                  <a:pt x="11424343" y="6551857"/>
                  <a:pt x="11423743" y="6551736"/>
                  <a:pt x="11423233" y="6551797"/>
                </a:cubicBezTo>
                <a:cubicBezTo>
                  <a:pt x="11422693" y="6551887"/>
                  <a:pt x="11422273" y="6552127"/>
                  <a:pt x="11421914" y="6552518"/>
                </a:cubicBezTo>
                <a:cubicBezTo>
                  <a:pt x="11421554" y="6552909"/>
                  <a:pt x="11421344" y="6553360"/>
                  <a:pt x="11421254" y="6553872"/>
                </a:cubicBezTo>
                <a:cubicBezTo>
                  <a:pt x="11421164" y="6554413"/>
                  <a:pt x="11421224" y="6554924"/>
                  <a:pt x="11421464" y="6555435"/>
                </a:cubicBezTo>
                <a:cubicBezTo>
                  <a:pt x="11421674" y="6555976"/>
                  <a:pt x="11422064" y="6556428"/>
                  <a:pt x="11422603" y="6556819"/>
                </a:cubicBezTo>
                <a:cubicBezTo>
                  <a:pt x="11424762" y="6558292"/>
                  <a:pt x="11427071" y="6559344"/>
                  <a:pt x="11429560" y="6559946"/>
                </a:cubicBezTo>
                <a:cubicBezTo>
                  <a:pt x="11432078" y="6560547"/>
                  <a:pt x="11434567" y="6560848"/>
                  <a:pt x="11437026" y="6560848"/>
                </a:cubicBezTo>
                <a:cubicBezTo>
                  <a:pt x="11441853" y="6560848"/>
                  <a:pt x="11445722" y="6559796"/>
                  <a:pt x="11448660" y="6557631"/>
                </a:cubicBezTo>
                <a:cubicBezTo>
                  <a:pt x="11451568" y="6555495"/>
                  <a:pt x="11453008" y="6552609"/>
                  <a:pt x="11453008" y="6548970"/>
                </a:cubicBezTo>
                <a:cubicBezTo>
                  <a:pt x="11453008" y="6546083"/>
                  <a:pt x="11452108" y="6543827"/>
                  <a:pt x="11450339" y="6542144"/>
                </a:cubicBezTo>
                <a:cubicBezTo>
                  <a:pt x="11448540" y="6540459"/>
                  <a:pt x="11445871" y="6539227"/>
                  <a:pt x="11442303" y="6538475"/>
                </a:cubicBezTo>
                <a:lnTo>
                  <a:pt x="11434807" y="6536881"/>
                </a:lnTo>
                <a:cubicBezTo>
                  <a:pt x="11432708" y="6536460"/>
                  <a:pt x="11431179" y="6535738"/>
                  <a:pt x="11430189" y="6534746"/>
                </a:cubicBezTo>
                <a:cubicBezTo>
                  <a:pt x="11429200" y="6533754"/>
                  <a:pt x="11428720" y="6532491"/>
                  <a:pt x="11428720" y="6530957"/>
                </a:cubicBezTo>
                <a:cubicBezTo>
                  <a:pt x="11428720" y="6528972"/>
                  <a:pt x="11429500" y="6527348"/>
                  <a:pt x="11431089" y="6526145"/>
                </a:cubicBezTo>
                <a:cubicBezTo>
                  <a:pt x="11432678" y="6524943"/>
                  <a:pt x="11435017" y="6524341"/>
                  <a:pt x="11438105" y="6524341"/>
                </a:cubicBezTo>
                <a:cubicBezTo>
                  <a:pt x="11439755" y="6524341"/>
                  <a:pt x="11441434" y="6524582"/>
                  <a:pt x="11443113" y="6525123"/>
                </a:cubicBezTo>
                <a:cubicBezTo>
                  <a:pt x="11444822" y="6525634"/>
                  <a:pt x="11446501" y="6526446"/>
                  <a:pt x="11448150" y="6527559"/>
                </a:cubicBezTo>
                <a:cubicBezTo>
                  <a:pt x="11448750" y="6527950"/>
                  <a:pt x="11449350" y="6528100"/>
                  <a:pt x="11449890" y="6528040"/>
                </a:cubicBezTo>
                <a:cubicBezTo>
                  <a:pt x="11450429" y="6528010"/>
                  <a:pt x="11450909" y="6527799"/>
                  <a:pt x="11451299" y="6527439"/>
                </a:cubicBezTo>
                <a:cubicBezTo>
                  <a:pt x="11451658" y="6527078"/>
                  <a:pt x="11451928" y="6526627"/>
                  <a:pt x="11452078" y="6526115"/>
                </a:cubicBezTo>
                <a:cubicBezTo>
                  <a:pt x="11452198" y="6525574"/>
                  <a:pt x="11452168" y="6525063"/>
                  <a:pt x="11451988" y="6524522"/>
                </a:cubicBezTo>
                <a:cubicBezTo>
                  <a:pt x="11451779" y="6524010"/>
                  <a:pt x="11451419" y="6523559"/>
                  <a:pt x="11450879" y="6523168"/>
                </a:cubicBezTo>
                <a:cubicBezTo>
                  <a:pt x="11449110" y="6521785"/>
                  <a:pt x="11447161" y="6520793"/>
                  <a:pt x="11444972" y="6520161"/>
                </a:cubicBezTo>
                <a:cubicBezTo>
                  <a:pt x="11442813" y="6519530"/>
                  <a:pt x="11440504" y="6519199"/>
                  <a:pt x="11438105" y="6519199"/>
                </a:cubicBezTo>
                <a:close/>
                <a:moveTo>
                  <a:pt x="11396487" y="6519199"/>
                </a:moveTo>
                <a:cubicBezTo>
                  <a:pt x="11392709" y="6519199"/>
                  <a:pt x="11389350" y="6520101"/>
                  <a:pt x="11386472" y="6521845"/>
                </a:cubicBezTo>
                <a:cubicBezTo>
                  <a:pt x="11383593" y="6523619"/>
                  <a:pt x="11381315" y="6526055"/>
                  <a:pt x="11379665" y="6529153"/>
                </a:cubicBezTo>
                <a:cubicBezTo>
                  <a:pt x="11378016" y="6532280"/>
                  <a:pt x="11377207" y="6535919"/>
                  <a:pt x="11377207" y="6540129"/>
                </a:cubicBezTo>
                <a:cubicBezTo>
                  <a:pt x="11377207" y="6544429"/>
                  <a:pt x="11378046" y="6548098"/>
                  <a:pt x="11379725" y="6551195"/>
                </a:cubicBezTo>
                <a:cubicBezTo>
                  <a:pt x="11381404" y="6554263"/>
                  <a:pt x="11383743" y="6556668"/>
                  <a:pt x="11386802" y="6558322"/>
                </a:cubicBezTo>
                <a:cubicBezTo>
                  <a:pt x="11389860" y="6560006"/>
                  <a:pt x="11393488" y="6560848"/>
                  <a:pt x="11397716" y="6560848"/>
                </a:cubicBezTo>
                <a:cubicBezTo>
                  <a:pt x="11400145" y="6560848"/>
                  <a:pt x="11402574" y="6560487"/>
                  <a:pt x="11405062" y="6559796"/>
                </a:cubicBezTo>
                <a:cubicBezTo>
                  <a:pt x="11407521" y="6559074"/>
                  <a:pt x="11409680" y="6558052"/>
                  <a:pt x="11411479" y="6556728"/>
                </a:cubicBezTo>
                <a:cubicBezTo>
                  <a:pt x="11412199" y="6556277"/>
                  <a:pt x="11412678" y="6555766"/>
                  <a:pt x="11412918" y="6555165"/>
                </a:cubicBezTo>
                <a:cubicBezTo>
                  <a:pt x="11413188" y="6554563"/>
                  <a:pt x="11413218" y="6553992"/>
                  <a:pt x="11413098" y="6553451"/>
                </a:cubicBezTo>
                <a:cubicBezTo>
                  <a:pt x="11412948" y="6552939"/>
                  <a:pt x="11412678" y="6552488"/>
                  <a:pt x="11412319" y="6552127"/>
                </a:cubicBezTo>
                <a:cubicBezTo>
                  <a:pt x="11411929" y="6551797"/>
                  <a:pt x="11411419" y="6551586"/>
                  <a:pt x="11410789" y="6551556"/>
                </a:cubicBezTo>
                <a:cubicBezTo>
                  <a:pt x="11410160" y="6551526"/>
                  <a:pt x="11409440" y="6551766"/>
                  <a:pt x="11408691" y="6552248"/>
                </a:cubicBezTo>
                <a:cubicBezTo>
                  <a:pt x="11406921" y="6553420"/>
                  <a:pt x="11405122" y="6554263"/>
                  <a:pt x="11403293" y="6554743"/>
                </a:cubicBezTo>
                <a:cubicBezTo>
                  <a:pt x="11401434" y="6555255"/>
                  <a:pt x="11399605" y="6555495"/>
                  <a:pt x="11397716" y="6555495"/>
                </a:cubicBezTo>
                <a:cubicBezTo>
                  <a:pt x="11393218" y="6555495"/>
                  <a:pt x="11389740" y="6554172"/>
                  <a:pt x="11387282" y="6551526"/>
                </a:cubicBezTo>
                <a:cubicBezTo>
                  <a:pt x="11385093" y="6549150"/>
                  <a:pt x="11383893" y="6545812"/>
                  <a:pt x="11383653" y="6541452"/>
                </a:cubicBezTo>
                <a:lnTo>
                  <a:pt x="11410999" y="6541452"/>
                </a:lnTo>
                <a:cubicBezTo>
                  <a:pt x="11411929" y="6541452"/>
                  <a:pt x="11412648" y="6541241"/>
                  <a:pt x="11413128" y="6540820"/>
                </a:cubicBezTo>
                <a:cubicBezTo>
                  <a:pt x="11413638" y="6540399"/>
                  <a:pt x="11413878" y="6539768"/>
                  <a:pt x="11413878" y="6538866"/>
                </a:cubicBezTo>
                <a:cubicBezTo>
                  <a:pt x="11413878" y="6535859"/>
                  <a:pt x="11413458" y="6533122"/>
                  <a:pt x="11412678" y="6530686"/>
                </a:cubicBezTo>
                <a:cubicBezTo>
                  <a:pt x="11411869" y="6528281"/>
                  <a:pt x="11410729" y="6526206"/>
                  <a:pt x="11409230" y="6524492"/>
                </a:cubicBezTo>
                <a:cubicBezTo>
                  <a:pt x="11407701" y="6522777"/>
                  <a:pt x="11405872" y="6521485"/>
                  <a:pt x="11403743" y="6520582"/>
                </a:cubicBezTo>
                <a:cubicBezTo>
                  <a:pt x="11401584" y="6519650"/>
                  <a:pt x="11399185" y="6519199"/>
                  <a:pt x="11396487" y="6519199"/>
                </a:cubicBezTo>
                <a:close/>
                <a:moveTo>
                  <a:pt x="11598703" y="6507050"/>
                </a:moveTo>
                <a:cubicBezTo>
                  <a:pt x="11597654" y="6507050"/>
                  <a:pt x="11596844" y="6507351"/>
                  <a:pt x="11596244" y="6507922"/>
                </a:cubicBezTo>
                <a:cubicBezTo>
                  <a:pt x="11595615" y="6508493"/>
                  <a:pt x="11595315" y="6509335"/>
                  <a:pt x="11595315" y="6510448"/>
                </a:cubicBezTo>
                <a:lnTo>
                  <a:pt x="11595315" y="6519951"/>
                </a:lnTo>
                <a:lnTo>
                  <a:pt x="11589798" y="6519951"/>
                </a:lnTo>
                <a:cubicBezTo>
                  <a:pt x="11588868" y="6519951"/>
                  <a:pt x="11588149" y="6520161"/>
                  <a:pt x="11587669" y="6520612"/>
                </a:cubicBezTo>
                <a:cubicBezTo>
                  <a:pt x="11587159" y="6521063"/>
                  <a:pt x="11586919" y="6521695"/>
                  <a:pt x="11586919" y="6522507"/>
                </a:cubicBezTo>
                <a:cubicBezTo>
                  <a:pt x="11586919" y="6523349"/>
                  <a:pt x="11587159" y="6523980"/>
                  <a:pt x="11587669" y="6524462"/>
                </a:cubicBezTo>
                <a:cubicBezTo>
                  <a:pt x="11588149" y="6524913"/>
                  <a:pt x="11588868" y="6525153"/>
                  <a:pt x="11589798" y="6525153"/>
                </a:cubicBezTo>
                <a:lnTo>
                  <a:pt x="11595315" y="6525153"/>
                </a:lnTo>
                <a:lnTo>
                  <a:pt x="11595315" y="6546233"/>
                </a:lnTo>
                <a:cubicBezTo>
                  <a:pt x="11595315" y="6549361"/>
                  <a:pt x="11595855" y="6552037"/>
                  <a:pt x="11596904" y="6554202"/>
                </a:cubicBezTo>
                <a:cubicBezTo>
                  <a:pt x="11597924" y="6556398"/>
                  <a:pt x="11599513" y="6558052"/>
                  <a:pt x="11601612" y="6559164"/>
                </a:cubicBezTo>
                <a:cubicBezTo>
                  <a:pt x="11603741" y="6560307"/>
                  <a:pt x="11606379" y="6560848"/>
                  <a:pt x="11609498" y="6560848"/>
                </a:cubicBezTo>
                <a:cubicBezTo>
                  <a:pt x="11610367" y="6560848"/>
                  <a:pt x="11611357" y="6560758"/>
                  <a:pt x="11612436" y="6560578"/>
                </a:cubicBezTo>
                <a:cubicBezTo>
                  <a:pt x="11613486" y="6560367"/>
                  <a:pt x="11614355" y="6560156"/>
                  <a:pt x="11615015" y="6559946"/>
                </a:cubicBezTo>
                <a:cubicBezTo>
                  <a:pt x="11615615" y="6559735"/>
                  <a:pt x="11616034" y="6559344"/>
                  <a:pt x="11616304" y="6558803"/>
                </a:cubicBezTo>
                <a:cubicBezTo>
                  <a:pt x="11616544" y="6558232"/>
                  <a:pt x="11616664" y="6557631"/>
                  <a:pt x="11616664" y="6556969"/>
                </a:cubicBezTo>
                <a:cubicBezTo>
                  <a:pt x="11616664" y="6556037"/>
                  <a:pt x="11616514" y="6555375"/>
                  <a:pt x="11616184" y="6554984"/>
                </a:cubicBezTo>
                <a:cubicBezTo>
                  <a:pt x="11615855" y="6554593"/>
                  <a:pt x="11615435" y="6554443"/>
                  <a:pt x="11614925" y="6554503"/>
                </a:cubicBezTo>
                <a:cubicBezTo>
                  <a:pt x="11614445" y="6554503"/>
                  <a:pt x="11613815" y="6554593"/>
                  <a:pt x="11613096" y="6554834"/>
                </a:cubicBezTo>
                <a:cubicBezTo>
                  <a:pt x="11612346" y="6555044"/>
                  <a:pt x="11611447" y="6555165"/>
                  <a:pt x="11610397" y="6555165"/>
                </a:cubicBezTo>
                <a:cubicBezTo>
                  <a:pt x="11607429" y="6555165"/>
                  <a:pt x="11605300" y="6554353"/>
                  <a:pt x="11603981" y="6552729"/>
                </a:cubicBezTo>
                <a:cubicBezTo>
                  <a:pt x="11602661" y="6551105"/>
                  <a:pt x="11602002" y="6548699"/>
                  <a:pt x="11602002" y="6545572"/>
                </a:cubicBezTo>
                <a:lnTo>
                  <a:pt x="11602002" y="6525153"/>
                </a:lnTo>
                <a:lnTo>
                  <a:pt x="11612376" y="6525153"/>
                </a:lnTo>
                <a:cubicBezTo>
                  <a:pt x="11613306" y="6525153"/>
                  <a:pt x="11614025" y="6524913"/>
                  <a:pt x="11614535" y="6524462"/>
                </a:cubicBezTo>
                <a:cubicBezTo>
                  <a:pt x="11615015" y="6523980"/>
                  <a:pt x="11615255" y="6523349"/>
                  <a:pt x="11615255" y="6522507"/>
                </a:cubicBezTo>
                <a:cubicBezTo>
                  <a:pt x="11615255" y="6521695"/>
                  <a:pt x="11615015" y="6521063"/>
                  <a:pt x="11614535" y="6520612"/>
                </a:cubicBezTo>
                <a:cubicBezTo>
                  <a:pt x="11614025" y="6520161"/>
                  <a:pt x="11613306" y="6519951"/>
                  <a:pt x="11612376" y="6519951"/>
                </a:cubicBezTo>
                <a:lnTo>
                  <a:pt x="11602002" y="6519951"/>
                </a:lnTo>
                <a:lnTo>
                  <a:pt x="11602002" y="6510448"/>
                </a:lnTo>
                <a:cubicBezTo>
                  <a:pt x="11602002" y="6509335"/>
                  <a:pt x="11601702" y="6508493"/>
                  <a:pt x="11601132" y="6507922"/>
                </a:cubicBezTo>
                <a:cubicBezTo>
                  <a:pt x="11600562" y="6507351"/>
                  <a:pt x="11599753" y="6507050"/>
                  <a:pt x="11598703" y="6507050"/>
                </a:cubicBezTo>
                <a:close/>
                <a:moveTo>
                  <a:pt x="11626049" y="6502088"/>
                </a:moveTo>
                <a:cubicBezTo>
                  <a:pt x="11624700" y="6502088"/>
                  <a:pt x="11623620" y="6502449"/>
                  <a:pt x="11622841" y="6503141"/>
                </a:cubicBezTo>
                <a:cubicBezTo>
                  <a:pt x="11622091" y="6503833"/>
                  <a:pt x="11621701" y="6504825"/>
                  <a:pt x="11621701" y="6506148"/>
                </a:cubicBezTo>
                <a:cubicBezTo>
                  <a:pt x="11621701" y="6507411"/>
                  <a:pt x="11622091" y="6508434"/>
                  <a:pt x="11622841" y="6509155"/>
                </a:cubicBezTo>
                <a:cubicBezTo>
                  <a:pt x="11623620" y="6509907"/>
                  <a:pt x="11624700" y="6510268"/>
                  <a:pt x="11626049" y="6510268"/>
                </a:cubicBezTo>
                <a:cubicBezTo>
                  <a:pt x="11627489" y="6510268"/>
                  <a:pt x="11628568" y="6509907"/>
                  <a:pt x="11629318" y="6509155"/>
                </a:cubicBezTo>
                <a:cubicBezTo>
                  <a:pt x="11630067" y="6508434"/>
                  <a:pt x="11630427" y="6507411"/>
                  <a:pt x="11630427" y="6506148"/>
                </a:cubicBezTo>
                <a:cubicBezTo>
                  <a:pt x="11630427" y="6504825"/>
                  <a:pt x="11630067" y="6503833"/>
                  <a:pt x="11629318" y="6503141"/>
                </a:cubicBezTo>
                <a:cubicBezTo>
                  <a:pt x="11628568" y="6502449"/>
                  <a:pt x="11627489" y="6502088"/>
                  <a:pt x="11626049" y="6502088"/>
                </a:cubicBezTo>
                <a:close/>
                <a:moveTo>
                  <a:pt x="11688837" y="6501277"/>
                </a:moveTo>
                <a:cubicBezTo>
                  <a:pt x="11687758" y="6501277"/>
                  <a:pt x="11686918" y="6501577"/>
                  <a:pt x="11686378" y="6502148"/>
                </a:cubicBezTo>
                <a:cubicBezTo>
                  <a:pt x="11685839" y="6502720"/>
                  <a:pt x="11685539" y="6503562"/>
                  <a:pt x="11685539" y="6504675"/>
                </a:cubicBezTo>
                <a:lnTo>
                  <a:pt x="11685539" y="6546805"/>
                </a:lnTo>
                <a:cubicBezTo>
                  <a:pt x="11685539" y="6551315"/>
                  <a:pt x="11686588" y="6554804"/>
                  <a:pt x="11688687" y="6557210"/>
                </a:cubicBezTo>
                <a:cubicBezTo>
                  <a:pt x="11690786" y="6559645"/>
                  <a:pt x="11693785" y="6560848"/>
                  <a:pt x="11697742" y="6560848"/>
                </a:cubicBezTo>
                <a:cubicBezTo>
                  <a:pt x="11698192" y="6560848"/>
                  <a:pt x="11698672" y="6560818"/>
                  <a:pt x="11699152" y="6560788"/>
                </a:cubicBezTo>
                <a:cubicBezTo>
                  <a:pt x="11699631" y="6560728"/>
                  <a:pt x="11700111" y="6560668"/>
                  <a:pt x="11700561" y="6560608"/>
                </a:cubicBezTo>
                <a:cubicBezTo>
                  <a:pt x="11701551" y="6560457"/>
                  <a:pt x="11702240" y="6560126"/>
                  <a:pt x="11702690" y="6559615"/>
                </a:cubicBezTo>
                <a:cubicBezTo>
                  <a:pt x="11703140" y="6559134"/>
                  <a:pt x="11703350" y="6558382"/>
                  <a:pt x="11703350" y="6557390"/>
                </a:cubicBezTo>
                <a:cubicBezTo>
                  <a:pt x="11703350" y="6556398"/>
                  <a:pt x="11703230" y="6555736"/>
                  <a:pt x="11702990" y="6555405"/>
                </a:cubicBezTo>
                <a:cubicBezTo>
                  <a:pt x="11702750" y="6555074"/>
                  <a:pt x="11702300" y="6554924"/>
                  <a:pt x="11701701" y="6554984"/>
                </a:cubicBezTo>
                <a:cubicBezTo>
                  <a:pt x="11701311" y="6554984"/>
                  <a:pt x="11700951" y="6555014"/>
                  <a:pt x="11700561" y="6555074"/>
                </a:cubicBezTo>
                <a:cubicBezTo>
                  <a:pt x="11700171" y="6555134"/>
                  <a:pt x="11699722" y="6555165"/>
                  <a:pt x="11699242" y="6555165"/>
                </a:cubicBezTo>
                <a:cubicBezTo>
                  <a:pt x="11696933" y="6555165"/>
                  <a:pt x="11695194" y="6554413"/>
                  <a:pt x="11693994" y="6552969"/>
                </a:cubicBezTo>
                <a:cubicBezTo>
                  <a:pt x="11692825" y="6551496"/>
                  <a:pt x="11692225" y="6549301"/>
                  <a:pt x="11692225" y="6546324"/>
                </a:cubicBezTo>
                <a:lnTo>
                  <a:pt x="11692225" y="6504675"/>
                </a:lnTo>
                <a:cubicBezTo>
                  <a:pt x="11692225" y="6503562"/>
                  <a:pt x="11691926" y="6502720"/>
                  <a:pt x="11691326" y="6502148"/>
                </a:cubicBezTo>
                <a:cubicBezTo>
                  <a:pt x="11690726" y="6501577"/>
                  <a:pt x="11689886" y="6501277"/>
                  <a:pt x="11688837" y="6501277"/>
                </a:cubicBezTo>
                <a:close/>
                <a:moveTo>
                  <a:pt x="11429170" y="6392447"/>
                </a:moveTo>
                <a:lnTo>
                  <a:pt x="11651386" y="6392447"/>
                </a:lnTo>
                <a:lnTo>
                  <a:pt x="11651386" y="6417196"/>
                </a:lnTo>
                <a:lnTo>
                  <a:pt x="11429170" y="6417196"/>
                </a:lnTo>
                <a:close/>
                <a:moveTo>
                  <a:pt x="11429170" y="6293422"/>
                </a:moveTo>
                <a:lnTo>
                  <a:pt x="11651386" y="6293422"/>
                </a:lnTo>
                <a:lnTo>
                  <a:pt x="11651386" y="6318171"/>
                </a:lnTo>
                <a:lnTo>
                  <a:pt x="11453877" y="6318171"/>
                </a:lnTo>
                <a:lnTo>
                  <a:pt x="11453877" y="6375938"/>
                </a:lnTo>
                <a:lnTo>
                  <a:pt x="11429170" y="6375938"/>
                </a:lnTo>
                <a:close/>
                <a:moveTo>
                  <a:pt x="11429170" y="6194366"/>
                </a:moveTo>
                <a:lnTo>
                  <a:pt x="11651386" y="6194366"/>
                </a:lnTo>
                <a:lnTo>
                  <a:pt x="11651386" y="6276912"/>
                </a:lnTo>
                <a:lnTo>
                  <a:pt x="11626679" y="6276912"/>
                </a:lnTo>
                <a:lnTo>
                  <a:pt x="11626679" y="6219115"/>
                </a:lnTo>
                <a:lnTo>
                  <a:pt x="11453877" y="6219115"/>
                </a:lnTo>
                <a:lnTo>
                  <a:pt x="11453877" y="6276912"/>
                </a:lnTo>
                <a:lnTo>
                  <a:pt x="11429170" y="6276912"/>
                </a:lnTo>
                <a:close/>
                <a:moveTo>
                  <a:pt x="11456636" y="6136599"/>
                </a:moveTo>
                <a:cubicBezTo>
                  <a:pt x="11409680" y="6136599"/>
                  <a:pt x="11371570" y="6174820"/>
                  <a:pt x="11371570" y="6221882"/>
                </a:cubicBezTo>
                <a:lnTo>
                  <a:pt x="11371570" y="6389681"/>
                </a:lnTo>
                <a:cubicBezTo>
                  <a:pt x="11371570" y="6436743"/>
                  <a:pt x="11409680" y="6474964"/>
                  <a:pt x="11456636" y="6474964"/>
                </a:cubicBezTo>
                <a:lnTo>
                  <a:pt x="11623920" y="6474964"/>
                </a:lnTo>
                <a:cubicBezTo>
                  <a:pt x="11670876" y="6474964"/>
                  <a:pt x="11708957" y="6436743"/>
                  <a:pt x="11708957" y="6389681"/>
                </a:cubicBezTo>
                <a:lnTo>
                  <a:pt x="11708957" y="6221882"/>
                </a:lnTo>
                <a:cubicBezTo>
                  <a:pt x="11708957" y="6174820"/>
                  <a:pt x="11670876" y="6136599"/>
                  <a:pt x="11623920" y="61365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A37E1BC-7AFC-3FC7-8D53-ACE1077E6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800" y="1440000"/>
            <a:ext cx="2519400" cy="4536000"/>
          </a:xfrm>
          <a:solidFill>
            <a:schemeClr val="accent4">
              <a:alpha val="70000"/>
            </a:schemeClr>
          </a:solidFill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E87502-7901-7CB3-6A57-AA66E0B100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5125"/>
            <a:ext cx="2520000" cy="954000"/>
          </a:xfrm>
          <a:solidFill>
            <a:schemeClr val="accent4">
              <a:alpha val="70000"/>
            </a:schemeClr>
          </a:solidFill>
        </p:spPr>
        <p:txBody>
          <a:bodyPr lIns="90000" tIns="90000" bIns="72000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79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_rechts vor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F98B571-911C-21CB-1E74-83D68323B0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86950 w 12192000"/>
              <a:gd name="connsiteY0" fmla="*/ 6606797 h 6858000"/>
              <a:gd name="connsiteX1" fmla="*/ 11493277 w 12192000"/>
              <a:gd name="connsiteY1" fmla="*/ 6608451 h 6858000"/>
              <a:gd name="connsiteX2" fmla="*/ 11497115 w 12192000"/>
              <a:gd name="connsiteY2" fmla="*/ 6613203 h 6858000"/>
              <a:gd name="connsiteX3" fmla="*/ 11498374 w 12192000"/>
              <a:gd name="connsiteY3" fmla="*/ 6619698 h 6858000"/>
              <a:gd name="connsiteX4" fmla="*/ 11474057 w 12192000"/>
              <a:gd name="connsiteY4" fmla="*/ 6619698 h 6858000"/>
              <a:gd name="connsiteX5" fmla="*/ 11475436 w 12192000"/>
              <a:gd name="connsiteY5" fmla="*/ 6614105 h 6858000"/>
              <a:gd name="connsiteX6" fmla="*/ 11479844 w 12192000"/>
              <a:gd name="connsiteY6" fmla="*/ 6608752 h 6858000"/>
              <a:gd name="connsiteX7" fmla="*/ 11486950 w 12192000"/>
              <a:gd name="connsiteY7" fmla="*/ 6606797 h 6858000"/>
              <a:gd name="connsiteX8" fmla="*/ 11407371 w 12192000"/>
              <a:gd name="connsiteY8" fmla="*/ 6602166 h 6858000"/>
              <a:gd name="connsiteX9" fmla="*/ 11404883 w 12192000"/>
              <a:gd name="connsiteY9" fmla="*/ 6603099 h 6858000"/>
              <a:gd name="connsiteX10" fmla="*/ 11404073 w 12192000"/>
              <a:gd name="connsiteY10" fmla="*/ 6605745 h 6858000"/>
              <a:gd name="connsiteX11" fmla="*/ 11404073 w 12192000"/>
              <a:gd name="connsiteY11" fmla="*/ 6639545 h 6858000"/>
              <a:gd name="connsiteX12" fmla="*/ 11404883 w 12192000"/>
              <a:gd name="connsiteY12" fmla="*/ 6642222 h 6858000"/>
              <a:gd name="connsiteX13" fmla="*/ 11407371 w 12192000"/>
              <a:gd name="connsiteY13" fmla="*/ 6643184 h 6858000"/>
              <a:gd name="connsiteX14" fmla="*/ 11409860 w 12192000"/>
              <a:gd name="connsiteY14" fmla="*/ 6642222 h 6858000"/>
              <a:gd name="connsiteX15" fmla="*/ 11410729 w 12192000"/>
              <a:gd name="connsiteY15" fmla="*/ 6639545 h 6858000"/>
              <a:gd name="connsiteX16" fmla="*/ 11410729 w 12192000"/>
              <a:gd name="connsiteY16" fmla="*/ 6605745 h 6858000"/>
              <a:gd name="connsiteX17" fmla="*/ 11409830 w 12192000"/>
              <a:gd name="connsiteY17" fmla="*/ 6603099 h 6858000"/>
              <a:gd name="connsiteX18" fmla="*/ 11407371 w 12192000"/>
              <a:gd name="connsiteY18" fmla="*/ 6602166 h 6858000"/>
              <a:gd name="connsiteX19" fmla="*/ 11486800 w 12192000"/>
              <a:gd name="connsiteY19" fmla="*/ 6601836 h 6858000"/>
              <a:gd name="connsiteX20" fmla="*/ 11476786 w 12192000"/>
              <a:gd name="connsiteY20" fmla="*/ 6604482 h 6858000"/>
              <a:gd name="connsiteX21" fmla="*/ 11469979 w 12192000"/>
              <a:gd name="connsiteY21" fmla="*/ 6611819 h 6858000"/>
              <a:gd name="connsiteX22" fmla="*/ 11467520 w 12192000"/>
              <a:gd name="connsiteY22" fmla="*/ 6622765 h 6858000"/>
              <a:gd name="connsiteX23" fmla="*/ 11470039 w 12192000"/>
              <a:gd name="connsiteY23" fmla="*/ 6633832 h 6858000"/>
              <a:gd name="connsiteX24" fmla="*/ 11477115 w 12192000"/>
              <a:gd name="connsiteY24" fmla="*/ 6640989 h 6858000"/>
              <a:gd name="connsiteX25" fmla="*/ 11488030 w 12192000"/>
              <a:gd name="connsiteY25" fmla="*/ 6643515 h 6858000"/>
              <a:gd name="connsiteX26" fmla="*/ 11495376 w 12192000"/>
              <a:gd name="connsiteY26" fmla="*/ 6642432 h 6858000"/>
              <a:gd name="connsiteX27" fmla="*/ 11501793 w 12192000"/>
              <a:gd name="connsiteY27" fmla="*/ 6639365 h 6858000"/>
              <a:gd name="connsiteX28" fmla="*/ 11503232 w 12192000"/>
              <a:gd name="connsiteY28" fmla="*/ 6637801 h 6858000"/>
              <a:gd name="connsiteX29" fmla="*/ 11503412 w 12192000"/>
              <a:gd name="connsiteY29" fmla="*/ 6636117 h 6858000"/>
              <a:gd name="connsiteX30" fmla="*/ 11502632 w 12192000"/>
              <a:gd name="connsiteY30" fmla="*/ 6634794 h 6858000"/>
              <a:gd name="connsiteX31" fmla="*/ 11501103 w 12192000"/>
              <a:gd name="connsiteY31" fmla="*/ 6634193 h 6858000"/>
              <a:gd name="connsiteX32" fmla="*/ 11499004 w 12192000"/>
              <a:gd name="connsiteY32" fmla="*/ 6634914 h 6858000"/>
              <a:gd name="connsiteX33" fmla="*/ 11493607 w 12192000"/>
              <a:gd name="connsiteY33" fmla="*/ 6637380 h 6858000"/>
              <a:gd name="connsiteX34" fmla="*/ 11488030 w 12192000"/>
              <a:gd name="connsiteY34" fmla="*/ 6638132 h 6858000"/>
              <a:gd name="connsiteX35" fmla="*/ 11477625 w 12192000"/>
              <a:gd name="connsiteY35" fmla="*/ 6634163 h 6858000"/>
              <a:gd name="connsiteX36" fmla="*/ 11473967 w 12192000"/>
              <a:gd name="connsiteY36" fmla="*/ 6624089 h 6858000"/>
              <a:gd name="connsiteX37" fmla="*/ 11501313 w 12192000"/>
              <a:gd name="connsiteY37" fmla="*/ 6624089 h 6858000"/>
              <a:gd name="connsiteX38" fmla="*/ 11503442 w 12192000"/>
              <a:gd name="connsiteY38" fmla="*/ 6623457 h 6858000"/>
              <a:gd name="connsiteX39" fmla="*/ 11504192 w 12192000"/>
              <a:gd name="connsiteY39" fmla="*/ 6621503 h 6858000"/>
              <a:gd name="connsiteX40" fmla="*/ 11502992 w 12192000"/>
              <a:gd name="connsiteY40" fmla="*/ 6613323 h 6858000"/>
              <a:gd name="connsiteX41" fmla="*/ 11499544 w 12192000"/>
              <a:gd name="connsiteY41" fmla="*/ 6607128 h 6858000"/>
              <a:gd name="connsiteX42" fmla="*/ 11494057 w 12192000"/>
              <a:gd name="connsiteY42" fmla="*/ 6603219 h 6858000"/>
              <a:gd name="connsiteX43" fmla="*/ 11486800 w 12192000"/>
              <a:gd name="connsiteY43" fmla="*/ 6601836 h 6858000"/>
              <a:gd name="connsiteX44" fmla="*/ 11443443 w 12192000"/>
              <a:gd name="connsiteY44" fmla="*/ 6601836 h 6858000"/>
              <a:gd name="connsiteX45" fmla="*/ 11434417 w 12192000"/>
              <a:gd name="connsiteY45" fmla="*/ 6604272 h 6858000"/>
              <a:gd name="connsiteX46" fmla="*/ 11429710 w 12192000"/>
              <a:gd name="connsiteY46" fmla="*/ 6609414 h 6858000"/>
              <a:gd name="connsiteX47" fmla="*/ 11429710 w 12192000"/>
              <a:gd name="connsiteY47" fmla="*/ 6605414 h 6858000"/>
              <a:gd name="connsiteX48" fmla="*/ 11428840 w 12192000"/>
              <a:gd name="connsiteY48" fmla="*/ 6602888 h 6858000"/>
              <a:gd name="connsiteX49" fmla="*/ 11426381 w 12192000"/>
              <a:gd name="connsiteY49" fmla="*/ 6602016 h 6858000"/>
              <a:gd name="connsiteX50" fmla="*/ 11424013 w 12192000"/>
              <a:gd name="connsiteY50" fmla="*/ 6602888 h 6858000"/>
              <a:gd name="connsiteX51" fmla="*/ 11423173 w 12192000"/>
              <a:gd name="connsiteY51" fmla="*/ 6605414 h 6858000"/>
              <a:gd name="connsiteX52" fmla="*/ 11423173 w 12192000"/>
              <a:gd name="connsiteY52" fmla="*/ 6639876 h 6858000"/>
              <a:gd name="connsiteX53" fmla="*/ 11424013 w 12192000"/>
              <a:gd name="connsiteY53" fmla="*/ 6642432 h 6858000"/>
              <a:gd name="connsiteX54" fmla="*/ 11426471 w 12192000"/>
              <a:gd name="connsiteY54" fmla="*/ 6643335 h 6858000"/>
              <a:gd name="connsiteX55" fmla="*/ 11429860 w 12192000"/>
              <a:gd name="connsiteY55" fmla="*/ 6639876 h 6858000"/>
              <a:gd name="connsiteX56" fmla="*/ 11429860 w 12192000"/>
              <a:gd name="connsiteY56" fmla="*/ 6619879 h 6858000"/>
              <a:gd name="connsiteX57" fmla="*/ 11433098 w 12192000"/>
              <a:gd name="connsiteY57" fmla="*/ 6610737 h 6858000"/>
              <a:gd name="connsiteX58" fmla="*/ 11441883 w 12192000"/>
              <a:gd name="connsiteY58" fmla="*/ 6607308 h 6858000"/>
              <a:gd name="connsiteX59" fmla="*/ 11448840 w 12192000"/>
              <a:gd name="connsiteY59" fmla="*/ 6609895 h 6858000"/>
              <a:gd name="connsiteX60" fmla="*/ 11451029 w 12192000"/>
              <a:gd name="connsiteY60" fmla="*/ 6618135 h 6858000"/>
              <a:gd name="connsiteX61" fmla="*/ 11451029 w 12192000"/>
              <a:gd name="connsiteY61" fmla="*/ 6639876 h 6858000"/>
              <a:gd name="connsiteX62" fmla="*/ 11451898 w 12192000"/>
              <a:gd name="connsiteY62" fmla="*/ 6642432 h 6858000"/>
              <a:gd name="connsiteX63" fmla="*/ 11454417 w 12192000"/>
              <a:gd name="connsiteY63" fmla="*/ 6643335 h 6858000"/>
              <a:gd name="connsiteX64" fmla="*/ 11456846 w 12192000"/>
              <a:gd name="connsiteY64" fmla="*/ 6642432 h 6858000"/>
              <a:gd name="connsiteX65" fmla="*/ 11457715 w 12192000"/>
              <a:gd name="connsiteY65" fmla="*/ 6639876 h 6858000"/>
              <a:gd name="connsiteX66" fmla="*/ 11457715 w 12192000"/>
              <a:gd name="connsiteY66" fmla="*/ 6617713 h 6858000"/>
              <a:gd name="connsiteX67" fmla="*/ 11456156 w 12192000"/>
              <a:gd name="connsiteY67" fmla="*/ 6608842 h 6858000"/>
              <a:gd name="connsiteX68" fmla="*/ 11451419 w 12192000"/>
              <a:gd name="connsiteY68" fmla="*/ 6603580 h 6858000"/>
              <a:gd name="connsiteX69" fmla="*/ 11443443 w 12192000"/>
              <a:gd name="connsiteY69" fmla="*/ 6601836 h 6858000"/>
              <a:gd name="connsiteX70" fmla="*/ 11407371 w 12192000"/>
              <a:gd name="connsiteY70" fmla="*/ 6584755 h 6858000"/>
              <a:gd name="connsiteX71" fmla="*/ 11404163 w 12192000"/>
              <a:gd name="connsiteY71" fmla="*/ 6585778 h 6858000"/>
              <a:gd name="connsiteX72" fmla="*/ 11402993 w 12192000"/>
              <a:gd name="connsiteY72" fmla="*/ 6588785 h 6858000"/>
              <a:gd name="connsiteX73" fmla="*/ 11404163 w 12192000"/>
              <a:gd name="connsiteY73" fmla="*/ 6591822 h 6858000"/>
              <a:gd name="connsiteX74" fmla="*/ 11407371 w 12192000"/>
              <a:gd name="connsiteY74" fmla="*/ 6592935 h 6858000"/>
              <a:gd name="connsiteX75" fmla="*/ 11410609 w 12192000"/>
              <a:gd name="connsiteY75" fmla="*/ 6591822 h 6858000"/>
              <a:gd name="connsiteX76" fmla="*/ 11411719 w 12192000"/>
              <a:gd name="connsiteY76" fmla="*/ 6588785 h 6858000"/>
              <a:gd name="connsiteX77" fmla="*/ 11410609 w 12192000"/>
              <a:gd name="connsiteY77" fmla="*/ 6585778 h 6858000"/>
              <a:gd name="connsiteX78" fmla="*/ 11407371 w 12192000"/>
              <a:gd name="connsiteY78" fmla="*/ 6584755 h 6858000"/>
              <a:gd name="connsiteX79" fmla="*/ 11382964 w 12192000"/>
              <a:gd name="connsiteY79" fmla="*/ 6583913 h 6858000"/>
              <a:gd name="connsiteX80" fmla="*/ 11380505 w 12192000"/>
              <a:gd name="connsiteY80" fmla="*/ 6584785 h 6858000"/>
              <a:gd name="connsiteX81" fmla="*/ 11379665 w 12192000"/>
              <a:gd name="connsiteY81" fmla="*/ 6587311 h 6858000"/>
              <a:gd name="connsiteX82" fmla="*/ 11379665 w 12192000"/>
              <a:gd name="connsiteY82" fmla="*/ 6629441 h 6858000"/>
              <a:gd name="connsiteX83" fmla="*/ 11382814 w 12192000"/>
              <a:gd name="connsiteY83" fmla="*/ 6639876 h 6858000"/>
              <a:gd name="connsiteX84" fmla="*/ 11391869 w 12192000"/>
              <a:gd name="connsiteY84" fmla="*/ 6643515 h 6858000"/>
              <a:gd name="connsiteX85" fmla="*/ 11393278 w 12192000"/>
              <a:gd name="connsiteY85" fmla="*/ 6643424 h 6858000"/>
              <a:gd name="connsiteX86" fmla="*/ 11394658 w 12192000"/>
              <a:gd name="connsiteY86" fmla="*/ 6643244 h 6858000"/>
              <a:gd name="connsiteX87" fmla="*/ 11396816 w 12192000"/>
              <a:gd name="connsiteY87" fmla="*/ 6642252 h 6858000"/>
              <a:gd name="connsiteX88" fmla="*/ 11397476 w 12192000"/>
              <a:gd name="connsiteY88" fmla="*/ 6640026 h 6858000"/>
              <a:gd name="connsiteX89" fmla="*/ 11397116 w 12192000"/>
              <a:gd name="connsiteY89" fmla="*/ 6638042 h 6858000"/>
              <a:gd name="connsiteX90" fmla="*/ 11395827 w 12192000"/>
              <a:gd name="connsiteY90" fmla="*/ 6637621 h 6858000"/>
              <a:gd name="connsiteX91" fmla="*/ 11394658 w 12192000"/>
              <a:gd name="connsiteY91" fmla="*/ 6637711 h 6858000"/>
              <a:gd name="connsiteX92" fmla="*/ 11393338 w 12192000"/>
              <a:gd name="connsiteY92" fmla="*/ 6637801 h 6858000"/>
              <a:gd name="connsiteX93" fmla="*/ 11388121 w 12192000"/>
              <a:gd name="connsiteY93" fmla="*/ 6635606 h 6858000"/>
              <a:gd name="connsiteX94" fmla="*/ 11386352 w 12192000"/>
              <a:gd name="connsiteY94" fmla="*/ 6628960 h 6858000"/>
              <a:gd name="connsiteX95" fmla="*/ 11386352 w 12192000"/>
              <a:gd name="connsiteY95" fmla="*/ 6587311 h 6858000"/>
              <a:gd name="connsiteX96" fmla="*/ 11385453 w 12192000"/>
              <a:gd name="connsiteY96" fmla="*/ 6584785 h 6858000"/>
              <a:gd name="connsiteX97" fmla="*/ 11382964 w 12192000"/>
              <a:gd name="connsiteY97" fmla="*/ 6583913 h 6858000"/>
              <a:gd name="connsiteX98" fmla="*/ 11664220 w 12192000"/>
              <a:gd name="connsiteY98" fmla="*/ 6541181 h 6858000"/>
              <a:gd name="connsiteX99" fmla="*/ 11666768 w 12192000"/>
              <a:gd name="connsiteY99" fmla="*/ 6541181 h 6858000"/>
              <a:gd name="connsiteX100" fmla="*/ 11666768 w 12192000"/>
              <a:gd name="connsiteY100" fmla="*/ 6543677 h 6858000"/>
              <a:gd name="connsiteX101" fmla="*/ 11665329 w 12192000"/>
              <a:gd name="connsiteY101" fmla="*/ 6549962 h 6858000"/>
              <a:gd name="connsiteX102" fmla="*/ 11661371 w 12192000"/>
              <a:gd name="connsiteY102" fmla="*/ 6554263 h 6858000"/>
              <a:gd name="connsiteX103" fmla="*/ 11655554 w 12192000"/>
              <a:gd name="connsiteY103" fmla="*/ 6555826 h 6858000"/>
              <a:gd name="connsiteX104" fmla="*/ 11649167 w 12192000"/>
              <a:gd name="connsiteY104" fmla="*/ 6553661 h 6858000"/>
              <a:gd name="connsiteX105" fmla="*/ 11646829 w 12192000"/>
              <a:gd name="connsiteY105" fmla="*/ 6548128 h 6858000"/>
              <a:gd name="connsiteX106" fmla="*/ 11648358 w 12192000"/>
              <a:gd name="connsiteY106" fmla="*/ 6543918 h 6858000"/>
              <a:gd name="connsiteX107" fmla="*/ 11653695 w 12192000"/>
              <a:gd name="connsiteY107" fmla="*/ 6541813 h 6858000"/>
              <a:gd name="connsiteX108" fmla="*/ 11664220 w 12192000"/>
              <a:gd name="connsiteY108" fmla="*/ 6541181 h 6858000"/>
              <a:gd name="connsiteX109" fmla="*/ 11519754 w 12192000"/>
              <a:gd name="connsiteY109" fmla="*/ 6524161 h 6858000"/>
              <a:gd name="connsiteX110" fmla="*/ 11526050 w 12192000"/>
              <a:gd name="connsiteY110" fmla="*/ 6525815 h 6858000"/>
              <a:gd name="connsiteX111" fmla="*/ 11529888 w 12192000"/>
              <a:gd name="connsiteY111" fmla="*/ 6530566 h 6858000"/>
              <a:gd name="connsiteX112" fmla="*/ 11531178 w 12192000"/>
              <a:gd name="connsiteY112" fmla="*/ 6537061 h 6858000"/>
              <a:gd name="connsiteX113" fmla="*/ 11506860 w 12192000"/>
              <a:gd name="connsiteY113" fmla="*/ 6537061 h 6858000"/>
              <a:gd name="connsiteX114" fmla="*/ 11508240 w 12192000"/>
              <a:gd name="connsiteY114" fmla="*/ 6531468 h 6858000"/>
              <a:gd name="connsiteX115" fmla="*/ 11512647 w 12192000"/>
              <a:gd name="connsiteY115" fmla="*/ 6526115 h 6858000"/>
              <a:gd name="connsiteX116" fmla="*/ 11519754 w 12192000"/>
              <a:gd name="connsiteY116" fmla="*/ 6524161 h 6858000"/>
              <a:gd name="connsiteX117" fmla="*/ 11396667 w 12192000"/>
              <a:gd name="connsiteY117" fmla="*/ 6524161 h 6858000"/>
              <a:gd name="connsiteX118" fmla="*/ 11402963 w 12192000"/>
              <a:gd name="connsiteY118" fmla="*/ 6525815 h 6858000"/>
              <a:gd name="connsiteX119" fmla="*/ 11406772 w 12192000"/>
              <a:gd name="connsiteY119" fmla="*/ 6530566 h 6858000"/>
              <a:gd name="connsiteX120" fmla="*/ 11408091 w 12192000"/>
              <a:gd name="connsiteY120" fmla="*/ 6537061 h 6858000"/>
              <a:gd name="connsiteX121" fmla="*/ 11383743 w 12192000"/>
              <a:gd name="connsiteY121" fmla="*/ 6537061 h 6858000"/>
              <a:gd name="connsiteX122" fmla="*/ 11385122 w 12192000"/>
              <a:gd name="connsiteY122" fmla="*/ 6531468 h 6858000"/>
              <a:gd name="connsiteX123" fmla="*/ 11389530 w 12192000"/>
              <a:gd name="connsiteY123" fmla="*/ 6526115 h 6858000"/>
              <a:gd name="connsiteX124" fmla="*/ 11396667 w 12192000"/>
              <a:gd name="connsiteY124" fmla="*/ 6524161 h 6858000"/>
              <a:gd name="connsiteX125" fmla="*/ 11626049 w 12192000"/>
              <a:gd name="connsiteY125" fmla="*/ 6519530 h 6858000"/>
              <a:gd name="connsiteX126" fmla="*/ 11623590 w 12192000"/>
              <a:gd name="connsiteY126" fmla="*/ 6520462 h 6858000"/>
              <a:gd name="connsiteX127" fmla="*/ 11622751 w 12192000"/>
              <a:gd name="connsiteY127" fmla="*/ 6523078 h 6858000"/>
              <a:gd name="connsiteX128" fmla="*/ 11622751 w 12192000"/>
              <a:gd name="connsiteY128" fmla="*/ 6556879 h 6858000"/>
              <a:gd name="connsiteX129" fmla="*/ 11623590 w 12192000"/>
              <a:gd name="connsiteY129" fmla="*/ 6559585 h 6858000"/>
              <a:gd name="connsiteX130" fmla="*/ 11626049 w 12192000"/>
              <a:gd name="connsiteY130" fmla="*/ 6560517 h 6858000"/>
              <a:gd name="connsiteX131" fmla="*/ 11628568 w 12192000"/>
              <a:gd name="connsiteY131" fmla="*/ 6559585 h 6858000"/>
              <a:gd name="connsiteX132" fmla="*/ 11629156 w 12192000"/>
              <a:gd name="connsiteY132" fmla="*/ 6557755 h 6858000"/>
              <a:gd name="connsiteX133" fmla="*/ 11629189 w 12192000"/>
              <a:gd name="connsiteY133" fmla="*/ 6558394 h 6858000"/>
              <a:gd name="connsiteX134" fmla="*/ 11629438 w 12192000"/>
              <a:gd name="connsiteY134" fmla="*/ 6556879 h 6858000"/>
              <a:gd name="connsiteX135" fmla="*/ 11629156 w 12192000"/>
              <a:gd name="connsiteY135" fmla="*/ 6557755 h 6858000"/>
              <a:gd name="connsiteX136" fmla="*/ 11629044 w 12192000"/>
              <a:gd name="connsiteY136" fmla="*/ 6555575 h 6858000"/>
              <a:gd name="connsiteX137" fmla="*/ 11629438 w 12192000"/>
              <a:gd name="connsiteY137" fmla="*/ 6523078 h 6858000"/>
              <a:gd name="connsiteX138" fmla="*/ 11628538 w 12192000"/>
              <a:gd name="connsiteY138" fmla="*/ 6520462 h 6858000"/>
              <a:gd name="connsiteX139" fmla="*/ 11626049 w 12192000"/>
              <a:gd name="connsiteY139" fmla="*/ 6519530 h 6858000"/>
              <a:gd name="connsiteX140" fmla="*/ 11657953 w 12192000"/>
              <a:gd name="connsiteY140" fmla="*/ 6519199 h 6858000"/>
              <a:gd name="connsiteX141" fmla="*/ 11651177 w 12192000"/>
              <a:gd name="connsiteY141" fmla="*/ 6520041 h 6858000"/>
              <a:gd name="connsiteX142" fmla="*/ 11644010 w 12192000"/>
              <a:gd name="connsiteY142" fmla="*/ 6522687 h 6858000"/>
              <a:gd name="connsiteX143" fmla="*/ 11642571 w 12192000"/>
              <a:gd name="connsiteY143" fmla="*/ 6524010 h 6858000"/>
              <a:gd name="connsiteX144" fmla="*/ 11642211 w 12192000"/>
              <a:gd name="connsiteY144" fmla="*/ 6525695 h 6858000"/>
              <a:gd name="connsiteX145" fmla="*/ 11642781 w 12192000"/>
              <a:gd name="connsiteY145" fmla="*/ 6527228 h 6858000"/>
              <a:gd name="connsiteX146" fmla="*/ 11644100 w 12192000"/>
              <a:gd name="connsiteY146" fmla="*/ 6528100 h 6858000"/>
              <a:gd name="connsiteX147" fmla="*/ 11646079 w 12192000"/>
              <a:gd name="connsiteY147" fmla="*/ 6527709 h 6858000"/>
              <a:gd name="connsiteX148" fmla="*/ 11652196 w 12192000"/>
              <a:gd name="connsiteY148" fmla="*/ 6525334 h 6858000"/>
              <a:gd name="connsiteX149" fmla="*/ 11657953 w 12192000"/>
              <a:gd name="connsiteY149" fmla="*/ 6524582 h 6858000"/>
              <a:gd name="connsiteX150" fmla="*/ 11664700 w 12192000"/>
              <a:gd name="connsiteY150" fmla="*/ 6526837 h 6858000"/>
              <a:gd name="connsiteX151" fmla="*/ 11666768 w 12192000"/>
              <a:gd name="connsiteY151" fmla="*/ 6534235 h 6858000"/>
              <a:gd name="connsiteX152" fmla="*/ 11666768 w 12192000"/>
              <a:gd name="connsiteY152" fmla="*/ 6536821 h 6858000"/>
              <a:gd name="connsiteX153" fmla="*/ 11664130 w 12192000"/>
              <a:gd name="connsiteY153" fmla="*/ 6536821 h 6858000"/>
              <a:gd name="connsiteX154" fmla="*/ 11649827 w 12192000"/>
              <a:gd name="connsiteY154" fmla="*/ 6537873 h 6858000"/>
              <a:gd name="connsiteX155" fmla="*/ 11642331 w 12192000"/>
              <a:gd name="connsiteY155" fmla="*/ 6541512 h 6858000"/>
              <a:gd name="connsiteX156" fmla="*/ 11640082 w 12192000"/>
              <a:gd name="connsiteY156" fmla="*/ 6548549 h 6858000"/>
              <a:gd name="connsiteX157" fmla="*/ 11641971 w 12192000"/>
              <a:gd name="connsiteY157" fmla="*/ 6554834 h 6858000"/>
              <a:gd name="connsiteX158" fmla="*/ 11647128 w 12192000"/>
              <a:gd name="connsiteY158" fmla="*/ 6559254 h 6858000"/>
              <a:gd name="connsiteX159" fmla="*/ 11654505 w 12192000"/>
              <a:gd name="connsiteY159" fmla="*/ 6560848 h 6858000"/>
              <a:gd name="connsiteX160" fmla="*/ 11660592 w 12192000"/>
              <a:gd name="connsiteY160" fmla="*/ 6559615 h 6858000"/>
              <a:gd name="connsiteX161" fmla="*/ 11665149 w 12192000"/>
              <a:gd name="connsiteY161" fmla="*/ 6556157 h 6858000"/>
              <a:gd name="connsiteX162" fmla="*/ 11666918 w 12192000"/>
              <a:gd name="connsiteY162" fmla="*/ 6553240 h 6858000"/>
              <a:gd name="connsiteX163" fmla="*/ 11666918 w 12192000"/>
              <a:gd name="connsiteY163" fmla="*/ 6557210 h 6858000"/>
              <a:gd name="connsiteX164" fmla="*/ 11667758 w 12192000"/>
              <a:gd name="connsiteY164" fmla="*/ 6559796 h 6858000"/>
              <a:gd name="connsiteX165" fmla="*/ 11670157 w 12192000"/>
              <a:gd name="connsiteY165" fmla="*/ 6560698 h 6858000"/>
              <a:gd name="connsiteX166" fmla="*/ 11672406 w 12192000"/>
              <a:gd name="connsiteY166" fmla="*/ 6559796 h 6858000"/>
              <a:gd name="connsiteX167" fmla="*/ 11673185 w 12192000"/>
              <a:gd name="connsiteY167" fmla="*/ 6557210 h 6858000"/>
              <a:gd name="connsiteX168" fmla="*/ 11673185 w 12192000"/>
              <a:gd name="connsiteY168" fmla="*/ 6534836 h 6858000"/>
              <a:gd name="connsiteX169" fmla="*/ 11671536 w 12192000"/>
              <a:gd name="connsiteY169" fmla="*/ 6526025 h 6858000"/>
              <a:gd name="connsiteX170" fmla="*/ 11666529 w 12192000"/>
              <a:gd name="connsiteY170" fmla="*/ 6520913 h 6858000"/>
              <a:gd name="connsiteX171" fmla="*/ 11657953 w 12192000"/>
              <a:gd name="connsiteY171" fmla="*/ 6519199 h 6858000"/>
              <a:gd name="connsiteX172" fmla="*/ 11566890 w 12192000"/>
              <a:gd name="connsiteY172" fmla="*/ 6519199 h 6858000"/>
              <a:gd name="connsiteX173" fmla="*/ 11557864 w 12192000"/>
              <a:gd name="connsiteY173" fmla="*/ 6521635 h 6858000"/>
              <a:gd name="connsiteX174" fmla="*/ 11553126 w 12192000"/>
              <a:gd name="connsiteY174" fmla="*/ 6526837 h 6858000"/>
              <a:gd name="connsiteX175" fmla="*/ 11553126 w 12192000"/>
              <a:gd name="connsiteY175" fmla="*/ 6522747 h 6858000"/>
              <a:gd name="connsiteX176" fmla="*/ 11552257 w 12192000"/>
              <a:gd name="connsiteY176" fmla="*/ 6520251 h 6858000"/>
              <a:gd name="connsiteX177" fmla="*/ 11549828 w 12192000"/>
              <a:gd name="connsiteY177" fmla="*/ 6519379 h 6858000"/>
              <a:gd name="connsiteX178" fmla="*/ 11547459 w 12192000"/>
              <a:gd name="connsiteY178" fmla="*/ 6520251 h 6858000"/>
              <a:gd name="connsiteX179" fmla="*/ 11546620 w 12192000"/>
              <a:gd name="connsiteY179" fmla="*/ 6522747 h 6858000"/>
              <a:gd name="connsiteX180" fmla="*/ 11546620 w 12192000"/>
              <a:gd name="connsiteY180" fmla="*/ 6557210 h 6858000"/>
              <a:gd name="connsiteX181" fmla="*/ 11547459 w 12192000"/>
              <a:gd name="connsiteY181" fmla="*/ 6559796 h 6858000"/>
              <a:gd name="connsiteX182" fmla="*/ 11549918 w 12192000"/>
              <a:gd name="connsiteY182" fmla="*/ 6560698 h 6858000"/>
              <a:gd name="connsiteX183" fmla="*/ 11553307 w 12192000"/>
              <a:gd name="connsiteY183" fmla="*/ 6557210 h 6858000"/>
              <a:gd name="connsiteX184" fmla="*/ 11553307 w 12192000"/>
              <a:gd name="connsiteY184" fmla="*/ 6537212 h 6858000"/>
              <a:gd name="connsiteX185" fmla="*/ 11556545 w 12192000"/>
              <a:gd name="connsiteY185" fmla="*/ 6528100 h 6858000"/>
              <a:gd name="connsiteX186" fmla="*/ 11565330 w 12192000"/>
              <a:gd name="connsiteY186" fmla="*/ 6524672 h 6858000"/>
              <a:gd name="connsiteX187" fmla="*/ 11572287 w 12192000"/>
              <a:gd name="connsiteY187" fmla="*/ 6527258 h 6858000"/>
              <a:gd name="connsiteX188" fmla="*/ 11574476 w 12192000"/>
              <a:gd name="connsiteY188" fmla="*/ 6535498 h 6858000"/>
              <a:gd name="connsiteX189" fmla="*/ 11574476 w 12192000"/>
              <a:gd name="connsiteY189" fmla="*/ 6557210 h 6858000"/>
              <a:gd name="connsiteX190" fmla="*/ 11575345 w 12192000"/>
              <a:gd name="connsiteY190" fmla="*/ 6559796 h 6858000"/>
              <a:gd name="connsiteX191" fmla="*/ 11577864 w 12192000"/>
              <a:gd name="connsiteY191" fmla="*/ 6560698 h 6858000"/>
              <a:gd name="connsiteX192" fmla="*/ 11580293 w 12192000"/>
              <a:gd name="connsiteY192" fmla="*/ 6559796 h 6858000"/>
              <a:gd name="connsiteX193" fmla="*/ 11581162 w 12192000"/>
              <a:gd name="connsiteY193" fmla="*/ 6557210 h 6858000"/>
              <a:gd name="connsiteX194" fmla="*/ 11581162 w 12192000"/>
              <a:gd name="connsiteY194" fmla="*/ 6535077 h 6858000"/>
              <a:gd name="connsiteX195" fmla="*/ 11579573 w 12192000"/>
              <a:gd name="connsiteY195" fmla="*/ 6526175 h 6858000"/>
              <a:gd name="connsiteX196" fmla="*/ 11574835 w 12192000"/>
              <a:gd name="connsiteY196" fmla="*/ 6520943 h 6858000"/>
              <a:gd name="connsiteX197" fmla="*/ 11566890 w 12192000"/>
              <a:gd name="connsiteY197" fmla="*/ 6519199 h 6858000"/>
              <a:gd name="connsiteX198" fmla="*/ 11519604 w 12192000"/>
              <a:gd name="connsiteY198" fmla="*/ 6519199 h 6858000"/>
              <a:gd name="connsiteX199" fmla="*/ 11509589 w 12192000"/>
              <a:gd name="connsiteY199" fmla="*/ 6521845 h 6858000"/>
              <a:gd name="connsiteX200" fmla="*/ 11502782 w 12192000"/>
              <a:gd name="connsiteY200" fmla="*/ 6529153 h 6858000"/>
              <a:gd name="connsiteX201" fmla="*/ 11500324 w 12192000"/>
              <a:gd name="connsiteY201" fmla="*/ 6540129 h 6858000"/>
              <a:gd name="connsiteX202" fmla="*/ 11502812 w 12192000"/>
              <a:gd name="connsiteY202" fmla="*/ 6551195 h 6858000"/>
              <a:gd name="connsiteX203" fmla="*/ 11509919 w 12192000"/>
              <a:gd name="connsiteY203" fmla="*/ 6558322 h 6858000"/>
              <a:gd name="connsiteX204" fmla="*/ 11520833 w 12192000"/>
              <a:gd name="connsiteY204" fmla="*/ 6560848 h 6858000"/>
              <a:gd name="connsiteX205" fmla="*/ 11528149 w 12192000"/>
              <a:gd name="connsiteY205" fmla="*/ 6559796 h 6858000"/>
              <a:gd name="connsiteX206" fmla="*/ 11534596 w 12192000"/>
              <a:gd name="connsiteY206" fmla="*/ 6556728 h 6858000"/>
              <a:gd name="connsiteX207" fmla="*/ 11536035 w 12192000"/>
              <a:gd name="connsiteY207" fmla="*/ 6555165 h 6858000"/>
              <a:gd name="connsiteX208" fmla="*/ 11536215 w 12192000"/>
              <a:gd name="connsiteY208" fmla="*/ 6553451 h 6858000"/>
              <a:gd name="connsiteX209" fmla="*/ 11535406 w 12192000"/>
              <a:gd name="connsiteY209" fmla="*/ 6552127 h 6858000"/>
              <a:gd name="connsiteX210" fmla="*/ 11533907 w 12192000"/>
              <a:gd name="connsiteY210" fmla="*/ 6551556 h 6858000"/>
              <a:gd name="connsiteX211" fmla="*/ 11531777 w 12192000"/>
              <a:gd name="connsiteY211" fmla="*/ 6552248 h 6858000"/>
              <a:gd name="connsiteX212" fmla="*/ 11526380 w 12192000"/>
              <a:gd name="connsiteY212" fmla="*/ 6554743 h 6858000"/>
              <a:gd name="connsiteX213" fmla="*/ 11520833 w 12192000"/>
              <a:gd name="connsiteY213" fmla="*/ 6555495 h 6858000"/>
              <a:gd name="connsiteX214" fmla="*/ 11510398 w 12192000"/>
              <a:gd name="connsiteY214" fmla="*/ 6551526 h 6858000"/>
              <a:gd name="connsiteX215" fmla="*/ 11506770 w 12192000"/>
              <a:gd name="connsiteY215" fmla="*/ 6541452 h 6858000"/>
              <a:gd name="connsiteX216" fmla="*/ 11534086 w 12192000"/>
              <a:gd name="connsiteY216" fmla="*/ 6541452 h 6858000"/>
              <a:gd name="connsiteX217" fmla="*/ 11536245 w 12192000"/>
              <a:gd name="connsiteY217" fmla="*/ 6540820 h 6858000"/>
              <a:gd name="connsiteX218" fmla="*/ 11536995 w 12192000"/>
              <a:gd name="connsiteY218" fmla="*/ 6538866 h 6858000"/>
              <a:gd name="connsiteX219" fmla="*/ 11535795 w 12192000"/>
              <a:gd name="connsiteY219" fmla="*/ 6530686 h 6858000"/>
              <a:gd name="connsiteX220" fmla="*/ 11532317 w 12192000"/>
              <a:gd name="connsiteY220" fmla="*/ 6524492 h 6858000"/>
              <a:gd name="connsiteX221" fmla="*/ 11526860 w 12192000"/>
              <a:gd name="connsiteY221" fmla="*/ 6520582 h 6858000"/>
              <a:gd name="connsiteX222" fmla="*/ 11519604 w 12192000"/>
              <a:gd name="connsiteY222" fmla="*/ 6519199 h 6858000"/>
              <a:gd name="connsiteX223" fmla="*/ 11477745 w 12192000"/>
              <a:gd name="connsiteY223" fmla="*/ 6519199 h 6858000"/>
              <a:gd name="connsiteX224" fmla="*/ 11469499 w 12192000"/>
              <a:gd name="connsiteY224" fmla="*/ 6520703 h 6858000"/>
              <a:gd name="connsiteX225" fmla="*/ 11464012 w 12192000"/>
              <a:gd name="connsiteY225" fmla="*/ 6524883 h 6858000"/>
              <a:gd name="connsiteX226" fmla="*/ 11462093 w 12192000"/>
              <a:gd name="connsiteY226" fmla="*/ 6531258 h 6858000"/>
              <a:gd name="connsiteX227" fmla="*/ 11464582 w 12192000"/>
              <a:gd name="connsiteY227" fmla="*/ 6538144 h 6858000"/>
              <a:gd name="connsiteX228" fmla="*/ 11472288 w 12192000"/>
              <a:gd name="connsiteY228" fmla="*/ 6541843 h 6858000"/>
              <a:gd name="connsiteX229" fmla="*/ 11479784 w 12192000"/>
              <a:gd name="connsiteY229" fmla="*/ 6543497 h 6858000"/>
              <a:gd name="connsiteX230" fmla="*/ 11484732 w 12192000"/>
              <a:gd name="connsiteY230" fmla="*/ 6545602 h 6858000"/>
              <a:gd name="connsiteX231" fmla="*/ 11486291 w 12192000"/>
              <a:gd name="connsiteY231" fmla="*/ 6549301 h 6858000"/>
              <a:gd name="connsiteX232" fmla="*/ 11483922 w 12192000"/>
              <a:gd name="connsiteY232" fmla="*/ 6553992 h 6858000"/>
              <a:gd name="connsiteX233" fmla="*/ 11476816 w 12192000"/>
              <a:gd name="connsiteY233" fmla="*/ 6555736 h 6858000"/>
              <a:gd name="connsiteX234" fmla="*/ 11470849 w 12192000"/>
              <a:gd name="connsiteY234" fmla="*/ 6554954 h 6858000"/>
              <a:gd name="connsiteX235" fmla="*/ 11464642 w 12192000"/>
              <a:gd name="connsiteY235" fmla="*/ 6552187 h 6858000"/>
              <a:gd name="connsiteX236" fmla="*/ 11462873 w 12192000"/>
              <a:gd name="connsiteY236" fmla="*/ 6551797 h 6858000"/>
              <a:gd name="connsiteX237" fmla="*/ 11461554 w 12192000"/>
              <a:gd name="connsiteY237" fmla="*/ 6552518 h 6858000"/>
              <a:gd name="connsiteX238" fmla="*/ 11460894 w 12192000"/>
              <a:gd name="connsiteY238" fmla="*/ 6553872 h 6858000"/>
              <a:gd name="connsiteX239" fmla="*/ 11461104 w 12192000"/>
              <a:gd name="connsiteY239" fmla="*/ 6555435 h 6858000"/>
              <a:gd name="connsiteX240" fmla="*/ 11462243 w 12192000"/>
              <a:gd name="connsiteY240" fmla="*/ 6556819 h 6858000"/>
              <a:gd name="connsiteX241" fmla="*/ 11469199 w 12192000"/>
              <a:gd name="connsiteY241" fmla="*/ 6559946 h 6858000"/>
              <a:gd name="connsiteX242" fmla="*/ 11476666 w 12192000"/>
              <a:gd name="connsiteY242" fmla="*/ 6560848 h 6858000"/>
              <a:gd name="connsiteX243" fmla="*/ 11488270 w 12192000"/>
              <a:gd name="connsiteY243" fmla="*/ 6557631 h 6858000"/>
              <a:gd name="connsiteX244" fmla="*/ 11492648 w 12192000"/>
              <a:gd name="connsiteY244" fmla="*/ 6548970 h 6858000"/>
              <a:gd name="connsiteX245" fmla="*/ 11489979 w 12192000"/>
              <a:gd name="connsiteY245" fmla="*/ 6542144 h 6858000"/>
              <a:gd name="connsiteX246" fmla="*/ 11481943 w 12192000"/>
              <a:gd name="connsiteY246" fmla="*/ 6538475 h 6858000"/>
              <a:gd name="connsiteX247" fmla="*/ 11474447 w 12192000"/>
              <a:gd name="connsiteY247" fmla="*/ 6536881 h 6858000"/>
              <a:gd name="connsiteX248" fmla="*/ 11469829 w 12192000"/>
              <a:gd name="connsiteY248" fmla="*/ 6534746 h 6858000"/>
              <a:gd name="connsiteX249" fmla="*/ 11468330 w 12192000"/>
              <a:gd name="connsiteY249" fmla="*/ 6530957 h 6858000"/>
              <a:gd name="connsiteX250" fmla="*/ 11470729 w 12192000"/>
              <a:gd name="connsiteY250" fmla="*/ 6526145 h 6858000"/>
              <a:gd name="connsiteX251" fmla="*/ 11477745 w 12192000"/>
              <a:gd name="connsiteY251" fmla="*/ 6524341 h 6858000"/>
              <a:gd name="connsiteX252" fmla="*/ 11482753 w 12192000"/>
              <a:gd name="connsiteY252" fmla="*/ 6525123 h 6858000"/>
              <a:gd name="connsiteX253" fmla="*/ 11487790 w 12192000"/>
              <a:gd name="connsiteY253" fmla="*/ 6527559 h 6858000"/>
              <a:gd name="connsiteX254" fmla="*/ 11489529 w 12192000"/>
              <a:gd name="connsiteY254" fmla="*/ 6528040 h 6858000"/>
              <a:gd name="connsiteX255" fmla="*/ 11490908 w 12192000"/>
              <a:gd name="connsiteY255" fmla="*/ 6527439 h 6858000"/>
              <a:gd name="connsiteX256" fmla="*/ 11491718 w 12192000"/>
              <a:gd name="connsiteY256" fmla="*/ 6526115 h 6858000"/>
              <a:gd name="connsiteX257" fmla="*/ 11491628 w 12192000"/>
              <a:gd name="connsiteY257" fmla="*/ 6524522 h 6858000"/>
              <a:gd name="connsiteX258" fmla="*/ 11490518 w 12192000"/>
              <a:gd name="connsiteY258" fmla="*/ 6523168 h 6858000"/>
              <a:gd name="connsiteX259" fmla="*/ 11484612 w 12192000"/>
              <a:gd name="connsiteY259" fmla="*/ 6520161 h 6858000"/>
              <a:gd name="connsiteX260" fmla="*/ 11477745 w 12192000"/>
              <a:gd name="connsiteY260" fmla="*/ 6519199 h 6858000"/>
              <a:gd name="connsiteX261" fmla="*/ 11438105 w 12192000"/>
              <a:gd name="connsiteY261" fmla="*/ 6519199 h 6858000"/>
              <a:gd name="connsiteX262" fmla="*/ 11429860 w 12192000"/>
              <a:gd name="connsiteY262" fmla="*/ 6520703 h 6858000"/>
              <a:gd name="connsiteX263" fmla="*/ 11424373 w 12192000"/>
              <a:gd name="connsiteY263" fmla="*/ 6524883 h 6858000"/>
              <a:gd name="connsiteX264" fmla="*/ 11422453 w 12192000"/>
              <a:gd name="connsiteY264" fmla="*/ 6531258 h 6858000"/>
              <a:gd name="connsiteX265" fmla="*/ 11424972 w 12192000"/>
              <a:gd name="connsiteY265" fmla="*/ 6538144 h 6858000"/>
              <a:gd name="connsiteX266" fmla="*/ 11432648 w 12192000"/>
              <a:gd name="connsiteY266" fmla="*/ 6541843 h 6858000"/>
              <a:gd name="connsiteX267" fmla="*/ 11440175 w 12192000"/>
              <a:gd name="connsiteY267" fmla="*/ 6543497 h 6858000"/>
              <a:gd name="connsiteX268" fmla="*/ 11445092 w 12192000"/>
              <a:gd name="connsiteY268" fmla="*/ 6545602 h 6858000"/>
              <a:gd name="connsiteX269" fmla="*/ 11446681 w 12192000"/>
              <a:gd name="connsiteY269" fmla="*/ 6549301 h 6858000"/>
              <a:gd name="connsiteX270" fmla="*/ 11444282 w 12192000"/>
              <a:gd name="connsiteY270" fmla="*/ 6553992 h 6858000"/>
              <a:gd name="connsiteX271" fmla="*/ 11437206 w 12192000"/>
              <a:gd name="connsiteY271" fmla="*/ 6555736 h 6858000"/>
              <a:gd name="connsiteX272" fmla="*/ 11431209 w 12192000"/>
              <a:gd name="connsiteY272" fmla="*/ 6554954 h 6858000"/>
              <a:gd name="connsiteX273" fmla="*/ 11425002 w 12192000"/>
              <a:gd name="connsiteY273" fmla="*/ 6552187 h 6858000"/>
              <a:gd name="connsiteX274" fmla="*/ 11423233 w 12192000"/>
              <a:gd name="connsiteY274" fmla="*/ 6551797 h 6858000"/>
              <a:gd name="connsiteX275" fmla="*/ 11421914 w 12192000"/>
              <a:gd name="connsiteY275" fmla="*/ 6552518 h 6858000"/>
              <a:gd name="connsiteX276" fmla="*/ 11421254 w 12192000"/>
              <a:gd name="connsiteY276" fmla="*/ 6553872 h 6858000"/>
              <a:gd name="connsiteX277" fmla="*/ 11421464 w 12192000"/>
              <a:gd name="connsiteY277" fmla="*/ 6555435 h 6858000"/>
              <a:gd name="connsiteX278" fmla="*/ 11422603 w 12192000"/>
              <a:gd name="connsiteY278" fmla="*/ 6556819 h 6858000"/>
              <a:gd name="connsiteX279" fmla="*/ 11429560 w 12192000"/>
              <a:gd name="connsiteY279" fmla="*/ 6559946 h 6858000"/>
              <a:gd name="connsiteX280" fmla="*/ 11437026 w 12192000"/>
              <a:gd name="connsiteY280" fmla="*/ 6560848 h 6858000"/>
              <a:gd name="connsiteX281" fmla="*/ 11448660 w 12192000"/>
              <a:gd name="connsiteY281" fmla="*/ 6557631 h 6858000"/>
              <a:gd name="connsiteX282" fmla="*/ 11453008 w 12192000"/>
              <a:gd name="connsiteY282" fmla="*/ 6548970 h 6858000"/>
              <a:gd name="connsiteX283" fmla="*/ 11450339 w 12192000"/>
              <a:gd name="connsiteY283" fmla="*/ 6542144 h 6858000"/>
              <a:gd name="connsiteX284" fmla="*/ 11442303 w 12192000"/>
              <a:gd name="connsiteY284" fmla="*/ 6538475 h 6858000"/>
              <a:gd name="connsiteX285" fmla="*/ 11434807 w 12192000"/>
              <a:gd name="connsiteY285" fmla="*/ 6536881 h 6858000"/>
              <a:gd name="connsiteX286" fmla="*/ 11430189 w 12192000"/>
              <a:gd name="connsiteY286" fmla="*/ 6534746 h 6858000"/>
              <a:gd name="connsiteX287" fmla="*/ 11428720 w 12192000"/>
              <a:gd name="connsiteY287" fmla="*/ 6530957 h 6858000"/>
              <a:gd name="connsiteX288" fmla="*/ 11431089 w 12192000"/>
              <a:gd name="connsiteY288" fmla="*/ 6526145 h 6858000"/>
              <a:gd name="connsiteX289" fmla="*/ 11438105 w 12192000"/>
              <a:gd name="connsiteY289" fmla="*/ 6524341 h 6858000"/>
              <a:gd name="connsiteX290" fmla="*/ 11443113 w 12192000"/>
              <a:gd name="connsiteY290" fmla="*/ 6525123 h 6858000"/>
              <a:gd name="connsiteX291" fmla="*/ 11448150 w 12192000"/>
              <a:gd name="connsiteY291" fmla="*/ 6527559 h 6858000"/>
              <a:gd name="connsiteX292" fmla="*/ 11449890 w 12192000"/>
              <a:gd name="connsiteY292" fmla="*/ 6528040 h 6858000"/>
              <a:gd name="connsiteX293" fmla="*/ 11451299 w 12192000"/>
              <a:gd name="connsiteY293" fmla="*/ 6527439 h 6858000"/>
              <a:gd name="connsiteX294" fmla="*/ 11452078 w 12192000"/>
              <a:gd name="connsiteY294" fmla="*/ 6526115 h 6858000"/>
              <a:gd name="connsiteX295" fmla="*/ 11451988 w 12192000"/>
              <a:gd name="connsiteY295" fmla="*/ 6524522 h 6858000"/>
              <a:gd name="connsiteX296" fmla="*/ 11450879 w 12192000"/>
              <a:gd name="connsiteY296" fmla="*/ 6523168 h 6858000"/>
              <a:gd name="connsiteX297" fmla="*/ 11444972 w 12192000"/>
              <a:gd name="connsiteY297" fmla="*/ 6520161 h 6858000"/>
              <a:gd name="connsiteX298" fmla="*/ 11438105 w 12192000"/>
              <a:gd name="connsiteY298" fmla="*/ 6519199 h 6858000"/>
              <a:gd name="connsiteX299" fmla="*/ 11396487 w 12192000"/>
              <a:gd name="connsiteY299" fmla="*/ 6519199 h 6858000"/>
              <a:gd name="connsiteX300" fmla="*/ 11386472 w 12192000"/>
              <a:gd name="connsiteY300" fmla="*/ 6521845 h 6858000"/>
              <a:gd name="connsiteX301" fmla="*/ 11379665 w 12192000"/>
              <a:gd name="connsiteY301" fmla="*/ 6529153 h 6858000"/>
              <a:gd name="connsiteX302" fmla="*/ 11377207 w 12192000"/>
              <a:gd name="connsiteY302" fmla="*/ 6540129 h 6858000"/>
              <a:gd name="connsiteX303" fmla="*/ 11379725 w 12192000"/>
              <a:gd name="connsiteY303" fmla="*/ 6551195 h 6858000"/>
              <a:gd name="connsiteX304" fmla="*/ 11386802 w 12192000"/>
              <a:gd name="connsiteY304" fmla="*/ 6558322 h 6858000"/>
              <a:gd name="connsiteX305" fmla="*/ 11397716 w 12192000"/>
              <a:gd name="connsiteY305" fmla="*/ 6560848 h 6858000"/>
              <a:gd name="connsiteX306" fmla="*/ 11405062 w 12192000"/>
              <a:gd name="connsiteY306" fmla="*/ 6559796 h 6858000"/>
              <a:gd name="connsiteX307" fmla="*/ 11411479 w 12192000"/>
              <a:gd name="connsiteY307" fmla="*/ 6556728 h 6858000"/>
              <a:gd name="connsiteX308" fmla="*/ 11412918 w 12192000"/>
              <a:gd name="connsiteY308" fmla="*/ 6555165 h 6858000"/>
              <a:gd name="connsiteX309" fmla="*/ 11413098 w 12192000"/>
              <a:gd name="connsiteY309" fmla="*/ 6553451 h 6858000"/>
              <a:gd name="connsiteX310" fmla="*/ 11412319 w 12192000"/>
              <a:gd name="connsiteY310" fmla="*/ 6552127 h 6858000"/>
              <a:gd name="connsiteX311" fmla="*/ 11410789 w 12192000"/>
              <a:gd name="connsiteY311" fmla="*/ 6551556 h 6858000"/>
              <a:gd name="connsiteX312" fmla="*/ 11408691 w 12192000"/>
              <a:gd name="connsiteY312" fmla="*/ 6552248 h 6858000"/>
              <a:gd name="connsiteX313" fmla="*/ 11403293 w 12192000"/>
              <a:gd name="connsiteY313" fmla="*/ 6554743 h 6858000"/>
              <a:gd name="connsiteX314" fmla="*/ 11397716 w 12192000"/>
              <a:gd name="connsiteY314" fmla="*/ 6555495 h 6858000"/>
              <a:gd name="connsiteX315" fmla="*/ 11387282 w 12192000"/>
              <a:gd name="connsiteY315" fmla="*/ 6551526 h 6858000"/>
              <a:gd name="connsiteX316" fmla="*/ 11383653 w 12192000"/>
              <a:gd name="connsiteY316" fmla="*/ 6541452 h 6858000"/>
              <a:gd name="connsiteX317" fmla="*/ 11410999 w 12192000"/>
              <a:gd name="connsiteY317" fmla="*/ 6541452 h 6858000"/>
              <a:gd name="connsiteX318" fmla="*/ 11413128 w 12192000"/>
              <a:gd name="connsiteY318" fmla="*/ 6540820 h 6858000"/>
              <a:gd name="connsiteX319" fmla="*/ 11413878 w 12192000"/>
              <a:gd name="connsiteY319" fmla="*/ 6538866 h 6858000"/>
              <a:gd name="connsiteX320" fmla="*/ 11412678 w 12192000"/>
              <a:gd name="connsiteY320" fmla="*/ 6530686 h 6858000"/>
              <a:gd name="connsiteX321" fmla="*/ 11409230 w 12192000"/>
              <a:gd name="connsiteY321" fmla="*/ 6524492 h 6858000"/>
              <a:gd name="connsiteX322" fmla="*/ 11403743 w 12192000"/>
              <a:gd name="connsiteY322" fmla="*/ 6520582 h 6858000"/>
              <a:gd name="connsiteX323" fmla="*/ 11396487 w 12192000"/>
              <a:gd name="connsiteY323" fmla="*/ 6519199 h 6858000"/>
              <a:gd name="connsiteX324" fmla="*/ 11598703 w 12192000"/>
              <a:gd name="connsiteY324" fmla="*/ 6507050 h 6858000"/>
              <a:gd name="connsiteX325" fmla="*/ 11596244 w 12192000"/>
              <a:gd name="connsiteY325" fmla="*/ 6507922 h 6858000"/>
              <a:gd name="connsiteX326" fmla="*/ 11595315 w 12192000"/>
              <a:gd name="connsiteY326" fmla="*/ 6510448 h 6858000"/>
              <a:gd name="connsiteX327" fmla="*/ 11595315 w 12192000"/>
              <a:gd name="connsiteY327" fmla="*/ 6519951 h 6858000"/>
              <a:gd name="connsiteX328" fmla="*/ 11589798 w 12192000"/>
              <a:gd name="connsiteY328" fmla="*/ 6519951 h 6858000"/>
              <a:gd name="connsiteX329" fmla="*/ 11587669 w 12192000"/>
              <a:gd name="connsiteY329" fmla="*/ 6520612 h 6858000"/>
              <a:gd name="connsiteX330" fmla="*/ 11586919 w 12192000"/>
              <a:gd name="connsiteY330" fmla="*/ 6522507 h 6858000"/>
              <a:gd name="connsiteX331" fmla="*/ 11587669 w 12192000"/>
              <a:gd name="connsiteY331" fmla="*/ 6524462 h 6858000"/>
              <a:gd name="connsiteX332" fmla="*/ 11589798 w 12192000"/>
              <a:gd name="connsiteY332" fmla="*/ 6525153 h 6858000"/>
              <a:gd name="connsiteX333" fmla="*/ 11595315 w 12192000"/>
              <a:gd name="connsiteY333" fmla="*/ 6525153 h 6858000"/>
              <a:gd name="connsiteX334" fmla="*/ 11595315 w 12192000"/>
              <a:gd name="connsiteY334" fmla="*/ 6546233 h 6858000"/>
              <a:gd name="connsiteX335" fmla="*/ 11596904 w 12192000"/>
              <a:gd name="connsiteY335" fmla="*/ 6554202 h 6858000"/>
              <a:gd name="connsiteX336" fmla="*/ 11601612 w 12192000"/>
              <a:gd name="connsiteY336" fmla="*/ 6559164 h 6858000"/>
              <a:gd name="connsiteX337" fmla="*/ 11609498 w 12192000"/>
              <a:gd name="connsiteY337" fmla="*/ 6560848 h 6858000"/>
              <a:gd name="connsiteX338" fmla="*/ 11612436 w 12192000"/>
              <a:gd name="connsiteY338" fmla="*/ 6560578 h 6858000"/>
              <a:gd name="connsiteX339" fmla="*/ 11615015 w 12192000"/>
              <a:gd name="connsiteY339" fmla="*/ 6559946 h 6858000"/>
              <a:gd name="connsiteX340" fmla="*/ 11616304 w 12192000"/>
              <a:gd name="connsiteY340" fmla="*/ 6558803 h 6858000"/>
              <a:gd name="connsiteX341" fmla="*/ 11616664 w 12192000"/>
              <a:gd name="connsiteY341" fmla="*/ 6556969 h 6858000"/>
              <a:gd name="connsiteX342" fmla="*/ 11616184 w 12192000"/>
              <a:gd name="connsiteY342" fmla="*/ 6554984 h 6858000"/>
              <a:gd name="connsiteX343" fmla="*/ 11614925 w 12192000"/>
              <a:gd name="connsiteY343" fmla="*/ 6554503 h 6858000"/>
              <a:gd name="connsiteX344" fmla="*/ 11613096 w 12192000"/>
              <a:gd name="connsiteY344" fmla="*/ 6554834 h 6858000"/>
              <a:gd name="connsiteX345" fmla="*/ 11610397 w 12192000"/>
              <a:gd name="connsiteY345" fmla="*/ 6555165 h 6858000"/>
              <a:gd name="connsiteX346" fmla="*/ 11603981 w 12192000"/>
              <a:gd name="connsiteY346" fmla="*/ 6552729 h 6858000"/>
              <a:gd name="connsiteX347" fmla="*/ 11602002 w 12192000"/>
              <a:gd name="connsiteY347" fmla="*/ 6545572 h 6858000"/>
              <a:gd name="connsiteX348" fmla="*/ 11602002 w 12192000"/>
              <a:gd name="connsiteY348" fmla="*/ 6525153 h 6858000"/>
              <a:gd name="connsiteX349" fmla="*/ 11612376 w 12192000"/>
              <a:gd name="connsiteY349" fmla="*/ 6525153 h 6858000"/>
              <a:gd name="connsiteX350" fmla="*/ 11614535 w 12192000"/>
              <a:gd name="connsiteY350" fmla="*/ 6524462 h 6858000"/>
              <a:gd name="connsiteX351" fmla="*/ 11615255 w 12192000"/>
              <a:gd name="connsiteY351" fmla="*/ 6522507 h 6858000"/>
              <a:gd name="connsiteX352" fmla="*/ 11614535 w 12192000"/>
              <a:gd name="connsiteY352" fmla="*/ 6520612 h 6858000"/>
              <a:gd name="connsiteX353" fmla="*/ 11612376 w 12192000"/>
              <a:gd name="connsiteY353" fmla="*/ 6519951 h 6858000"/>
              <a:gd name="connsiteX354" fmla="*/ 11602002 w 12192000"/>
              <a:gd name="connsiteY354" fmla="*/ 6519951 h 6858000"/>
              <a:gd name="connsiteX355" fmla="*/ 11602002 w 12192000"/>
              <a:gd name="connsiteY355" fmla="*/ 6510448 h 6858000"/>
              <a:gd name="connsiteX356" fmla="*/ 11601132 w 12192000"/>
              <a:gd name="connsiteY356" fmla="*/ 6507922 h 6858000"/>
              <a:gd name="connsiteX357" fmla="*/ 11598703 w 12192000"/>
              <a:gd name="connsiteY357" fmla="*/ 6507050 h 6858000"/>
              <a:gd name="connsiteX358" fmla="*/ 11626049 w 12192000"/>
              <a:gd name="connsiteY358" fmla="*/ 6502088 h 6858000"/>
              <a:gd name="connsiteX359" fmla="*/ 11622841 w 12192000"/>
              <a:gd name="connsiteY359" fmla="*/ 6503141 h 6858000"/>
              <a:gd name="connsiteX360" fmla="*/ 11621701 w 12192000"/>
              <a:gd name="connsiteY360" fmla="*/ 6506148 h 6858000"/>
              <a:gd name="connsiteX361" fmla="*/ 11622841 w 12192000"/>
              <a:gd name="connsiteY361" fmla="*/ 6509155 h 6858000"/>
              <a:gd name="connsiteX362" fmla="*/ 11626049 w 12192000"/>
              <a:gd name="connsiteY362" fmla="*/ 6510268 h 6858000"/>
              <a:gd name="connsiteX363" fmla="*/ 11629318 w 12192000"/>
              <a:gd name="connsiteY363" fmla="*/ 6509155 h 6858000"/>
              <a:gd name="connsiteX364" fmla="*/ 11630427 w 12192000"/>
              <a:gd name="connsiteY364" fmla="*/ 6506148 h 6858000"/>
              <a:gd name="connsiteX365" fmla="*/ 11629318 w 12192000"/>
              <a:gd name="connsiteY365" fmla="*/ 6503141 h 6858000"/>
              <a:gd name="connsiteX366" fmla="*/ 11626049 w 12192000"/>
              <a:gd name="connsiteY366" fmla="*/ 6502088 h 6858000"/>
              <a:gd name="connsiteX367" fmla="*/ 11688837 w 12192000"/>
              <a:gd name="connsiteY367" fmla="*/ 6501277 h 6858000"/>
              <a:gd name="connsiteX368" fmla="*/ 11686378 w 12192000"/>
              <a:gd name="connsiteY368" fmla="*/ 6502148 h 6858000"/>
              <a:gd name="connsiteX369" fmla="*/ 11685539 w 12192000"/>
              <a:gd name="connsiteY369" fmla="*/ 6504675 h 6858000"/>
              <a:gd name="connsiteX370" fmla="*/ 11685539 w 12192000"/>
              <a:gd name="connsiteY370" fmla="*/ 6546805 h 6858000"/>
              <a:gd name="connsiteX371" fmla="*/ 11688687 w 12192000"/>
              <a:gd name="connsiteY371" fmla="*/ 6557210 h 6858000"/>
              <a:gd name="connsiteX372" fmla="*/ 11697742 w 12192000"/>
              <a:gd name="connsiteY372" fmla="*/ 6560848 h 6858000"/>
              <a:gd name="connsiteX373" fmla="*/ 11699152 w 12192000"/>
              <a:gd name="connsiteY373" fmla="*/ 6560788 h 6858000"/>
              <a:gd name="connsiteX374" fmla="*/ 11700561 w 12192000"/>
              <a:gd name="connsiteY374" fmla="*/ 6560608 h 6858000"/>
              <a:gd name="connsiteX375" fmla="*/ 11702690 w 12192000"/>
              <a:gd name="connsiteY375" fmla="*/ 6559615 h 6858000"/>
              <a:gd name="connsiteX376" fmla="*/ 11703350 w 12192000"/>
              <a:gd name="connsiteY376" fmla="*/ 6557390 h 6858000"/>
              <a:gd name="connsiteX377" fmla="*/ 11702990 w 12192000"/>
              <a:gd name="connsiteY377" fmla="*/ 6555405 h 6858000"/>
              <a:gd name="connsiteX378" fmla="*/ 11701701 w 12192000"/>
              <a:gd name="connsiteY378" fmla="*/ 6554984 h 6858000"/>
              <a:gd name="connsiteX379" fmla="*/ 11700561 w 12192000"/>
              <a:gd name="connsiteY379" fmla="*/ 6555074 h 6858000"/>
              <a:gd name="connsiteX380" fmla="*/ 11699242 w 12192000"/>
              <a:gd name="connsiteY380" fmla="*/ 6555165 h 6858000"/>
              <a:gd name="connsiteX381" fmla="*/ 11693994 w 12192000"/>
              <a:gd name="connsiteY381" fmla="*/ 6552969 h 6858000"/>
              <a:gd name="connsiteX382" fmla="*/ 11692225 w 12192000"/>
              <a:gd name="connsiteY382" fmla="*/ 6546324 h 6858000"/>
              <a:gd name="connsiteX383" fmla="*/ 11692225 w 12192000"/>
              <a:gd name="connsiteY383" fmla="*/ 6504675 h 6858000"/>
              <a:gd name="connsiteX384" fmla="*/ 11691326 w 12192000"/>
              <a:gd name="connsiteY384" fmla="*/ 6502148 h 6858000"/>
              <a:gd name="connsiteX385" fmla="*/ 11688837 w 12192000"/>
              <a:gd name="connsiteY385" fmla="*/ 6501277 h 6858000"/>
              <a:gd name="connsiteX386" fmla="*/ 11429170 w 12192000"/>
              <a:gd name="connsiteY386" fmla="*/ 6392447 h 6858000"/>
              <a:gd name="connsiteX387" fmla="*/ 11651386 w 12192000"/>
              <a:gd name="connsiteY387" fmla="*/ 6392447 h 6858000"/>
              <a:gd name="connsiteX388" fmla="*/ 11651386 w 12192000"/>
              <a:gd name="connsiteY388" fmla="*/ 6417196 h 6858000"/>
              <a:gd name="connsiteX389" fmla="*/ 11429170 w 12192000"/>
              <a:gd name="connsiteY389" fmla="*/ 6417196 h 6858000"/>
              <a:gd name="connsiteX390" fmla="*/ 11429170 w 12192000"/>
              <a:gd name="connsiteY390" fmla="*/ 6293422 h 6858000"/>
              <a:gd name="connsiteX391" fmla="*/ 11651386 w 12192000"/>
              <a:gd name="connsiteY391" fmla="*/ 6293422 h 6858000"/>
              <a:gd name="connsiteX392" fmla="*/ 11651386 w 12192000"/>
              <a:gd name="connsiteY392" fmla="*/ 6318171 h 6858000"/>
              <a:gd name="connsiteX393" fmla="*/ 11453877 w 12192000"/>
              <a:gd name="connsiteY393" fmla="*/ 6318171 h 6858000"/>
              <a:gd name="connsiteX394" fmla="*/ 11453877 w 12192000"/>
              <a:gd name="connsiteY394" fmla="*/ 6375938 h 6858000"/>
              <a:gd name="connsiteX395" fmla="*/ 11429170 w 12192000"/>
              <a:gd name="connsiteY395" fmla="*/ 6375938 h 6858000"/>
              <a:gd name="connsiteX396" fmla="*/ 11429170 w 12192000"/>
              <a:gd name="connsiteY396" fmla="*/ 6194366 h 6858000"/>
              <a:gd name="connsiteX397" fmla="*/ 11651386 w 12192000"/>
              <a:gd name="connsiteY397" fmla="*/ 6194366 h 6858000"/>
              <a:gd name="connsiteX398" fmla="*/ 11651386 w 12192000"/>
              <a:gd name="connsiteY398" fmla="*/ 6276912 h 6858000"/>
              <a:gd name="connsiteX399" fmla="*/ 11626679 w 12192000"/>
              <a:gd name="connsiteY399" fmla="*/ 6276912 h 6858000"/>
              <a:gd name="connsiteX400" fmla="*/ 11626679 w 12192000"/>
              <a:gd name="connsiteY400" fmla="*/ 6219115 h 6858000"/>
              <a:gd name="connsiteX401" fmla="*/ 11453877 w 12192000"/>
              <a:gd name="connsiteY401" fmla="*/ 6219115 h 6858000"/>
              <a:gd name="connsiteX402" fmla="*/ 11453877 w 12192000"/>
              <a:gd name="connsiteY402" fmla="*/ 6276912 h 6858000"/>
              <a:gd name="connsiteX403" fmla="*/ 11429170 w 12192000"/>
              <a:gd name="connsiteY403" fmla="*/ 6276912 h 6858000"/>
              <a:gd name="connsiteX404" fmla="*/ 11456636 w 12192000"/>
              <a:gd name="connsiteY404" fmla="*/ 6136599 h 6858000"/>
              <a:gd name="connsiteX405" fmla="*/ 11371570 w 12192000"/>
              <a:gd name="connsiteY405" fmla="*/ 6221882 h 6858000"/>
              <a:gd name="connsiteX406" fmla="*/ 11371570 w 12192000"/>
              <a:gd name="connsiteY406" fmla="*/ 6389681 h 6858000"/>
              <a:gd name="connsiteX407" fmla="*/ 11456636 w 12192000"/>
              <a:gd name="connsiteY407" fmla="*/ 6474964 h 6858000"/>
              <a:gd name="connsiteX408" fmla="*/ 11623920 w 12192000"/>
              <a:gd name="connsiteY408" fmla="*/ 6474964 h 6858000"/>
              <a:gd name="connsiteX409" fmla="*/ 11708957 w 12192000"/>
              <a:gd name="connsiteY409" fmla="*/ 6389681 h 6858000"/>
              <a:gd name="connsiteX410" fmla="*/ 11708957 w 12192000"/>
              <a:gd name="connsiteY410" fmla="*/ 6221882 h 6858000"/>
              <a:gd name="connsiteX411" fmla="*/ 11623920 w 12192000"/>
              <a:gd name="connsiteY411" fmla="*/ 6136599 h 6858000"/>
              <a:gd name="connsiteX412" fmla="*/ 0 w 12192000"/>
              <a:gd name="connsiteY412" fmla="*/ 0 h 6858000"/>
              <a:gd name="connsiteX413" fmla="*/ 12192000 w 12192000"/>
              <a:gd name="connsiteY413" fmla="*/ 0 h 6858000"/>
              <a:gd name="connsiteX414" fmla="*/ 12192000 w 12192000"/>
              <a:gd name="connsiteY414" fmla="*/ 6858000 h 6858000"/>
              <a:gd name="connsiteX415" fmla="*/ 0 w 12192000"/>
              <a:gd name="connsiteY4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12192000" h="6858000">
                <a:moveTo>
                  <a:pt x="11486950" y="6606797"/>
                </a:moveTo>
                <a:cubicBezTo>
                  <a:pt x="11489499" y="6606797"/>
                  <a:pt x="11491598" y="6607369"/>
                  <a:pt x="11493277" y="6608451"/>
                </a:cubicBezTo>
                <a:cubicBezTo>
                  <a:pt x="11494956" y="6609564"/>
                  <a:pt x="11496216" y="6611158"/>
                  <a:pt x="11497115" y="6613203"/>
                </a:cubicBezTo>
                <a:cubicBezTo>
                  <a:pt x="11497865" y="6615037"/>
                  <a:pt x="11498285" y="6617202"/>
                  <a:pt x="11498374" y="6619698"/>
                </a:cubicBezTo>
                <a:lnTo>
                  <a:pt x="11474057" y="6619698"/>
                </a:lnTo>
                <a:cubicBezTo>
                  <a:pt x="11474237" y="6617653"/>
                  <a:pt x="11474717" y="6615789"/>
                  <a:pt x="11475436" y="6614105"/>
                </a:cubicBezTo>
                <a:cubicBezTo>
                  <a:pt x="11476426" y="6611819"/>
                  <a:pt x="11477895" y="6610045"/>
                  <a:pt x="11479844" y="6608752"/>
                </a:cubicBezTo>
                <a:cubicBezTo>
                  <a:pt x="11481793" y="6607459"/>
                  <a:pt x="11484162" y="6606797"/>
                  <a:pt x="11486950" y="6606797"/>
                </a:cubicBezTo>
                <a:close/>
                <a:moveTo>
                  <a:pt x="11407371" y="6602166"/>
                </a:moveTo>
                <a:cubicBezTo>
                  <a:pt x="11406262" y="6602166"/>
                  <a:pt x="11405452" y="6602497"/>
                  <a:pt x="11404883" y="6603099"/>
                </a:cubicBezTo>
                <a:cubicBezTo>
                  <a:pt x="11404343" y="6603700"/>
                  <a:pt x="11404073" y="6604572"/>
                  <a:pt x="11404073" y="6605745"/>
                </a:cubicBezTo>
                <a:lnTo>
                  <a:pt x="11404073" y="6639545"/>
                </a:lnTo>
                <a:cubicBezTo>
                  <a:pt x="11404073" y="6640688"/>
                  <a:pt x="11404343" y="6641590"/>
                  <a:pt x="11404883" y="6642222"/>
                </a:cubicBezTo>
                <a:cubicBezTo>
                  <a:pt x="11405452" y="6642853"/>
                  <a:pt x="11406262" y="6643184"/>
                  <a:pt x="11407371" y="6643184"/>
                </a:cubicBezTo>
                <a:cubicBezTo>
                  <a:pt x="11408451" y="6643184"/>
                  <a:pt x="11409290" y="6642853"/>
                  <a:pt x="11409860" y="6642222"/>
                </a:cubicBezTo>
                <a:cubicBezTo>
                  <a:pt x="11410460" y="6641590"/>
                  <a:pt x="11410729" y="6640688"/>
                  <a:pt x="11410729" y="6639545"/>
                </a:cubicBezTo>
                <a:lnTo>
                  <a:pt x="11410729" y="6605745"/>
                </a:lnTo>
                <a:cubicBezTo>
                  <a:pt x="11410729" y="6604572"/>
                  <a:pt x="11410430" y="6603700"/>
                  <a:pt x="11409830" y="6603099"/>
                </a:cubicBezTo>
                <a:cubicBezTo>
                  <a:pt x="11409230" y="6602497"/>
                  <a:pt x="11408390" y="6602166"/>
                  <a:pt x="11407371" y="6602166"/>
                </a:cubicBezTo>
                <a:close/>
                <a:moveTo>
                  <a:pt x="11486800" y="6601836"/>
                </a:moveTo>
                <a:cubicBezTo>
                  <a:pt x="11483022" y="6601836"/>
                  <a:pt x="11479664" y="6602738"/>
                  <a:pt x="11476786" y="6604482"/>
                </a:cubicBezTo>
                <a:cubicBezTo>
                  <a:pt x="11473907" y="6606256"/>
                  <a:pt x="11471628" y="6608692"/>
                  <a:pt x="11469979" y="6611819"/>
                </a:cubicBezTo>
                <a:cubicBezTo>
                  <a:pt x="11468330" y="6614917"/>
                  <a:pt x="11467520" y="6618556"/>
                  <a:pt x="11467520" y="6622765"/>
                </a:cubicBezTo>
                <a:cubicBezTo>
                  <a:pt x="11467520" y="6627066"/>
                  <a:pt x="11468360" y="6630734"/>
                  <a:pt x="11470039" y="6633832"/>
                </a:cubicBezTo>
                <a:cubicBezTo>
                  <a:pt x="11471718" y="6636929"/>
                  <a:pt x="11474057" y="6639305"/>
                  <a:pt x="11477115" y="6640989"/>
                </a:cubicBezTo>
                <a:cubicBezTo>
                  <a:pt x="11480174" y="6642673"/>
                  <a:pt x="11483802" y="6643515"/>
                  <a:pt x="11488030" y="6643515"/>
                </a:cubicBezTo>
                <a:cubicBezTo>
                  <a:pt x="11490458" y="6643515"/>
                  <a:pt x="11492887" y="6643154"/>
                  <a:pt x="11495376" y="6642432"/>
                </a:cubicBezTo>
                <a:cubicBezTo>
                  <a:pt x="11497835" y="6641711"/>
                  <a:pt x="11499994" y="6640688"/>
                  <a:pt x="11501793" y="6639365"/>
                </a:cubicBezTo>
                <a:cubicBezTo>
                  <a:pt x="11502512" y="6638914"/>
                  <a:pt x="11502992" y="6638403"/>
                  <a:pt x="11503232" y="6637801"/>
                </a:cubicBezTo>
                <a:cubicBezTo>
                  <a:pt x="11503472" y="6637200"/>
                  <a:pt x="11503532" y="6636628"/>
                  <a:pt x="11503412" y="6636117"/>
                </a:cubicBezTo>
                <a:cubicBezTo>
                  <a:pt x="11503262" y="6635576"/>
                  <a:pt x="11502992" y="6635125"/>
                  <a:pt x="11502632" y="6634794"/>
                </a:cubicBezTo>
                <a:cubicBezTo>
                  <a:pt x="11502243" y="6634433"/>
                  <a:pt x="11501733" y="6634223"/>
                  <a:pt x="11501103" y="6634193"/>
                </a:cubicBezTo>
                <a:cubicBezTo>
                  <a:pt x="11500474" y="6634163"/>
                  <a:pt x="11499754" y="6634403"/>
                  <a:pt x="11499004" y="6634914"/>
                </a:cubicBezTo>
                <a:cubicBezTo>
                  <a:pt x="11497235" y="6636057"/>
                  <a:pt x="11495436" y="6636899"/>
                  <a:pt x="11493607" y="6637380"/>
                </a:cubicBezTo>
                <a:cubicBezTo>
                  <a:pt x="11491748" y="6637891"/>
                  <a:pt x="11489889" y="6638132"/>
                  <a:pt x="11488030" y="6638132"/>
                </a:cubicBezTo>
                <a:cubicBezTo>
                  <a:pt x="11483532" y="6638132"/>
                  <a:pt x="11480054" y="6636809"/>
                  <a:pt x="11477625" y="6634163"/>
                </a:cubicBezTo>
                <a:cubicBezTo>
                  <a:pt x="11475406" y="6631787"/>
                  <a:pt x="11474207" y="6628419"/>
                  <a:pt x="11473967" y="6624089"/>
                </a:cubicBezTo>
                <a:lnTo>
                  <a:pt x="11501313" y="6624089"/>
                </a:lnTo>
                <a:cubicBezTo>
                  <a:pt x="11502243" y="6624089"/>
                  <a:pt x="11502962" y="6623878"/>
                  <a:pt x="11503442" y="6623457"/>
                </a:cubicBezTo>
                <a:cubicBezTo>
                  <a:pt x="11503952" y="6623036"/>
                  <a:pt x="11504192" y="6622404"/>
                  <a:pt x="11504192" y="6621503"/>
                </a:cubicBezTo>
                <a:cubicBezTo>
                  <a:pt x="11504192" y="6618495"/>
                  <a:pt x="11503802" y="6615759"/>
                  <a:pt x="11502992" y="6613323"/>
                </a:cubicBezTo>
                <a:cubicBezTo>
                  <a:pt x="11502183" y="6610917"/>
                  <a:pt x="11501043" y="6608842"/>
                  <a:pt x="11499544" y="6607128"/>
                </a:cubicBezTo>
                <a:cubicBezTo>
                  <a:pt x="11498015" y="6605444"/>
                  <a:pt x="11496186" y="6604121"/>
                  <a:pt x="11494057" y="6603219"/>
                </a:cubicBezTo>
                <a:cubicBezTo>
                  <a:pt x="11491898" y="6602317"/>
                  <a:pt x="11489499" y="6601836"/>
                  <a:pt x="11486800" y="6601836"/>
                </a:cubicBezTo>
                <a:close/>
                <a:moveTo>
                  <a:pt x="11443443" y="6601836"/>
                </a:moveTo>
                <a:cubicBezTo>
                  <a:pt x="11440054" y="6601836"/>
                  <a:pt x="11437056" y="6602648"/>
                  <a:pt x="11434417" y="6604272"/>
                </a:cubicBezTo>
                <a:cubicBezTo>
                  <a:pt x="11432438" y="6605534"/>
                  <a:pt x="11430849" y="6607249"/>
                  <a:pt x="11429710" y="6609414"/>
                </a:cubicBezTo>
                <a:lnTo>
                  <a:pt x="11429710" y="6605414"/>
                </a:lnTo>
                <a:cubicBezTo>
                  <a:pt x="11429710" y="6604301"/>
                  <a:pt x="11429410" y="6603460"/>
                  <a:pt x="11428840" y="6602888"/>
                </a:cubicBezTo>
                <a:cubicBezTo>
                  <a:pt x="11428240" y="6602317"/>
                  <a:pt x="11427431" y="6602016"/>
                  <a:pt x="11426381" y="6602016"/>
                </a:cubicBezTo>
                <a:cubicBezTo>
                  <a:pt x="11425362" y="6602016"/>
                  <a:pt x="11424552" y="6602317"/>
                  <a:pt x="11424013" y="6602888"/>
                </a:cubicBezTo>
                <a:cubicBezTo>
                  <a:pt x="11423473" y="6603460"/>
                  <a:pt x="11423173" y="6604301"/>
                  <a:pt x="11423173" y="6605414"/>
                </a:cubicBezTo>
                <a:lnTo>
                  <a:pt x="11423173" y="6639876"/>
                </a:lnTo>
                <a:cubicBezTo>
                  <a:pt x="11423173" y="6640959"/>
                  <a:pt x="11423473" y="6641831"/>
                  <a:pt x="11424013" y="6642432"/>
                </a:cubicBezTo>
                <a:cubicBezTo>
                  <a:pt x="11424552" y="6643033"/>
                  <a:pt x="11425392" y="6643335"/>
                  <a:pt x="11426471" y="6643335"/>
                </a:cubicBezTo>
                <a:cubicBezTo>
                  <a:pt x="11428720" y="6643335"/>
                  <a:pt x="11429860" y="6642192"/>
                  <a:pt x="11429860" y="6639876"/>
                </a:cubicBezTo>
                <a:lnTo>
                  <a:pt x="11429860" y="6619879"/>
                </a:lnTo>
                <a:cubicBezTo>
                  <a:pt x="11429860" y="6616059"/>
                  <a:pt x="11430939" y="6613022"/>
                  <a:pt x="11433098" y="6610737"/>
                </a:cubicBezTo>
                <a:cubicBezTo>
                  <a:pt x="11435287" y="6608451"/>
                  <a:pt x="11438195" y="6607308"/>
                  <a:pt x="11441883" y="6607308"/>
                </a:cubicBezTo>
                <a:cubicBezTo>
                  <a:pt x="11445062" y="6607308"/>
                  <a:pt x="11447401" y="6608181"/>
                  <a:pt x="11448840" y="6609895"/>
                </a:cubicBezTo>
                <a:cubicBezTo>
                  <a:pt x="11450309" y="6611639"/>
                  <a:pt x="11451029" y="6614376"/>
                  <a:pt x="11451029" y="6618135"/>
                </a:cubicBezTo>
                <a:lnTo>
                  <a:pt x="11451029" y="6639876"/>
                </a:lnTo>
                <a:cubicBezTo>
                  <a:pt x="11451029" y="6640959"/>
                  <a:pt x="11451329" y="6641831"/>
                  <a:pt x="11451898" y="6642432"/>
                </a:cubicBezTo>
                <a:cubicBezTo>
                  <a:pt x="11452468" y="6643033"/>
                  <a:pt x="11453308" y="6643335"/>
                  <a:pt x="11454417" y="6643335"/>
                </a:cubicBezTo>
                <a:cubicBezTo>
                  <a:pt x="11455467" y="6643335"/>
                  <a:pt x="11456276" y="6643033"/>
                  <a:pt x="11456846" y="6642432"/>
                </a:cubicBezTo>
                <a:cubicBezTo>
                  <a:pt x="11457416" y="6641831"/>
                  <a:pt x="11457715" y="6640959"/>
                  <a:pt x="11457715" y="6639876"/>
                </a:cubicBezTo>
                <a:lnTo>
                  <a:pt x="11457715" y="6617713"/>
                </a:lnTo>
                <a:cubicBezTo>
                  <a:pt x="11457715" y="6614135"/>
                  <a:pt x="11457176" y="6611188"/>
                  <a:pt x="11456156" y="6608842"/>
                </a:cubicBezTo>
                <a:cubicBezTo>
                  <a:pt x="11455107" y="6606497"/>
                  <a:pt x="11453518" y="6604752"/>
                  <a:pt x="11451419" y="6603580"/>
                </a:cubicBezTo>
                <a:cubicBezTo>
                  <a:pt x="11449290" y="6602437"/>
                  <a:pt x="11446651" y="6601836"/>
                  <a:pt x="11443443" y="6601836"/>
                </a:cubicBezTo>
                <a:close/>
                <a:moveTo>
                  <a:pt x="11407371" y="6584755"/>
                </a:moveTo>
                <a:cubicBezTo>
                  <a:pt x="11405992" y="6584755"/>
                  <a:pt x="11404913" y="6585086"/>
                  <a:pt x="11404163" y="6585778"/>
                </a:cubicBezTo>
                <a:cubicBezTo>
                  <a:pt x="11403383" y="6586469"/>
                  <a:pt x="11402993" y="6587461"/>
                  <a:pt x="11402993" y="6588785"/>
                </a:cubicBezTo>
                <a:cubicBezTo>
                  <a:pt x="11402993" y="6590047"/>
                  <a:pt x="11403383" y="6591070"/>
                  <a:pt x="11404163" y="6591822"/>
                </a:cubicBezTo>
                <a:cubicBezTo>
                  <a:pt x="11404913" y="6592544"/>
                  <a:pt x="11405992" y="6592935"/>
                  <a:pt x="11407371" y="6592935"/>
                </a:cubicBezTo>
                <a:cubicBezTo>
                  <a:pt x="11408780" y="6592935"/>
                  <a:pt x="11409860" y="6592544"/>
                  <a:pt x="11410609" y="6591822"/>
                </a:cubicBezTo>
                <a:cubicBezTo>
                  <a:pt x="11411359" y="6591070"/>
                  <a:pt x="11411719" y="6590047"/>
                  <a:pt x="11411719" y="6588785"/>
                </a:cubicBezTo>
                <a:cubicBezTo>
                  <a:pt x="11411719" y="6587461"/>
                  <a:pt x="11411359" y="6586469"/>
                  <a:pt x="11410609" y="6585778"/>
                </a:cubicBezTo>
                <a:cubicBezTo>
                  <a:pt x="11409860" y="6585086"/>
                  <a:pt x="11408780" y="6584755"/>
                  <a:pt x="11407371" y="6584755"/>
                </a:cubicBezTo>
                <a:close/>
                <a:moveTo>
                  <a:pt x="11382964" y="6583913"/>
                </a:moveTo>
                <a:cubicBezTo>
                  <a:pt x="11381884" y="6583913"/>
                  <a:pt x="11381044" y="6584214"/>
                  <a:pt x="11380505" y="6584785"/>
                </a:cubicBezTo>
                <a:cubicBezTo>
                  <a:pt x="11379965" y="6585356"/>
                  <a:pt x="11379665" y="6586199"/>
                  <a:pt x="11379665" y="6587311"/>
                </a:cubicBezTo>
                <a:lnTo>
                  <a:pt x="11379665" y="6629441"/>
                </a:lnTo>
                <a:cubicBezTo>
                  <a:pt x="11379665" y="6633982"/>
                  <a:pt x="11380715" y="6637440"/>
                  <a:pt x="11382814" y="6639876"/>
                </a:cubicBezTo>
                <a:cubicBezTo>
                  <a:pt x="11384883" y="6642282"/>
                  <a:pt x="11387911" y="6643515"/>
                  <a:pt x="11391869" y="6643515"/>
                </a:cubicBezTo>
                <a:cubicBezTo>
                  <a:pt x="11392319" y="6643515"/>
                  <a:pt x="11392769" y="6643485"/>
                  <a:pt x="11393278" y="6643424"/>
                </a:cubicBezTo>
                <a:cubicBezTo>
                  <a:pt x="11393758" y="6643365"/>
                  <a:pt x="11394238" y="6643304"/>
                  <a:pt x="11394658" y="6643244"/>
                </a:cubicBezTo>
                <a:cubicBezTo>
                  <a:pt x="11395647" y="6643094"/>
                  <a:pt x="11396367" y="6642763"/>
                  <a:pt x="11396816" y="6642252"/>
                </a:cubicBezTo>
                <a:cubicBezTo>
                  <a:pt x="11397266" y="6641771"/>
                  <a:pt x="11397476" y="6641019"/>
                  <a:pt x="11397476" y="6640026"/>
                </a:cubicBezTo>
                <a:cubicBezTo>
                  <a:pt x="11397476" y="6639034"/>
                  <a:pt x="11397356" y="6638373"/>
                  <a:pt x="11397116" y="6638042"/>
                </a:cubicBezTo>
                <a:cubicBezTo>
                  <a:pt x="11396846" y="6637711"/>
                  <a:pt x="11396427" y="6637591"/>
                  <a:pt x="11395827" y="6637621"/>
                </a:cubicBezTo>
                <a:cubicBezTo>
                  <a:pt x="11395437" y="6637621"/>
                  <a:pt x="11395047" y="6637651"/>
                  <a:pt x="11394658" y="6637711"/>
                </a:cubicBezTo>
                <a:cubicBezTo>
                  <a:pt x="11394298" y="6637771"/>
                  <a:pt x="11393848" y="6637801"/>
                  <a:pt x="11393338" y="6637801"/>
                </a:cubicBezTo>
                <a:cubicBezTo>
                  <a:pt x="11391060" y="6637801"/>
                  <a:pt x="11389290" y="6637079"/>
                  <a:pt x="11388121" y="6635606"/>
                </a:cubicBezTo>
                <a:cubicBezTo>
                  <a:pt x="11386952" y="6634163"/>
                  <a:pt x="11386352" y="6631937"/>
                  <a:pt x="11386352" y="6628960"/>
                </a:cubicBezTo>
                <a:lnTo>
                  <a:pt x="11386352" y="6587311"/>
                </a:lnTo>
                <a:cubicBezTo>
                  <a:pt x="11386352" y="6586199"/>
                  <a:pt x="11386052" y="6585356"/>
                  <a:pt x="11385453" y="6584785"/>
                </a:cubicBezTo>
                <a:cubicBezTo>
                  <a:pt x="11384853" y="6584214"/>
                  <a:pt x="11384013" y="6583913"/>
                  <a:pt x="11382964" y="6583913"/>
                </a:cubicBezTo>
                <a:close/>
                <a:moveTo>
                  <a:pt x="11664220" y="6541181"/>
                </a:moveTo>
                <a:lnTo>
                  <a:pt x="11666768" y="6541181"/>
                </a:lnTo>
                <a:lnTo>
                  <a:pt x="11666768" y="6543677"/>
                </a:lnTo>
                <a:cubicBezTo>
                  <a:pt x="11666768" y="6546053"/>
                  <a:pt x="11666289" y="6548128"/>
                  <a:pt x="11665329" y="6549962"/>
                </a:cubicBezTo>
                <a:cubicBezTo>
                  <a:pt x="11664369" y="6551766"/>
                  <a:pt x="11663050" y="6553210"/>
                  <a:pt x="11661371" y="6554263"/>
                </a:cubicBezTo>
                <a:cubicBezTo>
                  <a:pt x="11659692" y="6555285"/>
                  <a:pt x="11657773" y="6555826"/>
                  <a:pt x="11655554" y="6555826"/>
                </a:cubicBezTo>
                <a:cubicBezTo>
                  <a:pt x="11652855" y="6555826"/>
                  <a:pt x="11650727" y="6555104"/>
                  <a:pt x="11649167" y="6553661"/>
                </a:cubicBezTo>
                <a:cubicBezTo>
                  <a:pt x="11647608" y="6552248"/>
                  <a:pt x="11646829" y="6550383"/>
                  <a:pt x="11646829" y="6548128"/>
                </a:cubicBezTo>
                <a:cubicBezTo>
                  <a:pt x="11646829" y="6546324"/>
                  <a:pt x="11647338" y="6544910"/>
                  <a:pt x="11648358" y="6543918"/>
                </a:cubicBezTo>
                <a:cubicBezTo>
                  <a:pt x="11649377" y="6542926"/>
                  <a:pt x="11651147" y="6542234"/>
                  <a:pt x="11653695" y="6541813"/>
                </a:cubicBezTo>
                <a:cubicBezTo>
                  <a:pt x="11656274" y="6541392"/>
                  <a:pt x="11659752" y="6541181"/>
                  <a:pt x="11664220" y="6541181"/>
                </a:cubicBezTo>
                <a:close/>
                <a:moveTo>
                  <a:pt x="11519754" y="6524161"/>
                </a:moveTo>
                <a:cubicBezTo>
                  <a:pt x="11522273" y="6524161"/>
                  <a:pt x="11524401" y="6524732"/>
                  <a:pt x="11526050" y="6525815"/>
                </a:cubicBezTo>
                <a:cubicBezTo>
                  <a:pt x="11527730" y="6526927"/>
                  <a:pt x="11529019" y="6528491"/>
                  <a:pt x="11529888" y="6530566"/>
                </a:cubicBezTo>
                <a:cubicBezTo>
                  <a:pt x="11530668" y="6532401"/>
                  <a:pt x="11531088" y="6534566"/>
                  <a:pt x="11531178" y="6537061"/>
                </a:cubicBezTo>
                <a:lnTo>
                  <a:pt x="11506860" y="6537061"/>
                </a:lnTo>
                <a:cubicBezTo>
                  <a:pt x="11507040" y="6534987"/>
                  <a:pt x="11507490" y="6533122"/>
                  <a:pt x="11508240" y="6531468"/>
                </a:cubicBezTo>
                <a:cubicBezTo>
                  <a:pt x="11509199" y="6529183"/>
                  <a:pt x="11510698" y="6527409"/>
                  <a:pt x="11512647" y="6526115"/>
                </a:cubicBezTo>
                <a:cubicBezTo>
                  <a:pt x="11514596" y="6524822"/>
                  <a:pt x="11516965" y="6524161"/>
                  <a:pt x="11519754" y="6524161"/>
                </a:cubicBezTo>
                <a:close/>
                <a:moveTo>
                  <a:pt x="11396667" y="6524161"/>
                </a:moveTo>
                <a:cubicBezTo>
                  <a:pt x="11399185" y="6524161"/>
                  <a:pt x="11401284" y="6524732"/>
                  <a:pt x="11402963" y="6525815"/>
                </a:cubicBezTo>
                <a:cubicBezTo>
                  <a:pt x="11404642" y="6526927"/>
                  <a:pt x="11405902" y="6528491"/>
                  <a:pt x="11406772" y="6530566"/>
                </a:cubicBezTo>
                <a:cubicBezTo>
                  <a:pt x="11407551" y="6532401"/>
                  <a:pt x="11408001" y="6534566"/>
                  <a:pt x="11408091" y="6537061"/>
                </a:cubicBezTo>
                <a:lnTo>
                  <a:pt x="11383743" y="6537061"/>
                </a:lnTo>
                <a:cubicBezTo>
                  <a:pt x="11383953" y="6534987"/>
                  <a:pt x="11384403" y="6533122"/>
                  <a:pt x="11385122" y="6531468"/>
                </a:cubicBezTo>
                <a:cubicBezTo>
                  <a:pt x="11386112" y="6529183"/>
                  <a:pt x="11387581" y="6527409"/>
                  <a:pt x="11389530" y="6526115"/>
                </a:cubicBezTo>
                <a:cubicBezTo>
                  <a:pt x="11391479" y="6524822"/>
                  <a:pt x="11393848" y="6524161"/>
                  <a:pt x="11396667" y="6524161"/>
                </a:cubicBezTo>
                <a:close/>
                <a:moveTo>
                  <a:pt x="11626049" y="6519530"/>
                </a:moveTo>
                <a:cubicBezTo>
                  <a:pt x="11624970" y="6519530"/>
                  <a:pt x="11624130" y="6519830"/>
                  <a:pt x="11623590" y="6520462"/>
                </a:cubicBezTo>
                <a:cubicBezTo>
                  <a:pt x="11623051" y="6521063"/>
                  <a:pt x="11622751" y="6521936"/>
                  <a:pt x="11622751" y="6523078"/>
                </a:cubicBezTo>
                <a:lnTo>
                  <a:pt x="11622751" y="6556879"/>
                </a:lnTo>
                <a:cubicBezTo>
                  <a:pt x="11622751" y="6558052"/>
                  <a:pt x="11623051" y="6558954"/>
                  <a:pt x="11623590" y="6559585"/>
                </a:cubicBezTo>
                <a:cubicBezTo>
                  <a:pt x="11624130" y="6560217"/>
                  <a:pt x="11624970" y="6560517"/>
                  <a:pt x="11626049" y="6560517"/>
                </a:cubicBezTo>
                <a:cubicBezTo>
                  <a:pt x="11627159" y="6560517"/>
                  <a:pt x="11627998" y="6560217"/>
                  <a:pt x="11628568" y="6559585"/>
                </a:cubicBezTo>
                <a:lnTo>
                  <a:pt x="11629156" y="6557755"/>
                </a:lnTo>
                <a:lnTo>
                  <a:pt x="11629189" y="6558394"/>
                </a:lnTo>
                <a:cubicBezTo>
                  <a:pt x="11629260" y="6558419"/>
                  <a:pt x="11629348" y="6557721"/>
                  <a:pt x="11629438" y="6556879"/>
                </a:cubicBezTo>
                <a:lnTo>
                  <a:pt x="11629156" y="6557755"/>
                </a:lnTo>
                <a:lnTo>
                  <a:pt x="11629044" y="6555575"/>
                </a:lnTo>
                <a:cubicBezTo>
                  <a:pt x="11629003" y="6551481"/>
                  <a:pt x="11629093" y="6542189"/>
                  <a:pt x="11629438" y="6523078"/>
                </a:cubicBezTo>
                <a:cubicBezTo>
                  <a:pt x="11629438" y="6521936"/>
                  <a:pt x="11629138" y="6521063"/>
                  <a:pt x="11628538" y="6520462"/>
                </a:cubicBezTo>
                <a:cubicBezTo>
                  <a:pt x="11627938" y="6519830"/>
                  <a:pt x="11627099" y="6519530"/>
                  <a:pt x="11626049" y="6519530"/>
                </a:cubicBezTo>
                <a:close/>
                <a:moveTo>
                  <a:pt x="11657953" y="6519199"/>
                </a:moveTo>
                <a:cubicBezTo>
                  <a:pt x="11655794" y="6519199"/>
                  <a:pt x="11653545" y="6519470"/>
                  <a:pt x="11651177" y="6520041"/>
                </a:cubicBezTo>
                <a:cubicBezTo>
                  <a:pt x="11648838" y="6520582"/>
                  <a:pt x="11646439" y="6521454"/>
                  <a:pt x="11644010" y="6522687"/>
                </a:cubicBezTo>
                <a:cubicBezTo>
                  <a:pt x="11643380" y="6523018"/>
                  <a:pt x="11642871" y="6523439"/>
                  <a:pt x="11642571" y="6524010"/>
                </a:cubicBezTo>
                <a:cubicBezTo>
                  <a:pt x="11642271" y="6524552"/>
                  <a:pt x="11642151" y="6525123"/>
                  <a:pt x="11642211" y="6525695"/>
                </a:cubicBezTo>
                <a:cubicBezTo>
                  <a:pt x="11642271" y="6526266"/>
                  <a:pt x="11642451" y="6526777"/>
                  <a:pt x="11642781" y="6527228"/>
                </a:cubicBezTo>
                <a:cubicBezTo>
                  <a:pt x="11643110" y="6527649"/>
                  <a:pt x="11643560" y="6527950"/>
                  <a:pt x="11644100" y="6528100"/>
                </a:cubicBezTo>
                <a:cubicBezTo>
                  <a:pt x="11644670" y="6528221"/>
                  <a:pt x="11645329" y="6528100"/>
                  <a:pt x="11646079" y="6527709"/>
                </a:cubicBezTo>
                <a:cubicBezTo>
                  <a:pt x="11648238" y="6526627"/>
                  <a:pt x="11650247" y="6525815"/>
                  <a:pt x="11652196" y="6525334"/>
                </a:cubicBezTo>
                <a:cubicBezTo>
                  <a:pt x="11654115" y="6524822"/>
                  <a:pt x="11656034" y="6524582"/>
                  <a:pt x="11657953" y="6524582"/>
                </a:cubicBezTo>
                <a:cubicBezTo>
                  <a:pt x="11661071" y="6524582"/>
                  <a:pt x="11663320" y="6525334"/>
                  <a:pt x="11664700" y="6526837"/>
                </a:cubicBezTo>
                <a:cubicBezTo>
                  <a:pt x="11666079" y="6528371"/>
                  <a:pt x="11666768" y="6530837"/>
                  <a:pt x="11666768" y="6534235"/>
                </a:cubicBezTo>
                <a:lnTo>
                  <a:pt x="11666768" y="6536821"/>
                </a:lnTo>
                <a:lnTo>
                  <a:pt x="11664130" y="6536821"/>
                </a:lnTo>
                <a:cubicBezTo>
                  <a:pt x="11658103" y="6536821"/>
                  <a:pt x="11653305" y="6537182"/>
                  <a:pt x="11649827" y="6537873"/>
                </a:cubicBezTo>
                <a:cubicBezTo>
                  <a:pt x="11646349" y="6538595"/>
                  <a:pt x="11643860" y="6539828"/>
                  <a:pt x="11642331" y="6541512"/>
                </a:cubicBezTo>
                <a:cubicBezTo>
                  <a:pt x="11640832" y="6543226"/>
                  <a:pt x="11640082" y="6545572"/>
                  <a:pt x="11640082" y="6548549"/>
                </a:cubicBezTo>
                <a:cubicBezTo>
                  <a:pt x="11640082" y="6550864"/>
                  <a:pt x="11640712" y="6552939"/>
                  <a:pt x="11641971" y="6554834"/>
                </a:cubicBezTo>
                <a:cubicBezTo>
                  <a:pt x="11643231" y="6556698"/>
                  <a:pt x="11644939" y="6558172"/>
                  <a:pt x="11647128" y="6559254"/>
                </a:cubicBezTo>
                <a:cubicBezTo>
                  <a:pt x="11649287" y="6560337"/>
                  <a:pt x="11651746" y="6560848"/>
                  <a:pt x="11654505" y="6560848"/>
                </a:cubicBezTo>
                <a:cubicBezTo>
                  <a:pt x="11656754" y="6560848"/>
                  <a:pt x="11658762" y="6560457"/>
                  <a:pt x="11660592" y="6559615"/>
                </a:cubicBezTo>
                <a:cubicBezTo>
                  <a:pt x="11662391" y="6558803"/>
                  <a:pt x="11663920" y="6557631"/>
                  <a:pt x="11665149" y="6556157"/>
                </a:cubicBezTo>
                <a:cubicBezTo>
                  <a:pt x="11665869" y="6555285"/>
                  <a:pt x="11666469" y="6554322"/>
                  <a:pt x="11666918" y="6553240"/>
                </a:cubicBezTo>
                <a:lnTo>
                  <a:pt x="11666918" y="6557210"/>
                </a:lnTo>
                <a:cubicBezTo>
                  <a:pt x="11666918" y="6558322"/>
                  <a:pt x="11667218" y="6559164"/>
                  <a:pt x="11667758" y="6559796"/>
                </a:cubicBezTo>
                <a:cubicBezTo>
                  <a:pt x="11668298" y="6560397"/>
                  <a:pt x="11669107" y="6560698"/>
                  <a:pt x="11670157" y="6560698"/>
                </a:cubicBezTo>
                <a:cubicBezTo>
                  <a:pt x="11671146" y="6560698"/>
                  <a:pt x="11671896" y="6560397"/>
                  <a:pt x="11672406" y="6559796"/>
                </a:cubicBezTo>
                <a:cubicBezTo>
                  <a:pt x="11672945" y="6559164"/>
                  <a:pt x="11673185" y="6558322"/>
                  <a:pt x="11673185" y="6557210"/>
                </a:cubicBezTo>
                <a:lnTo>
                  <a:pt x="11673185" y="6534836"/>
                </a:lnTo>
                <a:cubicBezTo>
                  <a:pt x="11673185" y="6531258"/>
                  <a:pt x="11672645" y="6528311"/>
                  <a:pt x="11671536" y="6526025"/>
                </a:cubicBezTo>
                <a:cubicBezTo>
                  <a:pt x="11670456" y="6523740"/>
                  <a:pt x="11668778" y="6522026"/>
                  <a:pt x="11666529" y="6520913"/>
                </a:cubicBezTo>
                <a:cubicBezTo>
                  <a:pt x="11664280" y="6519770"/>
                  <a:pt x="11661401" y="6519199"/>
                  <a:pt x="11657953" y="6519199"/>
                </a:cubicBezTo>
                <a:close/>
                <a:moveTo>
                  <a:pt x="11566890" y="6519199"/>
                </a:moveTo>
                <a:cubicBezTo>
                  <a:pt x="11563501" y="6519199"/>
                  <a:pt x="11560473" y="6520011"/>
                  <a:pt x="11557864" y="6521635"/>
                </a:cubicBezTo>
                <a:cubicBezTo>
                  <a:pt x="11555855" y="6522898"/>
                  <a:pt x="11554266" y="6524642"/>
                  <a:pt x="11553126" y="6526837"/>
                </a:cubicBezTo>
                <a:lnTo>
                  <a:pt x="11553126" y="6522747"/>
                </a:lnTo>
                <a:cubicBezTo>
                  <a:pt x="11553126" y="6521665"/>
                  <a:pt x="11552857" y="6520823"/>
                  <a:pt x="11552257" y="6520251"/>
                </a:cubicBezTo>
                <a:cubicBezTo>
                  <a:pt x="11551687" y="6519650"/>
                  <a:pt x="11550878" y="6519379"/>
                  <a:pt x="11549828" y="6519379"/>
                </a:cubicBezTo>
                <a:cubicBezTo>
                  <a:pt x="11548809" y="6519379"/>
                  <a:pt x="11547999" y="6519650"/>
                  <a:pt x="11547459" y="6520251"/>
                </a:cubicBezTo>
                <a:cubicBezTo>
                  <a:pt x="11546890" y="6520823"/>
                  <a:pt x="11546620" y="6521665"/>
                  <a:pt x="11546620" y="6522747"/>
                </a:cubicBezTo>
                <a:lnTo>
                  <a:pt x="11546620" y="6557210"/>
                </a:lnTo>
                <a:cubicBezTo>
                  <a:pt x="11546620" y="6558322"/>
                  <a:pt x="11546890" y="6559164"/>
                  <a:pt x="11547459" y="6559796"/>
                </a:cubicBezTo>
                <a:cubicBezTo>
                  <a:pt x="11547999" y="6560397"/>
                  <a:pt x="11548809" y="6560698"/>
                  <a:pt x="11549918" y="6560698"/>
                </a:cubicBezTo>
                <a:cubicBezTo>
                  <a:pt x="11552167" y="6560698"/>
                  <a:pt x="11553307" y="6559525"/>
                  <a:pt x="11553307" y="6557210"/>
                </a:cubicBezTo>
                <a:lnTo>
                  <a:pt x="11553307" y="6537212"/>
                </a:lnTo>
                <a:cubicBezTo>
                  <a:pt x="11553307" y="6533423"/>
                  <a:pt x="11554386" y="6530386"/>
                  <a:pt x="11556545" y="6528100"/>
                </a:cubicBezTo>
                <a:cubicBezTo>
                  <a:pt x="11558734" y="6525815"/>
                  <a:pt x="11561642" y="6524672"/>
                  <a:pt x="11565330" y="6524672"/>
                </a:cubicBezTo>
                <a:cubicBezTo>
                  <a:pt x="11568509" y="6524672"/>
                  <a:pt x="11570848" y="6525544"/>
                  <a:pt x="11572287" y="6527258"/>
                </a:cubicBezTo>
                <a:cubicBezTo>
                  <a:pt x="11573756" y="6529002"/>
                  <a:pt x="11574476" y="6531739"/>
                  <a:pt x="11574476" y="6535498"/>
                </a:cubicBezTo>
                <a:lnTo>
                  <a:pt x="11574476" y="6557210"/>
                </a:lnTo>
                <a:cubicBezTo>
                  <a:pt x="11574476" y="6558322"/>
                  <a:pt x="11574775" y="6559164"/>
                  <a:pt x="11575345" y="6559796"/>
                </a:cubicBezTo>
                <a:cubicBezTo>
                  <a:pt x="11575915" y="6560397"/>
                  <a:pt x="11576754" y="6560698"/>
                  <a:pt x="11577864" y="6560698"/>
                </a:cubicBezTo>
                <a:cubicBezTo>
                  <a:pt x="11578913" y="6560698"/>
                  <a:pt x="11579723" y="6560397"/>
                  <a:pt x="11580293" y="6559796"/>
                </a:cubicBezTo>
                <a:cubicBezTo>
                  <a:pt x="11580862" y="6559164"/>
                  <a:pt x="11581162" y="6558322"/>
                  <a:pt x="11581162" y="6557210"/>
                </a:cubicBezTo>
                <a:lnTo>
                  <a:pt x="11581162" y="6535077"/>
                </a:lnTo>
                <a:cubicBezTo>
                  <a:pt x="11581162" y="6531498"/>
                  <a:pt x="11580623" y="6528521"/>
                  <a:pt x="11579573" y="6526175"/>
                </a:cubicBezTo>
                <a:cubicBezTo>
                  <a:pt x="11578553" y="6523860"/>
                  <a:pt x="11576965" y="6522116"/>
                  <a:pt x="11574835" y="6520943"/>
                </a:cubicBezTo>
                <a:cubicBezTo>
                  <a:pt x="11572737" y="6519800"/>
                  <a:pt x="11570068" y="6519199"/>
                  <a:pt x="11566890" y="6519199"/>
                </a:cubicBezTo>
                <a:close/>
                <a:moveTo>
                  <a:pt x="11519604" y="6519199"/>
                </a:moveTo>
                <a:cubicBezTo>
                  <a:pt x="11515796" y="6519199"/>
                  <a:pt x="11512467" y="6520101"/>
                  <a:pt x="11509589" y="6521845"/>
                </a:cubicBezTo>
                <a:cubicBezTo>
                  <a:pt x="11506710" y="6523619"/>
                  <a:pt x="11504431" y="6526055"/>
                  <a:pt x="11502782" y="6529153"/>
                </a:cubicBezTo>
                <a:cubicBezTo>
                  <a:pt x="11501133" y="6532280"/>
                  <a:pt x="11500324" y="6535919"/>
                  <a:pt x="11500324" y="6540129"/>
                </a:cubicBezTo>
                <a:cubicBezTo>
                  <a:pt x="11500324" y="6544429"/>
                  <a:pt x="11501163" y="6548098"/>
                  <a:pt x="11502812" y="6551195"/>
                </a:cubicBezTo>
                <a:cubicBezTo>
                  <a:pt x="11504491" y="6554263"/>
                  <a:pt x="11506860" y="6556668"/>
                  <a:pt x="11509919" y="6558322"/>
                </a:cubicBezTo>
                <a:cubicBezTo>
                  <a:pt x="11512977" y="6560006"/>
                  <a:pt x="11516605" y="6560848"/>
                  <a:pt x="11520833" y="6560848"/>
                </a:cubicBezTo>
                <a:cubicBezTo>
                  <a:pt x="11523262" y="6560848"/>
                  <a:pt x="11525690" y="6560487"/>
                  <a:pt x="11528149" y="6559796"/>
                </a:cubicBezTo>
                <a:cubicBezTo>
                  <a:pt x="11530638" y="6559074"/>
                  <a:pt x="11532767" y="6558052"/>
                  <a:pt x="11534596" y="6556728"/>
                </a:cubicBezTo>
                <a:cubicBezTo>
                  <a:pt x="11535316" y="6556277"/>
                  <a:pt x="11535795" y="6555766"/>
                  <a:pt x="11536035" y="6555165"/>
                </a:cubicBezTo>
                <a:cubicBezTo>
                  <a:pt x="11536275" y="6554563"/>
                  <a:pt x="11536335" y="6553992"/>
                  <a:pt x="11536215" y="6553451"/>
                </a:cubicBezTo>
                <a:cubicBezTo>
                  <a:pt x="11536065" y="6552939"/>
                  <a:pt x="11535795" y="6552488"/>
                  <a:pt x="11535406" y="6552127"/>
                </a:cubicBezTo>
                <a:cubicBezTo>
                  <a:pt x="11535016" y="6551797"/>
                  <a:pt x="11534536" y="6551586"/>
                  <a:pt x="11533907" y="6551556"/>
                </a:cubicBezTo>
                <a:cubicBezTo>
                  <a:pt x="11533277" y="6551526"/>
                  <a:pt x="11532557" y="6551766"/>
                  <a:pt x="11531777" y="6552248"/>
                </a:cubicBezTo>
                <a:cubicBezTo>
                  <a:pt x="11530038" y="6553420"/>
                  <a:pt x="11528239" y="6554263"/>
                  <a:pt x="11526380" y="6554743"/>
                </a:cubicBezTo>
                <a:cubicBezTo>
                  <a:pt x="11524551" y="6555255"/>
                  <a:pt x="11522692" y="6555495"/>
                  <a:pt x="11520833" y="6555495"/>
                </a:cubicBezTo>
                <a:cubicBezTo>
                  <a:pt x="11516335" y="6555495"/>
                  <a:pt x="11512857" y="6554172"/>
                  <a:pt x="11510398" y="6551526"/>
                </a:cubicBezTo>
                <a:cubicBezTo>
                  <a:pt x="11508210" y="6549150"/>
                  <a:pt x="11507010" y="6545812"/>
                  <a:pt x="11506770" y="6541452"/>
                </a:cubicBezTo>
                <a:lnTo>
                  <a:pt x="11534086" y="6541452"/>
                </a:lnTo>
                <a:cubicBezTo>
                  <a:pt x="11535016" y="6541452"/>
                  <a:pt x="11535736" y="6541241"/>
                  <a:pt x="11536245" y="6540820"/>
                </a:cubicBezTo>
                <a:cubicBezTo>
                  <a:pt x="11536725" y="6540399"/>
                  <a:pt x="11536995" y="6539768"/>
                  <a:pt x="11536995" y="6538866"/>
                </a:cubicBezTo>
                <a:cubicBezTo>
                  <a:pt x="11536995" y="6535859"/>
                  <a:pt x="11536575" y="6533122"/>
                  <a:pt x="11535795" y="6530686"/>
                </a:cubicBezTo>
                <a:cubicBezTo>
                  <a:pt x="11534986" y="6528281"/>
                  <a:pt x="11533847" y="6526206"/>
                  <a:pt x="11532317" y="6524492"/>
                </a:cubicBezTo>
                <a:cubicBezTo>
                  <a:pt x="11530818" y="6522777"/>
                  <a:pt x="11528989" y="6521485"/>
                  <a:pt x="11526860" y="6520582"/>
                </a:cubicBezTo>
                <a:cubicBezTo>
                  <a:pt x="11524701" y="6519650"/>
                  <a:pt x="11522273" y="6519199"/>
                  <a:pt x="11519604" y="6519199"/>
                </a:cubicBezTo>
                <a:close/>
                <a:moveTo>
                  <a:pt x="11477745" y="6519199"/>
                </a:moveTo>
                <a:cubicBezTo>
                  <a:pt x="11474597" y="6519199"/>
                  <a:pt x="11471868" y="6519710"/>
                  <a:pt x="11469499" y="6520703"/>
                </a:cubicBezTo>
                <a:cubicBezTo>
                  <a:pt x="11467131" y="6521695"/>
                  <a:pt x="11465302" y="6523078"/>
                  <a:pt x="11464012" y="6524883"/>
                </a:cubicBezTo>
                <a:cubicBezTo>
                  <a:pt x="11462723" y="6526657"/>
                  <a:pt x="11462093" y="6528792"/>
                  <a:pt x="11462093" y="6531258"/>
                </a:cubicBezTo>
                <a:cubicBezTo>
                  <a:pt x="11462093" y="6534084"/>
                  <a:pt x="11462903" y="6536370"/>
                  <a:pt x="11464582" y="6538144"/>
                </a:cubicBezTo>
                <a:cubicBezTo>
                  <a:pt x="11466261" y="6539888"/>
                  <a:pt x="11468840" y="6541121"/>
                  <a:pt x="11472288" y="6541843"/>
                </a:cubicBezTo>
                <a:lnTo>
                  <a:pt x="11479784" y="6543497"/>
                </a:lnTo>
                <a:cubicBezTo>
                  <a:pt x="11482063" y="6544008"/>
                  <a:pt x="11483682" y="6544700"/>
                  <a:pt x="11484732" y="6545602"/>
                </a:cubicBezTo>
                <a:cubicBezTo>
                  <a:pt x="11485781" y="6546534"/>
                  <a:pt x="11486291" y="6547737"/>
                  <a:pt x="11486291" y="6549301"/>
                </a:cubicBezTo>
                <a:cubicBezTo>
                  <a:pt x="11486291" y="6551286"/>
                  <a:pt x="11485511" y="6552849"/>
                  <a:pt x="11483922" y="6553992"/>
                </a:cubicBezTo>
                <a:cubicBezTo>
                  <a:pt x="11482333" y="6555165"/>
                  <a:pt x="11479964" y="6555736"/>
                  <a:pt x="11476816" y="6555736"/>
                </a:cubicBezTo>
                <a:cubicBezTo>
                  <a:pt x="11474867" y="6555736"/>
                  <a:pt x="11472857" y="6555465"/>
                  <a:pt x="11470849" y="6554954"/>
                </a:cubicBezTo>
                <a:cubicBezTo>
                  <a:pt x="11468840" y="6554413"/>
                  <a:pt x="11466771" y="6553511"/>
                  <a:pt x="11464642" y="6552187"/>
                </a:cubicBezTo>
                <a:cubicBezTo>
                  <a:pt x="11463982" y="6551857"/>
                  <a:pt x="11463383" y="6551736"/>
                  <a:pt x="11462873" y="6551797"/>
                </a:cubicBezTo>
                <a:cubicBezTo>
                  <a:pt x="11462333" y="6551887"/>
                  <a:pt x="11461913" y="6552127"/>
                  <a:pt x="11461554" y="6552518"/>
                </a:cubicBezTo>
                <a:cubicBezTo>
                  <a:pt x="11461194" y="6552909"/>
                  <a:pt x="11460954" y="6553360"/>
                  <a:pt x="11460894" y="6553872"/>
                </a:cubicBezTo>
                <a:cubicBezTo>
                  <a:pt x="11460804" y="6554413"/>
                  <a:pt x="11460864" y="6554924"/>
                  <a:pt x="11461104" y="6555435"/>
                </a:cubicBezTo>
                <a:cubicBezTo>
                  <a:pt x="11461313" y="6555976"/>
                  <a:pt x="11461703" y="6556428"/>
                  <a:pt x="11462243" y="6556819"/>
                </a:cubicBezTo>
                <a:cubicBezTo>
                  <a:pt x="11464372" y="6558292"/>
                  <a:pt x="11466711" y="6559344"/>
                  <a:pt x="11469199" y="6559946"/>
                </a:cubicBezTo>
                <a:cubicBezTo>
                  <a:pt x="11471718" y="6560547"/>
                  <a:pt x="11474177" y="6560848"/>
                  <a:pt x="11476666" y="6560848"/>
                </a:cubicBezTo>
                <a:cubicBezTo>
                  <a:pt x="11481493" y="6560848"/>
                  <a:pt x="11485361" y="6559796"/>
                  <a:pt x="11488270" y="6557631"/>
                </a:cubicBezTo>
                <a:cubicBezTo>
                  <a:pt x="11491208" y="6555495"/>
                  <a:pt x="11492648" y="6552609"/>
                  <a:pt x="11492648" y="6548970"/>
                </a:cubicBezTo>
                <a:cubicBezTo>
                  <a:pt x="11492648" y="6546083"/>
                  <a:pt x="11491748" y="6543827"/>
                  <a:pt x="11489979" y="6542144"/>
                </a:cubicBezTo>
                <a:cubicBezTo>
                  <a:pt x="11488180" y="6540459"/>
                  <a:pt x="11485511" y="6539227"/>
                  <a:pt x="11481943" y="6538475"/>
                </a:cubicBezTo>
                <a:lnTo>
                  <a:pt x="11474447" y="6536881"/>
                </a:lnTo>
                <a:cubicBezTo>
                  <a:pt x="11472348" y="6536460"/>
                  <a:pt x="11470819" y="6535738"/>
                  <a:pt x="11469829" y="6534746"/>
                </a:cubicBezTo>
                <a:cubicBezTo>
                  <a:pt x="11468840" y="6533754"/>
                  <a:pt x="11468330" y="6532491"/>
                  <a:pt x="11468330" y="6530957"/>
                </a:cubicBezTo>
                <a:cubicBezTo>
                  <a:pt x="11468330" y="6528972"/>
                  <a:pt x="11469139" y="6527348"/>
                  <a:pt x="11470729" y="6526145"/>
                </a:cubicBezTo>
                <a:cubicBezTo>
                  <a:pt x="11472318" y="6524943"/>
                  <a:pt x="11474657" y="6524341"/>
                  <a:pt x="11477745" y="6524341"/>
                </a:cubicBezTo>
                <a:cubicBezTo>
                  <a:pt x="11479394" y="6524341"/>
                  <a:pt x="11481044" y="6524582"/>
                  <a:pt x="11482753" y="6525123"/>
                </a:cubicBezTo>
                <a:cubicBezTo>
                  <a:pt x="11484462" y="6525634"/>
                  <a:pt x="11486141" y="6526446"/>
                  <a:pt x="11487790" y="6527559"/>
                </a:cubicBezTo>
                <a:cubicBezTo>
                  <a:pt x="11488390" y="6527950"/>
                  <a:pt x="11488959" y="6528100"/>
                  <a:pt x="11489529" y="6528040"/>
                </a:cubicBezTo>
                <a:cubicBezTo>
                  <a:pt x="11490069" y="6528010"/>
                  <a:pt x="11490549" y="6527799"/>
                  <a:pt x="11490908" y="6527439"/>
                </a:cubicBezTo>
                <a:cubicBezTo>
                  <a:pt x="11491298" y="6527078"/>
                  <a:pt x="11491568" y="6526627"/>
                  <a:pt x="11491718" y="6526115"/>
                </a:cubicBezTo>
                <a:cubicBezTo>
                  <a:pt x="11491838" y="6525574"/>
                  <a:pt x="11491808" y="6525063"/>
                  <a:pt x="11491628" y="6524522"/>
                </a:cubicBezTo>
                <a:cubicBezTo>
                  <a:pt x="11491418" y="6524010"/>
                  <a:pt x="11491058" y="6523559"/>
                  <a:pt x="11490518" y="6523168"/>
                </a:cubicBezTo>
                <a:cubicBezTo>
                  <a:pt x="11488750" y="6521785"/>
                  <a:pt x="11486800" y="6520793"/>
                  <a:pt x="11484612" y="6520161"/>
                </a:cubicBezTo>
                <a:cubicBezTo>
                  <a:pt x="11482453" y="6519530"/>
                  <a:pt x="11480144" y="6519199"/>
                  <a:pt x="11477745" y="6519199"/>
                </a:cubicBezTo>
                <a:close/>
                <a:moveTo>
                  <a:pt x="11438105" y="6519199"/>
                </a:moveTo>
                <a:cubicBezTo>
                  <a:pt x="11434957" y="6519199"/>
                  <a:pt x="11432228" y="6519710"/>
                  <a:pt x="11429860" y="6520703"/>
                </a:cubicBezTo>
                <a:cubicBezTo>
                  <a:pt x="11427491" y="6521695"/>
                  <a:pt x="11425662" y="6523078"/>
                  <a:pt x="11424373" y="6524883"/>
                </a:cubicBezTo>
                <a:cubicBezTo>
                  <a:pt x="11423083" y="6526657"/>
                  <a:pt x="11422453" y="6528792"/>
                  <a:pt x="11422453" y="6531258"/>
                </a:cubicBezTo>
                <a:cubicBezTo>
                  <a:pt x="11422453" y="6534084"/>
                  <a:pt x="11423293" y="6536370"/>
                  <a:pt x="11424972" y="6538144"/>
                </a:cubicBezTo>
                <a:cubicBezTo>
                  <a:pt x="11426621" y="6539888"/>
                  <a:pt x="11429200" y="6541121"/>
                  <a:pt x="11432648" y="6541843"/>
                </a:cubicBezTo>
                <a:lnTo>
                  <a:pt x="11440175" y="6543497"/>
                </a:lnTo>
                <a:cubicBezTo>
                  <a:pt x="11442423" y="6544008"/>
                  <a:pt x="11444072" y="6544700"/>
                  <a:pt x="11445092" y="6545602"/>
                </a:cubicBezTo>
                <a:cubicBezTo>
                  <a:pt x="11446141" y="6546534"/>
                  <a:pt x="11446681" y="6547737"/>
                  <a:pt x="11446681" y="6549301"/>
                </a:cubicBezTo>
                <a:cubicBezTo>
                  <a:pt x="11446681" y="6551286"/>
                  <a:pt x="11445871" y="6552849"/>
                  <a:pt x="11444282" y="6553992"/>
                </a:cubicBezTo>
                <a:cubicBezTo>
                  <a:pt x="11442693" y="6555165"/>
                  <a:pt x="11440324" y="6555736"/>
                  <a:pt x="11437206" y="6555736"/>
                </a:cubicBezTo>
                <a:cubicBezTo>
                  <a:pt x="11435227" y="6555736"/>
                  <a:pt x="11433218" y="6555465"/>
                  <a:pt x="11431209" y="6554954"/>
                </a:cubicBezTo>
                <a:cubicBezTo>
                  <a:pt x="11429200" y="6554413"/>
                  <a:pt x="11427131" y="6553511"/>
                  <a:pt x="11425002" y="6552187"/>
                </a:cubicBezTo>
                <a:cubicBezTo>
                  <a:pt x="11424343" y="6551857"/>
                  <a:pt x="11423743" y="6551736"/>
                  <a:pt x="11423233" y="6551797"/>
                </a:cubicBezTo>
                <a:cubicBezTo>
                  <a:pt x="11422693" y="6551887"/>
                  <a:pt x="11422273" y="6552127"/>
                  <a:pt x="11421914" y="6552518"/>
                </a:cubicBezTo>
                <a:cubicBezTo>
                  <a:pt x="11421554" y="6552909"/>
                  <a:pt x="11421344" y="6553360"/>
                  <a:pt x="11421254" y="6553872"/>
                </a:cubicBezTo>
                <a:cubicBezTo>
                  <a:pt x="11421164" y="6554413"/>
                  <a:pt x="11421224" y="6554924"/>
                  <a:pt x="11421464" y="6555435"/>
                </a:cubicBezTo>
                <a:cubicBezTo>
                  <a:pt x="11421674" y="6555976"/>
                  <a:pt x="11422064" y="6556428"/>
                  <a:pt x="11422603" y="6556819"/>
                </a:cubicBezTo>
                <a:cubicBezTo>
                  <a:pt x="11424762" y="6558292"/>
                  <a:pt x="11427071" y="6559344"/>
                  <a:pt x="11429560" y="6559946"/>
                </a:cubicBezTo>
                <a:cubicBezTo>
                  <a:pt x="11432078" y="6560547"/>
                  <a:pt x="11434567" y="6560848"/>
                  <a:pt x="11437026" y="6560848"/>
                </a:cubicBezTo>
                <a:cubicBezTo>
                  <a:pt x="11441853" y="6560848"/>
                  <a:pt x="11445722" y="6559796"/>
                  <a:pt x="11448660" y="6557631"/>
                </a:cubicBezTo>
                <a:cubicBezTo>
                  <a:pt x="11451568" y="6555495"/>
                  <a:pt x="11453008" y="6552609"/>
                  <a:pt x="11453008" y="6548970"/>
                </a:cubicBezTo>
                <a:cubicBezTo>
                  <a:pt x="11453008" y="6546083"/>
                  <a:pt x="11452108" y="6543827"/>
                  <a:pt x="11450339" y="6542144"/>
                </a:cubicBezTo>
                <a:cubicBezTo>
                  <a:pt x="11448540" y="6540459"/>
                  <a:pt x="11445871" y="6539227"/>
                  <a:pt x="11442303" y="6538475"/>
                </a:cubicBezTo>
                <a:lnTo>
                  <a:pt x="11434807" y="6536881"/>
                </a:lnTo>
                <a:cubicBezTo>
                  <a:pt x="11432708" y="6536460"/>
                  <a:pt x="11431179" y="6535738"/>
                  <a:pt x="11430189" y="6534746"/>
                </a:cubicBezTo>
                <a:cubicBezTo>
                  <a:pt x="11429200" y="6533754"/>
                  <a:pt x="11428720" y="6532491"/>
                  <a:pt x="11428720" y="6530957"/>
                </a:cubicBezTo>
                <a:cubicBezTo>
                  <a:pt x="11428720" y="6528972"/>
                  <a:pt x="11429500" y="6527348"/>
                  <a:pt x="11431089" y="6526145"/>
                </a:cubicBezTo>
                <a:cubicBezTo>
                  <a:pt x="11432678" y="6524943"/>
                  <a:pt x="11435017" y="6524341"/>
                  <a:pt x="11438105" y="6524341"/>
                </a:cubicBezTo>
                <a:cubicBezTo>
                  <a:pt x="11439755" y="6524341"/>
                  <a:pt x="11441434" y="6524582"/>
                  <a:pt x="11443113" y="6525123"/>
                </a:cubicBezTo>
                <a:cubicBezTo>
                  <a:pt x="11444822" y="6525634"/>
                  <a:pt x="11446501" y="6526446"/>
                  <a:pt x="11448150" y="6527559"/>
                </a:cubicBezTo>
                <a:cubicBezTo>
                  <a:pt x="11448750" y="6527950"/>
                  <a:pt x="11449350" y="6528100"/>
                  <a:pt x="11449890" y="6528040"/>
                </a:cubicBezTo>
                <a:cubicBezTo>
                  <a:pt x="11450429" y="6528010"/>
                  <a:pt x="11450909" y="6527799"/>
                  <a:pt x="11451299" y="6527439"/>
                </a:cubicBezTo>
                <a:cubicBezTo>
                  <a:pt x="11451658" y="6527078"/>
                  <a:pt x="11451928" y="6526627"/>
                  <a:pt x="11452078" y="6526115"/>
                </a:cubicBezTo>
                <a:cubicBezTo>
                  <a:pt x="11452198" y="6525574"/>
                  <a:pt x="11452168" y="6525063"/>
                  <a:pt x="11451988" y="6524522"/>
                </a:cubicBezTo>
                <a:cubicBezTo>
                  <a:pt x="11451779" y="6524010"/>
                  <a:pt x="11451419" y="6523559"/>
                  <a:pt x="11450879" y="6523168"/>
                </a:cubicBezTo>
                <a:cubicBezTo>
                  <a:pt x="11449110" y="6521785"/>
                  <a:pt x="11447161" y="6520793"/>
                  <a:pt x="11444972" y="6520161"/>
                </a:cubicBezTo>
                <a:cubicBezTo>
                  <a:pt x="11442813" y="6519530"/>
                  <a:pt x="11440504" y="6519199"/>
                  <a:pt x="11438105" y="6519199"/>
                </a:cubicBezTo>
                <a:close/>
                <a:moveTo>
                  <a:pt x="11396487" y="6519199"/>
                </a:moveTo>
                <a:cubicBezTo>
                  <a:pt x="11392709" y="6519199"/>
                  <a:pt x="11389350" y="6520101"/>
                  <a:pt x="11386472" y="6521845"/>
                </a:cubicBezTo>
                <a:cubicBezTo>
                  <a:pt x="11383593" y="6523619"/>
                  <a:pt x="11381315" y="6526055"/>
                  <a:pt x="11379665" y="6529153"/>
                </a:cubicBezTo>
                <a:cubicBezTo>
                  <a:pt x="11378016" y="6532280"/>
                  <a:pt x="11377207" y="6535919"/>
                  <a:pt x="11377207" y="6540129"/>
                </a:cubicBezTo>
                <a:cubicBezTo>
                  <a:pt x="11377207" y="6544429"/>
                  <a:pt x="11378046" y="6548098"/>
                  <a:pt x="11379725" y="6551195"/>
                </a:cubicBezTo>
                <a:cubicBezTo>
                  <a:pt x="11381404" y="6554263"/>
                  <a:pt x="11383743" y="6556668"/>
                  <a:pt x="11386802" y="6558322"/>
                </a:cubicBezTo>
                <a:cubicBezTo>
                  <a:pt x="11389860" y="6560006"/>
                  <a:pt x="11393488" y="6560848"/>
                  <a:pt x="11397716" y="6560848"/>
                </a:cubicBezTo>
                <a:cubicBezTo>
                  <a:pt x="11400145" y="6560848"/>
                  <a:pt x="11402574" y="6560487"/>
                  <a:pt x="11405062" y="6559796"/>
                </a:cubicBezTo>
                <a:cubicBezTo>
                  <a:pt x="11407521" y="6559074"/>
                  <a:pt x="11409680" y="6558052"/>
                  <a:pt x="11411479" y="6556728"/>
                </a:cubicBezTo>
                <a:cubicBezTo>
                  <a:pt x="11412199" y="6556277"/>
                  <a:pt x="11412678" y="6555766"/>
                  <a:pt x="11412918" y="6555165"/>
                </a:cubicBezTo>
                <a:cubicBezTo>
                  <a:pt x="11413188" y="6554563"/>
                  <a:pt x="11413218" y="6553992"/>
                  <a:pt x="11413098" y="6553451"/>
                </a:cubicBezTo>
                <a:cubicBezTo>
                  <a:pt x="11412948" y="6552939"/>
                  <a:pt x="11412678" y="6552488"/>
                  <a:pt x="11412319" y="6552127"/>
                </a:cubicBezTo>
                <a:cubicBezTo>
                  <a:pt x="11411929" y="6551797"/>
                  <a:pt x="11411419" y="6551586"/>
                  <a:pt x="11410789" y="6551556"/>
                </a:cubicBezTo>
                <a:cubicBezTo>
                  <a:pt x="11410160" y="6551526"/>
                  <a:pt x="11409440" y="6551766"/>
                  <a:pt x="11408691" y="6552248"/>
                </a:cubicBezTo>
                <a:cubicBezTo>
                  <a:pt x="11406921" y="6553420"/>
                  <a:pt x="11405122" y="6554263"/>
                  <a:pt x="11403293" y="6554743"/>
                </a:cubicBezTo>
                <a:cubicBezTo>
                  <a:pt x="11401434" y="6555255"/>
                  <a:pt x="11399605" y="6555495"/>
                  <a:pt x="11397716" y="6555495"/>
                </a:cubicBezTo>
                <a:cubicBezTo>
                  <a:pt x="11393218" y="6555495"/>
                  <a:pt x="11389740" y="6554172"/>
                  <a:pt x="11387282" y="6551526"/>
                </a:cubicBezTo>
                <a:cubicBezTo>
                  <a:pt x="11385093" y="6549150"/>
                  <a:pt x="11383893" y="6545812"/>
                  <a:pt x="11383653" y="6541452"/>
                </a:cubicBezTo>
                <a:lnTo>
                  <a:pt x="11410999" y="6541452"/>
                </a:lnTo>
                <a:cubicBezTo>
                  <a:pt x="11411929" y="6541452"/>
                  <a:pt x="11412648" y="6541241"/>
                  <a:pt x="11413128" y="6540820"/>
                </a:cubicBezTo>
                <a:cubicBezTo>
                  <a:pt x="11413638" y="6540399"/>
                  <a:pt x="11413878" y="6539768"/>
                  <a:pt x="11413878" y="6538866"/>
                </a:cubicBezTo>
                <a:cubicBezTo>
                  <a:pt x="11413878" y="6535859"/>
                  <a:pt x="11413458" y="6533122"/>
                  <a:pt x="11412678" y="6530686"/>
                </a:cubicBezTo>
                <a:cubicBezTo>
                  <a:pt x="11411869" y="6528281"/>
                  <a:pt x="11410729" y="6526206"/>
                  <a:pt x="11409230" y="6524492"/>
                </a:cubicBezTo>
                <a:cubicBezTo>
                  <a:pt x="11407701" y="6522777"/>
                  <a:pt x="11405872" y="6521485"/>
                  <a:pt x="11403743" y="6520582"/>
                </a:cubicBezTo>
                <a:cubicBezTo>
                  <a:pt x="11401584" y="6519650"/>
                  <a:pt x="11399185" y="6519199"/>
                  <a:pt x="11396487" y="6519199"/>
                </a:cubicBezTo>
                <a:close/>
                <a:moveTo>
                  <a:pt x="11598703" y="6507050"/>
                </a:moveTo>
                <a:cubicBezTo>
                  <a:pt x="11597654" y="6507050"/>
                  <a:pt x="11596844" y="6507351"/>
                  <a:pt x="11596244" y="6507922"/>
                </a:cubicBezTo>
                <a:cubicBezTo>
                  <a:pt x="11595615" y="6508493"/>
                  <a:pt x="11595315" y="6509335"/>
                  <a:pt x="11595315" y="6510448"/>
                </a:cubicBezTo>
                <a:lnTo>
                  <a:pt x="11595315" y="6519951"/>
                </a:lnTo>
                <a:lnTo>
                  <a:pt x="11589798" y="6519951"/>
                </a:lnTo>
                <a:cubicBezTo>
                  <a:pt x="11588868" y="6519951"/>
                  <a:pt x="11588149" y="6520161"/>
                  <a:pt x="11587669" y="6520612"/>
                </a:cubicBezTo>
                <a:cubicBezTo>
                  <a:pt x="11587159" y="6521063"/>
                  <a:pt x="11586919" y="6521695"/>
                  <a:pt x="11586919" y="6522507"/>
                </a:cubicBezTo>
                <a:cubicBezTo>
                  <a:pt x="11586919" y="6523349"/>
                  <a:pt x="11587159" y="6523980"/>
                  <a:pt x="11587669" y="6524462"/>
                </a:cubicBezTo>
                <a:cubicBezTo>
                  <a:pt x="11588149" y="6524913"/>
                  <a:pt x="11588868" y="6525153"/>
                  <a:pt x="11589798" y="6525153"/>
                </a:cubicBezTo>
                <a:lnTo>
                  <a:pt x="11595315" y="6525153"/>
                </a:lnTo>
                <a:lnTo>
                  <a:pt x="11595315" y="6546233"/>
                </a:lnTo>
                <a:cubicBezTo>
                  <a:pt x="11595315" y="6549361"/>
                  <a:pt x="11595855" y="6552037"/>
                  <a:pt x="11596904" y="6554202"/>
                </a:cubicBezTo>
                <a:cubicBezTo>
                  <a:pt x="11597924" y="6556398"/>
                  <a:pt x="11599513" y="6558052"/>
                  <a:pt x="11601612" y="6559164"/>
                </a:cubicBezTo>
                <a:cubicBezTo>
                  <a:pt x="11603741" y="6560307"/>
                  <a:pt x="11606379" y="6560848"/>
                  <a:pt x="11609498" y="6560848"/>
                </a:cubicBezTo>
                <a:cubicBezTo>
                  <a:pt x="11610367" y="6560848"/>
                  <a:pt x="11611357" y="6560758"/>
                  <a:pt x="11612436" y="6560578"/>
                </a:cubicBezTo>
                <a:cubicBezTo>
                  <a:pt x="11613486" y="6560367"/>
                  <a:pt x="11614355" y="6560156"/>
                  <a:pt x="11615015" y="6559946"/>
                </a:cubicBezTo>
                <a:cubicBezTo>
                  <a:pt x="11615615" y="6559735"/>
                  <a:pt x="11616034" y="6559344"/>
                  <a:pt x="11616304" y="6558803"/>
                </a:cubicBezTo>
                <a:cubicBezTo>
                  <a:pt x="11616544" y="6558232"/>
                  <a:pt x="11616664" y="6557631"/>
                  <a:pt x="11616664" y="6556969"/>
                </a:cubicBezTo>
                <a:cubicBezTo>
                  <a:pt x="11616664" y="6556037"/>
                  <a:pt x="11616514" y="6555375"/>
                  <a:pt x="11616184" y="6554984"/>
                </a:cubicBezTo>
                <a:cubicBezTo>
                  <a:pt x="11615855" y="6554593"/>
                  <a:pt x="11615435" y="6554443"/>
                  <a:pt x="11614925" y="6554503"/>
                </a:cubicBezTo>
                <a:cubicBezTo>
                  <a:pt x="11614445" y="6554503"/>
                  <a:pt x="11613815" y="6554593"/>
                  <a:pt x="11613096" y="6554834"/>
                </a:cubicBezTo>
                <a:cubicBezTo>
                  <a:pt x="11612346" y="6555044"/>
                  <a:pt x="11611447" y="6555165"/>
                  <a:pt x="11610397" y="6555165"/>
                </a:cubicBezTo>
                <a:cubicBezTo>
                  <a:pt x="11607429" y="6555165"/>
                  <a:pt x="11605300" y="6554353"/>
                  <a:pt x="11603981" y="6552729"/>
                </a:cubicBezTo>
                <a:cubicBezTo>
                  <a:pt x="11602661" y="6551105"/>
                  <a:pt x="11602002" y="6548699"/>
                  <a:pt x="11602002" y="6545572"/>
                </a:cubicBezTo>
                <a:lnTo>
                  <a:pt x="11602002" y="6525153"/>
                </a:lnTo>
                <a:lnTo>
                  <a:pt x="11612376" y="6525153"/>
                </a:lnTo>
                <a:cubicBezTo>
                  <a:pt x="11613306" y="6525153"/>
                  <a:pt x="11614025" y="6524913"/>
                  <a:pt x="11614535" y="6524462"/>
                </a:cubicBezTo>
                <a:cubicBezTo>
                  <a:pt x="11615015" y="6523980"/>
                  <a:pt x="11615255" y="6523349"/>
                  <a:pt x="11615255" y="6522507"/>
                </a:cubicBezTo>
                <a:cubicBezTo>
                  <a:pt x="11615255" y="6521695"/>
                  <a:pt x="11615015" y="6521063"/>
                  <a:pt x="11614535" y="6520612"/>
                </a:cubicBezTo>
                <a:cubicBezTo>
                  <a:pt x="11614025" y="6520161"/>
                  <a:pt x="11613306" y="6519951"/>
                  <a:pt x="11612376" y="6519951"/>
                </a:cubicBezTo>
                <a:lnTo>
                  <a:pt x="11602002" y="6519951"/>
                </a:lnTo>
                <a:lnTo>
                  <a:pt x="11602002" y="6510448"/>
                </a:lnTo>
                <a:cubicBezTo>
                  <a:pt x="11602002" y="6509335"/>
                  <a:pt x="11601702" y="6508493"/>
                  <a:pt x="11601132" y="6507922"/>
                </a:cubicBezTo>
                <a:cubicBezTo>
                  <a:pt x="11600562" y="6507351"/>
                  <a:pt x="11599753" y="6507050"/>
                  <a:pt x="11598703" y="6507050"/>
                </a:cubicBezTo>
                <a:close/>
                <a:moveTo>
                  <a:pt x="11626049" y="6502088"/>
                </a:moveTo>
                <a:cubicBezTo>
                  <a:pt x="11624700" y="6502088"/>
                  <a:pt x="11623620" y="6502449"/>
                  <a:pt x="11622841" y="6503141"/>
                </a:cubicBezTo>
                <a:cubicBezTo>
                  <a:pt x="11622091" y="6503833"/>
                  <a:pt x="11621701" y="6504825"/>
                  <a:pt x="11621701" y="6506148"/>
                </a:cubicBezTo>
                <a:cubicBezTo>
                  <a:pt x="11621701" y="6507411"/>
                  <a:pt x="11622091" y="6508434"/>
                  <a:pt x="11622841" y="6509155"/>
                </a:cubicBezTo>
                <a:cubicBezTo>
                  <a:pt x="11623620" y="6509907"/>
                  <a:pt x="11624700" y="6510268"/>
                  <a:pt x="11626049" y="6510268"/>
                </a:cubicBezTo>
                <a:cubicBezTo>
                  <a:pt x="11627489" y="6510268"/>
                  <a:pt x="11628568" y="6509907"/>
                  <a:pt x="11629318" y="6509155"/>
                </a:cubicBezTo>
                <a:cubicBezTo>
                  <a:pt x="11630067" y="6508434"/>
                  <a:pt x="11630427" y="6507411"/>
                  <a:pt x="11630427" y="6506148"/>
                </a:cubicBezTo>
                <a:cubicBezTo>
                  <a:pt x="11630427" y="6504825"/>
                  <a:pt x="11630067" y="6503833"/>
                  <a:pt x="11629318" y="6503141"/>
                </a:cubicBezTo>
                <a:cubicBezTo>
                  <a:pt x="11628568" y="6502449"/>
                  <a:pt x="11627489" y="6502088"/>
                  <a:pt x="11626049" y="6502088"/>
                </a:cubicBezTo>
                <a:close/>
                <a:moveTo>
                  <a:pt x="11688837" y="6501277"/>
                </a:moveTo>
                <a:cubicBezTo>
                  <a:pt x="11687758" y="6501277"/>
                  <a:pt x="11686918" y="6501577"/>
                  <a:pt x="11686378" y="6502148"/>
                </a:cubicBezTo>
                <a:cubicBezTo>
                  <a:pt x="11685839" y="6502720"/>
                  <a:pt x="11685539" y="6503562"/>
                  <a:pt x="11685539" y="6504675"/>
                </a:cubicBezTo>
                <a:lnTo>
                  <a:pt x="11685539" y="6546805"/>
                </a:lnTo>
                <a:cubicBezTo>
                  <a:pt x="11685539" y="6551315"/>
                  <a:pt x="11686588" y="6554804"/>
                  <a:pt x="11688687" y="6557210"/>
                </a:cubicBezTo>
                <a:cubicBezTo>
                  <a:pt x="11690786" y="6559645"/>
                  <a:pt x="11693785" y="6560848"/>
                  <a:pt x="11697742" y="6560848"/>
                </a:cubicBezTo>
                <a:cubicBezTo>
                  <a:pt x="11698192" y="6560848"/>
                  <a:pt x="11698672" y="6560818"/>
                  <a:pt x="11699152" y="6560788"/>
                </a:cubicBezTo>
                <a:cubicBezTo>
                  <a:pt x="11699631" y="6560728"/>
                  <a:pt x="11700111" y="6560668"/>
                  <a:pt x="11700561" y="6560608"/>
                </a:cubicBezTo>
                <a:cubicBezTo>
                  <a:pt x="11701551" y="6560457"/>
                  <a:pt x="11702240" y="6560126"/>
                  <a:pt x="11702690" y="6559615"/>
                </a:cubicBezTo>
                <a:cubicBezTo>
                  <a:pt x="11703140" y="6559134"/>
                  <a:pt x="11703350" y="6558382"/>
                  <a:pt x="11703350" y="6557390"/>
                </a:cubicBezTo>
                <a:cubicBezTo>
                  <a:pt x="11703350" y="6556398"/>
                  <a:pt x="11703230" y="6555736"/>
                  <a:pt x="11702990" y="6555405"/>
                </a:cubicBezTo>
                <a:cubicBezTo>
                  <a:pt x="11702750" y="6555074"/>
                  <a:pt x="11702300" y="6554924"/>
                  <a:pt x="11701701" y="6554984"/>
                </a:cubicBezTo>
                <a:cubicBezTo>
                  <a:pt x="11701311" y="6554984"/>
                  <a:pt x="11700951" y="6555014"/>
                  <a:pt x="11700561" y="6555074"/>
                </a:cubicBezTo>
                <a:cubicBezTo>
                  <a:pt x="11700171" y="6555134"/>
                  <a:pt x="11699722" y="6555165"/>
                  <a:pt x="11699242" y="6555165"/>
                </a:cubicBezTo>
                <a:cubicBezTo>
                  <a:pt x="11696933" y="6555165"/>
                  <a:pt x="11695194" y="6554413"/>
                  <a:pt x="11693994" y="6552969"/>
                </a:cubicBezTo>
                <a:cubicBezTo>
                  <a:pt x="11692825" y="6551496"/>
                  <a:pt x="11692225" y="6549301"/>
                  <a:pt x="11692225" y="6546324"/>
                </a:cubicBezTo>
                <a:lnTo>
                  <a:pt x="11692225" y="6504675"/>
                </a:lnTo>
                <a:cubicBezTo>
                  <a:pt x="11692225" y="6503562"/>
                  <a:pt x="11691926" y="6502720"/>
                  <a:pt x="11691326" y="6502148"/>
                </a:cubicBezTo>
                <a:cubicBezTo>
                  <a:pt x="11690726" y="6501577"/>
                  <a:pt x="11689886" y="6501277"/>
                  <a:pt x="11688837" y="6501277"/>
                </a:cubicBezTo>
                <a:close/>
                <a:moveTo>
                  <a:pt x="11429170" y="6392447"/>
                </a:moveTo>
                <a:lnTo>
                  <a:pt x="11651386" y="6392447"/>
                </a:lnTo>
                <a:lnTo>
                  <a:pt x="11651386" y="6417196"/>
                </a:lnTo>
                <a:lnTo>
                  <a:pt x="11429170" y="6417196"/>
                </a:lnTo>
                <a:close/>
                <a:moveTo>
                  <a:pt x="11429170" y="6293422"/>
                </a:moveTo>
                <a:lnTo>
                  <a:pt x="11651386" y="6293422"/>
                </a:lnTo>
                <a:lnTo>
                  <a:pt x="11651386" y="6318171"/>
                </a:lnTo>
                <a:lnTo>
                  <a:pt x="11453877" y="6318171"/>
                </a:lnTo>
                <a:lnTo>
                  <a:pt x="11453877" y="6375938"/>
                </a:lnTo>
                <a:lnTo>
                  <a:pt x="11429170" y="6375938"/>
                </a:lnTo>
                <a:close/>
                <a:moveTo>
                  <a:pt x="11429170" y="6194366"/>
                </a:moveTo>
                <a:lnTo>
                  <a:pt x="11651386" y="6194366"/>
                </a:lnTo>
                <a:lnTo>
                  <a:pt x="11651386" y="6276912"/>
                </a:lnTo>
                <a:lnTo>
                  <a:pt x="11626679" y="6276912"/>
                </a:lnTo>
                <a:lnTo>
                  <a:pt x="11626679" y="6219115"/>
                </a:lnTo>
                <a:lnTo>
                  <a:pt x="11453877" y="6219115"/>
                </a:lnTo>
                <a:lnTo>
                  <a:pt x="11453877" y="6276912"/>
                </a:lnTo>
                <a:lnTo>
                  <a:pt x="11429170" y="6276912"/>
                </a:lnTo>
                <a:close/>
                <a:moveTo>
                  <a:pt x="11456636" y="6136599"/>
                </a:moveTo>
                <a:cubicBezTo>
                  <a:pt x="11409680" y="6136599"/>
                  <a:pt x="11371570" y="6174820"/>
                  <a:pt x="11371570" y="6221882"/>
                </a:cubicBezTo>
                <a:lnTo>
                  <a:pt x="11371570" y="6389681"/>
                </a:lnTo>
                <a:cubicBezTo>
                  <a:pt x="11371570" y="6436743"/>
                  <a:pt x="11409680" y="6474964"/>
                  <a:pt x="11456636" y="6474964"/>
                </a:cubicBezTo>
                <a:lnTo>
                  <a:pt x="11623920" y="6474964"/>
                </a:lnTo>
                <a:cubicBezTo>
                  <a:pt x="11670876" y="6474964"/>
                  <a:pt x="11708957" y="6436743"/>
                  <a:pt x="11708957" y="6389681"/>
                </a:cubicBezTo>
                <a:lnTo>
                  <a:pt x="11708957" y="6221882"/>
                </a:lnTo>
                <a:cubicBezTo>
                  <a:pt x="11708957" y="6174820"/>
                  <a:pt x="11670876" y="6136599"/>
                  <a:pt x="11623920" y="61365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0AEDCB-99EB-CAC6-3789-6F7819011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32601" y="1440000"/>
            <a:ext cx="2519999" cy="4536000"/>
          </a:xfrm>
          <a:solidFill>
            <a:schemeClr val="accent4">
              <a:alpha val="70000"/>
            </a:schemeClr>
          </a:solidFill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2213C27-7459-7C42-C750-E08258D49A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32600" y="365125"/>
            <a:ext cx="2520000" cy="954000"/>
          </a:xfrm>
          <a:solidFill>
            <a:schemeClr val="accent4">
              <a:alpha val="70000"/>
            </a:schemeClr>
          </a:solidFill>
        </p:spPr>
        <p:txBody>
          <a:bodyPr lIns="90000" tIns="90000" bIns="72000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641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_rechts vor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8FA3C31B-3250-BCFA-C73F-7F4517249D6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86950 w 12192000"/>
              <a:gd name="connsiteY0" fmla="*/ 6606797 h 6858000"/>
              <a:gd name="connsiteX1" fmla="*/ 11493277 w 12192000"/>
              <a:gd name="connsiteY1" fmla="*/ 6608451 h 6858000"/>
              <a:gd name="connsiteX2" fmla="*/ 11497115 w 12192000"/>
              <a:gd name="connsiteY2" fmla="*/ 6613203 h 6858000"/>
              <a:gd name="connsiteX3" fmla="*/ 11498374 w 12192000"/>
              <a:gd name="connsiteY3" fmla="*/ 6619698 h 6858000"/>
              <a:gd name="connsiteX4" fmla="*/ 11474057 w 12192000"/>
              <a:gd name="connsiteY4" fmla="*/ 6619698 h 6858000"/>
              <a:gd name="connsiteX5" fmla="*/ 11475436 w 12192000"/>
              <a:gd name="connsiteY5" fmla="*/ 6614105 h 6858000"/>
              <a:gd name="connsiteX6" fmla="*/ 11479844 w 12192000"/>
              <a:gd name="connsiteY6" fmla="*/ 6608752 h 6858000"/>
              <a:gd name="connsiteX7" fmla="*/ 11486950 w 12192000"/>
              <a:gd name="connsiteY7" fmla="*/ 6606797 h 6858000"/>
              <a:gd name="connsiteX8" fmla="*/ 11407371 w 12192000"/>
              <a:gd name="connsiteY8" fmla="*/ 6602166 h 6858000"/>
              <a:gd name="connsiteX9" fmla="*/ 11404883 w 12192000"/>
              <a:gd name="connsiteY9" fmla="*/ 6603099 h 6858000"/>
              <a:gd name="connsiteX10" fmla="*/ 11404073 w 12192000"/>
              <a:gd name="connsiteY10" fmla="*/ 6605745 h 6858000"/>
              <a:gd name="connsiteX11" fmla="*/ 11404073 w 12192000"/>
              <a:gd name="connsiteY11" fmla="*/ 6639545 h 6858000"/>
              <a:gd name="connsiteX12" fmla="*/ 11404883 w 12192000"/>
              <a:gd name="connsiteY12" fmla="*/ 6642222 h 6858000"/>
              <a:gd name="connsiteX13" fmla="*/ 11407371 w 12192000"/>
              <a:gd name="connsiteY13" fmla="*/ 6643184 h 6858000"/>
              <a:gd name="connsiteX14" fmla="*/ 11409860 w 12192000"/>
              <a:gd name="connsiteY14" fmla="*/ 6642222 h 6858000"/>
              <a:gd name="connsiteX15" fmla="*/ 11410729 w 12192000"/>
              <a:gd name="connsiteY15" fmla="*/ 6639545 h 6858000"/>
              <a:gd name="connsiteX16" fmla="*/ 11410729 w 12192000"/>
              <a:gd name="connsiteY16" fmla="*/ 6605745 h 6858000"/>
              <a:gd name="connsiteX17" fmla="*/ 11409830 w 12192000"/>
              <a:gd name="connsiteY17" fmla="*/ 6603099 h 6858000"/>
              <a:gd name="connsiteX18" fmla="*/ 11407371 w 12192000"/>
              <a:gd name="connsiteY18" fmla="*/ 6602166 h 6858000"/>
              <a:gd name="connsiteX19" fmla="*/ 11486800 w 12192000"/>
              <a:gd name="connsiteY19" fmla="*/ 6601836 h 6858000"/>
              <a:gd name="connsiteX20" fmla="*/ 11476786 w 12192000"/>
              <a:gd name="connsiteY20" fmla="*/ 6604482 h 6858000"/>
              <a:gd name="connsiteX21" fmla="*/ 11469979 w 12192000"/>
              <a:gd name="connsiteY21" fmla="*/ 6611819 h 6858000"/>
              <a:gd name="connsiteX22" fmla="*/ 11467520 w 12192000"/>
              <a:gd name="connsiteY22" fmla="*/ 6622765 h 6858000"/>
              <a:gd name="connsiteX23" fmla="*/ 11470039 w 12192000"/>
              <a:gd name="connsiteY23" fmla="*/ 6633832 h 6858000"/>
              <a:gd name="connsiteX24" fmla="*/ 11477115 w 12192000"/>
              <a:gd name="connsiteY24" fmla="*/ 6640989 h 6858000"/>
              <a:gd name="connsiteX25" fmla="*/ 11488030 w 12192000"/>
              <a:gd name="connsiteY25" fmla="*/ 6643515 h 6858000"/>
              <a:gd name="connsiteX26" fmla="*/ 11495376 w 12192000"/>
              <a:gd name="connsiteY26" fmla="*/ 6642432 h 6858000"/>
              <a:gd name="connsiteX27" fmla="*/ 11501793 w 12192000"/>
              <a:gd name="connsiteY27" fmla="*/ 6639365 h 6858000"/>
              <a:gd name="connsiteX28" fmla="*/ 11503232 w 12192000"/>
              <a:gd name="connsiteY28" fmla="*/ 6637801 h 6858000"/>
              <a:gd name="connsiteX29" fmla="*/ 11503412 w 12192000"/>
              <a:gd name="connsiteY29" fmla="*/ 6636117 h 6858000"/>
              <a:gd name="connsiteX30" fmla="*/ 11502632 w 12192000"/>
              <a:gd name="connsiteY30" fmla="*/ 6634794 h 6858000"/>
              <a:gd name="connsiteX31" fmla="*/ 11501103 w 12192000"/>
              <a:gd name="connsiteY31" fmla="*/ 6634193 h 6858000"/>
              <a:gd name="connsiteX32" fmla="*/ 11499004 w 12192000"/>
              <a:gd name="connsiteY32" fmla="*/ 6634914 h 6858000"/>
              <a:gd name="connsiteX33" fmla="*/ 11493607 w 12192000"/>
              <a:gd name="connsiteY33" fmla="*/ 6637380 h 6858000"/>
              <a:gd name="connsiteX34" fmla="*/ 11488030 w 12192000"/>
              <a:gd name="connsiteY34" fmla="*/ 6638132 h 6858000"/>
              <a:gd name="connsiteX35" fmla="*/ 11477625 w 12192000"/>
              <a:gd name="connsiteY35" fmla="*/ 6634163 h 6858000"/>
              <a:gd name="connsiteX36" fmla="*/ 11473967 w 12192000"/>
              <a:gd name="connsiteY36" fmla="*/ 6624089 h 6858000"/>
              <a:gd name="connsiteX37" fmla="*/ 11501313 w 12192000"/>
              <a:gd name="connsiteY37" fmla="*/ 6624089 h 6858000"/>
              <a:gd name="connsiteX38" fmla="*/ 11503442 w 12192000"/>
              <a:gd name="connsiteY38" fmla="*/ 6623457 h 6858000"/>
              <a:gd name="connsiteX39" fmla="*/ 11504192 w 12192000"/>
              <a:gd name="connsiteY39" fmla="*/ 6621503 h 6858000"/>
              <a:gd name="connsiteX40" fmla="*/ 11502992 w 12192000"/>
              <a:gd name="connsiteY40" fmla="*/ 6613323 h 6858000"/>
              <a:gd name="connsiteX41" fmla="*/ 11499544 w 12192000"/>
              <a:gd name="connsiteY41" fmla="*/ 6607128 h 6858000"/>
              <a:gd name="connsiteX42" fmla="*/ 11494057 w 12192000"/>
              <a:gd name="connsiteY42" fmla="*/ 6603219 h 6858000"/>
              <a:gd name="connsiteX43" fmla="*/ 11486800 w 12192000"/>
              <a:gd name="connsiteY43" fmla="*/ 6601836 h 6858000"/>
              <a:gd name="connsiteX44" fmla="*/ 11443443 w 12192000"/>
              <a:gd name="connsiteY44" fmla="*/ 6601836 h 6858000"/>
              <a:gd name="connsiteX45" fmla="*/ 11434417 w 12192000"/>
              <a:gd name="connsiteY45" fmla="*/ 6604272 h 6858000"/>
              <a:gd name="connsiteX46" fmla="*/ 11429710 w 12192000"/>
              <a:gd name="connsiteY46" fmla="*/ 6609414 h 6858000"/>
              <a:gd name="connsiteX47" fmla="*/ 11429710 w 12192000"/>
              <a:gd name="connsiteY47" fmla="*/ 6605414 h 6858000"/>
              <a:gd name="connsiteX48" fmla="*/ 11428840 w 12192000"/>
              <a:gd name="connsiteY48" fmla="*/ 6602888 h 6858000"/>
              <a:gd name="connsiteX49" fmla="*/ 11426381 w 12192000"/>
              <a:gd name="connsiteY49" fmla="*/ 6602016 h 6858000"/>
              <a:gd name="connsiteX50" fmla="*/ 11424013 w 12192000"/>
              <a:gd name="connsiteY50" fmla="*/ 6602888 h 6858000"/>
              <a:gd name="connsiteX51" fmla="*/ 11423173 w 12192000"/>
              <a:gd name="connsiteY51" fmla="*/ 6605414 h 6858000"/>
              <a:gd name="connsiteX52" fmla="*/ 11423173 w 12192000"/>
              <a:gd name="connsiteY52" fmla="*/ 6639876 h 6858000"/>
              <a:gd name="connsiteX53" fmla="*/ 11424013 w 12192000"/>
              <a:gd name="connsiteY53" fmla="*/ 6642432 h 6858000"/>
              <a:gd name="connsiteX54" fmla="*/ 11426471 w 12192000"/>
              <a:gd name="connsiteY54" fmla="*/ 6643335 h 6858000"/>
              <a:gd name="connsiteX55" fmla="*/ 11429860 w 12192000"/>
              <a:gd name="connsiteY55" fmla="*/ 6639876 h 6858000"/>
              <a:gd name="connsiteX56" fmla="*/ 11429860 w 12192000"/>
              <a:gd name="connsiteY56" fmla="*/ 6619879 h 6858000"/>
              <a:gd name="connsiteX57" fmla="*/ 11433098 w 12192000"/>
              <a:gd name="connsiteY57" fmla="*/ 6610737 h 6858000"/>
              <a:gd name="connsiteX58" fmla="*/ 11441883 w 12192000"/>
              <a:gd name="connsiteY58" fmla="*/ 6607308 h 6858000"/>
              <a:gd name="connsiteX59" fmla="*/ 11448840 w 12192000"/>
              <a:gd name="connsiteY59" fmla="*/ 6609895 h 6858000"/>
              <a:gd name="connsiteX60" fmla="*/ 11451029 w 12192000"/>
              <a:gd name="connsiteY60" fmla="*/ 6618135 h 6858000"/>
              <a:gd name="connsiteX61" fmla="*/ 11451029 w 12192000"/>
              <a:gd name="connsiteY61" fmla="*/ 6639876 h 6858000"/>
              <a:gd name="connsiteX62" fmla="*/ 11451898 w 12192000"/>
              <a:gd name="connsiteY62" fmla="*/ 6642432 h 6858000"/>
              <a:gd name="connsiteX63" fmla="*/ 11454417 w 12192000"/>
              <a:gd name="connsiteY63" fmla="*/ 6643335 h 6858000"/>
              <a:gd name="connsiteX64" fmla="*/ 11456846 w 12192000"/>
              <a:gd name="connsiteY64" fmla="*/ 6642432 h 6858000"/>
              <a:gd name="connsiteX65" fmla="*/ 11457715 w 12192000"/>
              <a:gd name="connsiteY65" fmla="*/ 6639876 h 6858000"/>
              <a:gd name="connsiteX66" fmla="*/ 11457715 w 12192000"/>
              <a:gd name="connsiteY66" fmla="*/ 6617713 h 6858000"/>
              <a:gd name="connsiteX67" fmla="*/ 11456156 w 12192000"/>
              <a:gd name="connsiteY67" fmla="*/ 6608842 h 6858000"/>
              <a:gd name="connsiteX68" fmla="*/ 11451419 w 12192000"/>
              <a:gd name="connsiteY68" fmla="*/ 6603580 h 6858000"/>
              <a:gd name="connsiteX69" fmla="*/ 11443443 w 12192000"/>
              <a:gd name="connsiteY69" fmla="*/ 6601836 h 6858000"/>
              <a:gd name="connsiteX70" fmla="*/ 11407371 w 12192000"/>
              <a:gd name="connsiteY70" fmla="*/ 6584755 h 6858000"/>
              <a:gd name="connsiteX71" fmla="*/ 11404163 w 12192000"/>
              <a:gd name="connsiteY71" fmla="*/ 6585778 h 6858000"/>
              <a:gd name="connsiteX72" fmla="*/ 11402993 w 12192000"/>
              <a:gd name="connsiteY72" fmla="*/ 6588785 h 6858000"/>
              <a:gd name="connsiteX73" fmla="*/ 11404163 w 12192000"/>
              <a:gd name="connsiteY73" fmla="*/ 6591822 h 6858000"/>
              <a:gd name="connsiteX74" fmla="*/ 11407371 w 12192000"/>
              <a:gd name="connsiteY74" fmla="*/ 6592935 h 6858000"/>
              <a:gd name="connsiteX75" fmla="*/ 11410609 w 12192000"/>
              <a:gd name="connsiteY75" fmla="*/ 6591822 h 6858000"/>
              <a:gd name="connsiteX76" fmla="*/ 11411719 w 12192000"/>
              <a:gd name="connsiteY76" fmla="*/ 6588785 h 6858000"/>
              <a:gd name="connsiteX77" fmla="*/ 11410609 w 12192000"/>
              <a:gd name="connsiteY77" fmla="*/ 6585778 h 6858000"/>
              <a:gd name="connsiteX78" fmla="*/ 11407371 w 12192000"/>
              <a:gd name="connsiteY78" fmla="*/ 6584755 h 6858000"/>
              <a:gd name="connsiteX79" fmla="*/ 11382964 w 12192000"/>
              <a:gd name="connsiteY79" fmla="*/ 6583913 h 6858000"/>
              <a:gd name="connsiteX80" fmla="*/ 11380505 w 12192000"/>
              <a:gd name="connsiteY80" fmla="*/ 6584785 h 6858000"/>
              <a:gd name="connsiteX81" fmla="*/ 11379665 w 12192000"/>
              <a:gd name="connsiteY81" fmla="*/ 6587311 h 6858000"/>
              <a:gd name="connsiteX82" fmla="*/ 11379665 w 12192000"/>
              <a:gd name="connsiteY82" fmla="*/ 6629441 h 6858000"/>
              <a:gd name="connsiteX83" fmla="*/ 11382814 w 12192000"/>
              <a:gd name="connsiteY83" fmla="*/ 6639876 h 6858000"/>
              <a:gd name="connsiteX84" fmla="*/ 11391869 w 12192000"/>
              <a:gd name="connsiteY84" fmla="*/ 6643515 h 6858000"/>
              <a:gd name="connsiteX85" fmla="*/ 11393278 w 12192000"/>
              <a:gd name="connsiteY85" fmla="*/ 6643424 h 6858000"/>
              <a:gd name="connsiteX86" fmla="*/ 11394658 w 12192000"/>
              <a:gd name="connsiteY86" fmla="*/ 6643244 h 6858000"/>
              <a:gd name="connsiteX87" fmla="*/ 11396816 w 12192000"/>
              <a:gd name="connsiteY87" fmla="*/ 6642252 h 6858000"/>
              <a:gd name="connsiteX88" fmla="*/ 11397476 w 12192000"/>
              <a:gd name="connsiteY88" fmla="*/ 6640026 h 6858000"/>
              <a:gd name="connsiteX89" fmla="*/ 11397116 w 12192000"/>
              <a:gd name="connsiteY89" fmla="*/ 6638042 h 6858000"/>
              <a:gd name="connsiteX90" fmla="*/ 11395827 w 12192000"/>
              <a:gd name="connsiteY90" fmla="*/ 6637621 h 6858000"/>
              <a:gd name="connsiteX91" fmla="*/ 11394658 w 12192000"/>
              <a:gd name="connsiteY91" fmla="*/ 6637711 h 6858000"/>
              <a:gd name="connsiteX92" fmla="*/ 11393338 w 12192000"/>
              <a:gd name="connsiteY92" fmla="*/ 6637801 h 6858000"/>
              <a:gd name="connsiteX93" fmla="*/ 11388121 w 12192000"/>
              <a:gd name="connsiteY93" fmla="*/ 6635606 h 6858000"/>
              <a:gd name="connsiteX94" fmla="*/ 11386352 w 12192000"/>
              <a:gd name="connsiteY94" fmla="*/ 6628960 h 6858000"/>
              <a:gd name="connsiteX95" fmla="*/ 11386352 w 12192000"/>
              <a:gd name="connsiteY95" fmla="*/ 6587311 h 6858000"/>
              <a:gd name="connsiteX96" fmla="*/ 11385453 w 12192000"/>
              <a:gd name="connsiteY96" fmla="*/ 6584785 h 6858000"/>
              <a:gd name="connsiteX97" fmla="*/ 11382964 w 12192000"/>
              <a:gd name="connsiteY97" fmla="*/ 6583913 h 6858000"/>
              <a:gd name="connsiteX98" fmla="*/ 11664220 w 12192000"/>
              <a:gd name="connsiteY98" fmla="*/ 6541181 h 6858000"/>
              <a:gd name="connsiteX99" fmla="*/ 11666768 w 12192000"/>
              <a:gd name="connsiteY99" fmla="*/ 6541181 h 6858000"/>
              <a:gd name="connsiteX100" fmla="*/ 11666768 w 12192000"/>
              <a:gd name="connsiteY100" fmla="*/ 6543677 h 6858000"/>
              <a:gd name="connsiteX101" fmla="*/ 11665329 w 12192000"/>
              <a:gd name="connsiteY101" fmla="*/ 6549962 h 6858000"/>
              <a:gd name="connsiteX102" fmla="*/ 11661371 w 12192000"/>
              <a:gd name="connsiteY102" fmla="*/ 6554263 h 6858000"/>
              <a:gd name="connsiteX103" fmla="*/ 11655554 w 12192000"/>
              <a:gd name="connsiteY103" fmla="*/ 6555826 h 6858000"/>
              <a:gd name="connsiteX104" fmla="*/ 11649167 w 12192000"/>
              <a:gd name="connsiteY104" fmla="*/ 6553661 h 6858000"/>
              <a:gd name="connsiteX105" fmla="*/ 11646829 w 12192000"/>
              <a:gd name="connsiteY105" fmla="*/ 6548128 h 6858000"/>
              <a:gd name="connsiteX106" fmla="*/ 11648358 w 12192000"/>
              <a:gd name="connsiteY106" fmla="*/ 6543918 h 6858000"/>
              <a:gd name="connsiteX107" fmla="*/ 11653695 w 12192000"/>
              <a:gd name="connsiteY107" fmla="*/ 6541813 h 6858000"/>
              <a:gd name="connsiteX108" fmla="*/ 11664220 w 12192000"/>
              <a:gd name="connsiteY108" fmla="*/ 6541181 h 6858000"/>
              <a:gd name="connsiteX109" fmla="*/ 11519754 w 12192000"/>
              <a:gd name="connsiteY109" fmla="*/ 6524161 h 6858000"/>
              <a:gd name="connsiteX110" fmla="*/ 11526050 w 12192000"/>
              <a:gd name="connsiteY110" fmla="*/ 6525815 h 6858000"/>
              <a:gd name="connsiteX111" fmla="*/ 11529888 w 12192000"/>
              <a:gd name="connsiteY111" fmla="*/ 6530566 h 6858000"/>
              <a:gd name="connsiteX112" fmla="*/ 11531178 w 12192000"/>
              <a:gd name="connsiteY112" fmla="*/ 6537061 h 6858000"/>
              <a:gd name="connsiteX113" fmla="*/ 11506860 w 12192000"/>
              <a:gd name="connsiteY113" fmla="*/ 6537061 h 6858000"/>
              <a:gd name="connsiteX114" fmla="*/ 11508240 w 12192000"/>
              <a:gd name="connsiteY114" fmla="*/ 6531468 h 6858000"/>
              <a:gd name="connsiteX115" fmla="*/ 11512647 w 12192000"/>
              <a:gd name="connsiteY115" fmla="*/ 6526115 h 6858000"/>
              <a:gd name="connsiteX116" fmla="*/ 11519754 w 12192000"/>
              <a:gd name="connsiteY116" fmla="*/ 6524161 h 6858000"/>
              <a:gd name="connsiteX117" fmla="*/ 11396667 w 12192000"/>
              <a:gd name="connsiteY117" fmla="*/ 6524161 h 6858000"/>
              <a:gd name="connsiteX118" fmla="*/ 11402963 w 12192000"/>
              <a:gd name="connsiteY118" fmla="*/ 6525815 h 6858000"/>
              <a:gd name="connsiteX119" fmla="*/ 11406772 w 12192000"/>
              <a:gd name="connsiteY119" fmla="*/ 6530566 h 6858000"/>
              <a:gd name="connsiteX120" fmla="*/ 11408091 w 12192000"/>
              <a:gd name="connsiteY120" fmla="*/ 6537061 h 6858000"/>
              <a:gd name="connsiteX121" fmla="*/ 11383743 w 12192000"/>
              <a:gd name="connsiteY121" fmla="*/ 6537061 h 6858000"/>
              <a:gd name="connsiteX122" fmla="*/ 11385122 w 12192000"/>
              <a:gd name="connsiteY122" fmla="*/ 6531468 h 6858000"/>
              <a:gd name="connsiteX123" fmla="*/ 11389530 w 12192000"/>
              <a:gd name="connsiteY123" fmla="*/ 6526115 h 6858000"/>
              <a:gd name="connsiteX124" fmla="*/ 11396667 w 12192000"/>
              <a:gd name="connsiteY124" fmla="*/ 6524161 h 6858000"/>
              <a:gd name="connsiteX125" fmla="*/ 11626049 w 12192000"/>
              <a:gd name="connsiteY125" fmla="*/ 6519530 h 6858000"/>
              <a:gd name="connsiteX126" fmla="*/ 11623590 w 12192000"/>
              <a:gd name="connsiteY126" fmla="*/ 6520462 h 6858000"/>
              <a:gd name="connsiteX127" fmla="*/ 11622751 w 12192000"/>
              <a:gd name="connsiteY127" fmla="*/ 6523078 h 6858000"/>
              <a:gd name="connsiteX128" fmla="*/ 11622751 w 12192000"/>
              <a:gd name="connsiteY128" fmla="*/ 6556879 h 6858000"/>
              <a:gd name="connsiteX129" fmla="*/ 11623590 w 12192000"/>
              <a:gd name="connsiteY129" fmla="*/ 6559585 h 6858000"/>
              <a:gd name="connsiteX130" fmla="*/ 11626049 w 12192000"/>
              <a:gd name="connsiteY130" fmla="*/ 6560517 h 6858000"/>
              <a:gd name="connsiteX131" fmla="*/ 11628568 w 12192000"/>
              <a:gd name="connsiteY131" fmla="*/ 6559585 h 6858000"/>
              <a:gd name="connsiteX132" fmla="*/ 11629156 w 12192000"/>
              <a:gd name="connsiteY132" fmla="*/ 6557755 h 6858000"/>
              <a:gd name="connsiteX133" fmla="*/ 11629189 w 12192000"/>
              <a:gd name="connsiteY133" fmla="*/ 6558394 h 6858000"/>
              <a:gd name="connsiteX134" fmla="*/ 11629438 w 12192000"/>
              <a:gd name="connsiteY134" fmla="*/ 6556879 h 6858000"/>
              <a:gd name="connsiteX135" fmla="*/ 11629156 w 12192000"/>
              <a:gd name="connsiteY135" fmla="*/ 6557755 h 6858000"/>
              <a:gd name="connsiteX136" fmla="*/ 11629044 w 12192000"/>
              <a:gd name="connsiteY136" fmla="*/ 6555575 h 6858000"/>
              <a:gd name="connsiteX137" fmla="*/ 11629438 w 12192000"/>
              <a:gd name="connsiteY137" fmla="*/ 6523078 h 6858000"/>
              <a:gd name="connsiteX138" fmla="*/ 11628538 w 12192000"/>
              <a:gd name="connsiteY138" fmla="*/ 6520462 h 6858000"/>
              <a:gd name="connsiteX139" fmla="*/ 11626049 w 12192000"/>
              <a:gd name="connsiteY139" fmla="*/ 6519530 h 6858000"/>
              <a:gd name="connsiteX140" fmla="*/ 11657953 w 12192000"/>
              <a:gd name="connsiteY140" fmla="*/ 6519199 h 6858000"/>
              <a:gd name="connsiteX141" fmla="*/ 11651177 w 12192000"/>
              <a:gd name="connsiteY141" fmla="*/ 6520041 h 6858000"/>
              <a:gd name="connsiteX142" fmla="*/ 11644010 w 12192000"/>
              <a:gd name="connsiteY142" fmla="*/ 6522687 h 6858000"/>
              <a:gd name="connsiteX143" fmla="*/ 11642571 w 12192000"/>
              <a:gd name="connsiteY143" fmla="*/ 6524010 h 6858000"/>
              <a:gd name="connsiteX144" fmla="*/ 11642211 w 12192000"/>
              <a:gd name="connsiteY144" fmla="*/ 6525695 h 6858000"/>
              <a:gd name="connsiteX145" fmla="*/ 11642781 w 12192000"/>
              <a:gd name="connsiteY145" fmla="*/ 6527228 h 6858000"/>
              <a:gd name="connsiteX146" fmla="*/ 11644100 w 12192000"/>
              <a:gd name="connsiteY146" fmla="*/ 6528100 h 6858000"/>
              <a:gd name="connsiteX147" fmla="*/ 11646079 w 12192000"/>
              <a:gd name="connsiteY147" fmla="*/ 6527709 h 6858000"/>
              <a:gd name="connsiteX148" fmla="*/ 11652196 w 12192000"/>
              <a:gd name="connsiteY148" fmla="*/ 6525334 h 6858000"/>
              <a:gd name="connsiteX149" fmla="*/ 11657953 w 12192000"/>
              <a:gd name="connsiteY149" fmla="*/ 6524582 h 6858000"/>
              <a:gd name="connsiteX150" fmla="*/ 11664700 w 12192000"/>
              <a:gd name="connsiteY150" fmla="*/ 6526837 h 6858000"/>
              <a:gd name="connsiteX151" fmla="*/ 11666768 w 12192000"/>
              <a:gd name="connsiteY151" fmla="*/ 6534235 h 6858000"/>
              <a:gd name="connsiteX152" fmla="*/ 11666768 w 12192000"/>
              <a:gd name="connsiteY152" fmla="*/ 6536821 h 6858000"/>
              <a:gd name="connsiteX153" fmla="*/ 11664130 w 12192000"/>
              <a:gd name="connsiteY153" fmla="*/ 6536821 h 6858000"/>
              <a:gd name="connsiteX154" fmla="*/ 11649827 w 12192000"/>
              <a:gd name="connsiteY154" fmla="*/ 6537873 h 6858000"/>
              <a:gd name="connsiteX155" fmla="*/ 11642331 w 12192000"/>
              <a:gd name="connsiteY155" fmla="*/ 6541512 h 6858000"/>
              <a:gd name="connsiteX156" fmla="*/ 11640082 w 12192000"/>
              <a:gd name="connsiteY156" fmla="*/ 6548549 h 6858000"/>
              <a:gd name="connsiteX157" fmla="*/ 11641971 w 12192000"/>
              <a:gd name="connsiteY157" fmla="*/ 6554834 h 6858000"/>
              <a:gd name="connsiteX158" fmla="*/ 11647128 w 12192000"/>
              <a:gd name="connsiteY158" fmla="*/ 6559254 h 6858000"/>
              <a:gd name="connsiteX159" fmla="*/ 11654505 w 12192000"/>
              <a:gd name="connsiteY159" fmla="*/ 6560848 h 6858000"/>
              <a:gd name="connsiteX160" fmla="*/ 11660592 w 12192000"/>
              <a:gd name="connsiteY160" fmla="*/ 6559615 h 6858000"/>
              <a:gd name="connsiteX161" fmla="*/ 11665149 w 12192000"/>
              <a:gd name="connsiteY161" fmla="*/ 6556157 h 6858000"/>
              <a:gd name="connsiteX162" fmla="*/ 11666918 w 12192000"/>
              <a:gd name="connsiteY162" fmla="*/ 6553240 h 6858000"/>
              <a:gd name="connsiteX163" fmla="*/ 11666918 w 12192000"/>
              <a:gd name="connsiteY163" fmla="*/ 6557210 h 6858000"/>
              <a:gd name="connsiteX164" fmla="*/ 11667758 w 12192000"/>
              <a:gd name="connsiteY164" fmla="*/ 6559796 h 6858000"/>
              <a:gd name="connsiteX165" fmla="*/ 11670157 w 12192000"/>
              <a:gd name="connsiteY165" fmla="*/ 6560698 h 6858000"/>
              <a:gd name="connsiteX166" fmla="*/ 11672406 w 12192000"/>
              <a:gd name="connsiteY166" fmla="*/ 6559796 h 6858000"/>
              <a:gd name="connsiteX167" fmla="*/ 11673185 w 12192000"/>
              <a:gd name="connsiteY167" fmla="*/ 6557210 h 6858000"/>
              <a:gd name="connsiteX168" fmla="*/ 11673185 w 12192000"/>
              <a:gd name="connsiteY168" fmla="*/ 6534836 h 6858000"/>
              <a:gd name="connsiteX169" fmla="*/ 11671536 w 12192000"/>
              <a:gd name="connsiteY169" fmla="*/ 6526025 h 6858000"/>
              <a:gd name="connsiteX170" fmla="*/ 11666529 w 12192000"/>
              <a:gd name="connsiteY170" fmla="*/ 6520913 h 6858000"/>
              <a:gd name="connsiteX171" fmla="*/ 11657953 w 12192000"/>
              <a:gd name="connsiteY171" fmla="*/ 6519199 h 6858000"/>
              <a:gd name="connsiteX172" fmla="*/ 11566890 w 12192000"/>
              <a:gd name="connsiteY172" fmla="*/ 6519199 h 6858000"/>
              <a:gd name="connsiteX173" fmla="*/ 11557864 w 12192000"/>
              <a:gd name="connsiteY173" fmla="*/ 6521635 h 6858000"/>
              <a:gd name="connsiteX174" fmla="*/ 11553126 w 12192000"/>
              <a:gd name="connsiteY174" fmla="*/ 6526837 h 6858000"/>
              <a:gd name="connsiteX175" fmla="*/ 11553126 w 12192000"/>
              <a:gd name="connsiteY175" fmla="*/ 6522747 h 6858000"/>
              <a:gd name="connsiteX176" fmla="*/ 11552257 w 12192000"/>
              <a:gd name="connsiteY176" fmla="*/ 6520251 h 6858000"/>
              <a:gd name="connsiteX177" fmla="*/ 11549828 w 12192000"/>
              <a:gd name="connsiteY177" fmla="*/ 6519379 h 6858000"/>
              <a:gd name="connsiteX178" fmla="*/ 11547459 w 12192000"/>
              <a:gd name="connsiteY178" fmla="*/ 6520251 h 6858000"/>
              <a:gd name="connsiteX179" fmla="*/ 11546620 w 12192000"/>
              <a:gd name="connsiteY179" fmla="*/ 6522747 h 6858000"/>
              <a:gd name="connsiteX180" fmla="*/ 11546620 w 12192000"/>
              <a:gd name="connsiteY180" fmla="*/ 6557210 h 6858000"/>
              <a:gd name="connsiteX181" fmla="*/ 11547459 w 12192000"/>
              <a:gd name="connsiteY181" fmla="*/ 6559796 h 6858000"/>
              <a:gd name="connsiteX182" fmla="*/ 11549918 w 12192000"/>
              <a:gd name="connsiteY182" fmla="*/ 6560698 h 6858000"/>
              <a:gd name="connsiteX183" fmla="*/ 11553307 w 12192000"/>
              <a:gd name="connsiteY183" fmla="*/ 6557210 h 6858000"/>
              <a:gd name="connsiteX184" fmla="*/ 11553307 w 12192000"/>
              <a:gd name="connsiteY184" fmla="*/ 6537212 h 6858000"/>
              <a:gd name="connsiteX185" fmla="*/ 11556545 w 12192000"/>
              <a:gd name="connsiteY185" fmla="*/ 6528100 h 6858000"/>
              <a:gd name="connsiteX186" fmla="*/ 11565330 w 12192000"/>
              <a:gd name="connsiteY186" fmla="*/ 6524672 h 6858000"/>
              <a:gd name="connsiteX187" fmla="*/ 11572287 w 12192000"/>
              <a:gd name="connsiteY187" fmla="*/ 6527258 h 6858000"/>
              <a:gd name="connsiteX188" fmla="*/ 11574476 w 12192000"/>
              <a:gd name="connsiteY188" fmla="*/ 6535498 h 6858000"/>
              <a:gd name="connsiteX189" fmla="*/ 11574476 w 12192000"/>
              <a:gd name="connsiteY189" fmla="*/ 6557210 h 6858000"/>
              <a:gd name="connsiteX190" fmla="*/ 11575345 w 12192000"/>
              <a:gd name="connsiteY190" fmla="*/ 6559796 h 6858000"/>
              <a:gd name="connsiteX191" fmla="*/ 11577864 w 12192000"/>
              <a:gd name="connsiteY191" fmla="*/ 6560698 h 6858000"/>
              <a:gd name="connsiteX192" fmla="*/ 11580293 w 12192000"/>
              <a:gd name="connsiteY192" fmla="*/ 6559796 h 6858000"/>
              <a:gd name="connsiteX193" fmla="*/ 11581162 w 12192000"/>
              <a:gd name="connsiteY193" fmla="*/ 6557210 h 6858000"/>
              <a:gd name="connsiteX194" fmla="*/ 11581162 w 12192000"/>
              <a:gd name="connsiteY194" fmla="*/ 6535077 h 6858000"/>
              <a:gd name="connsiteX195" fmla="*/ 11579573 w 12192000"/>
              <a:gd name="connsiteY195" fmla="*/ 6526175 h 6858000"/>
              <a:gd name="connsiteX196" fmla="*/ 11574835 w 12192000"/>
              <a:gd name="connsiteY196" fmla="*/ 6520943 h 6858000"/>
              <a:gd name="connsiteX197" fmla="*/ 11566890 w 12192000"/>
              <a:gd name="connsiteY197" fmla="*/ 6519199 h 6858000"/>
              <a:gd name="connsiteX198" fmla="*/ 11519604 w 12192000"/>
              <a:gd name="connsiteY198" fmla="*/ 6519199 h 6858000"/>
              <a:gd name="connsiteX199" fmla="*/ 11509589 w 12192000"/>
              <a:gd name="connsiteY199" fmla="*/ 6521845 h 6858000"/>
              <a:gd name="connsiteX200" fmla="*/ 11502782 w 12192000"/>
              <a:gd name="connsiteY200" fmla="*/ 6529153 h 6858000"/>
              <a:gd name="connsiteX201" fmla="*/ 11500324 w 12192000"/>
              <a:gd name="connsiteY201" fmla="*/ 6540129 h 6858000"/>
              <a:gd name="connsiteX202" fmla="*/ 11502812 w 12192000"/>
              <a:gd name="connsiteY202" fmla="*/ 6551195 h 6858000"/>
              <a:gd name="connsiteX203" fmla="*/ 11509919 w 12192000"/>
              <a:gd name="connsiteY203" fmla="*/ 6558322 h 6858000"/>
              <a:gd name="connsiteX204" fmla="*/ 11520833 w 12192000"/>
              <a:gd name="connsiteY204" fmla="*/ 6560848 h 6858000"/>
              <a:gd name="connsiteX205" fmla="*/ 11528149 w 12192000"/>
              <a:gd name="connsiteY205" fmla="*/ 6559796 h 6858000"/>
              <a:gd name="connsiteX206" fmla="*/ 11534596 w 12192000"/>
              <a:gd name="connsiteY206" fmla="*/ 6556728 h 6858000"/>
              <a:gd name="connsiteX207" fmla="*/ 11536035 w 12192000"/>
              <a:gd name="connsiteY207" fmla="*/ 6555165 h 6858000"/>
              <a:gd name="connsiteX208" fmla="*/ 11536215 w 12192000"/>
              <a:gd name="connsiteY208" fmla="*/ 6553451 h 6858000"/>
              <a:gd name="connsiteX209" fmla="*/ 11535406 w 12192000"/>
              <a:gd name="connsiteY209" fmla="*/ 6552127 h 6858000"/>
              <a:gd name="connsiteX210" fmla="*/ 11533907 w 12192000"/>
              <a:gd name="connsiteY210" fmla="*/ 6551556 h 6858000"/>
              <a:gd name="connsiteX211" fmla="*/ 11531777 w 12192000"/>
              <a:gd name="connsiteY211" fmla="*/ 6552248 h 6858000"/>
              <a:gd name="connsiteX212" fmla="*/ 11526380 w 12192000"/>
              <a:gd name="connsiteY212" fmla="*/ 6554743 h 6858000"/>
              <a:gd name="connsiteX213" fmla="*/ 11520833 w 12192000"/>
              <a:gd name="connsiteY213" fmla="*/ 6555495 h 6858000"/>
              <a:gd name="connsiteX214" fmla="*/ 11510398 w 12192000"/>
              <a:gd name="connsiteY214" fmla="*/ 6551526 h 6858000"/>
              <a:gd name="connsiteX215" fmla="*/ 11506770 w 12192000"/>
              <a:gd name="connsiteY215" fmla="*/ 6541452 h 6858000"/>
              <a:gd name="connsiteX216" fmla="*/ 11534086 w 12192000"/>
              <a:gd name="connsiteY216" fmla="*/ 6541452 h 6858000"/>
              <a:gd name="connsiteX217" fmla="*/ 11536245 w 12192000"/>
              <a:gd name="connsiteY217" fmla="*/ 6540820 h 6858000"/>
              <a:gd name="connsiteX218" fmla="*/ 11536995 w 12192000"/>
              <a:gd name="connsiteY218" fmla="*/ 6538866 h 6858000"/>
              <a:gd name="connsiteX219" fmla="*/ 11535795 w 12192000"/>
              <a:gd name="connsiteY219" fmla="*/ 6530686 h 6858000"/>
              <a:gd name="connsiteX220" fmla="*/ 11532317 w 12192000"/>
              <a:gd name="connsiteY220" fmla="*/ 6524492 h 6858000"/>
              <a:gd name="connsiteX221" fmla="*/ 11526860 w 12192000"/>
              <a:gd name="connsiteY221" fmla="*/ 6520582 h 6858000"/>
              <a:gd name="connsiteX222" fmla="*/ 11519604 w 12192000"/>
              <a:gd name="connsiteY222" fmla="*/ 6519199 h 6858000"/>
              <a:gd name="connsiteX223" fmla="*/ 11477745 w 12192000"/>
              <a:gd name="connsiteY223" fmla="*/ 6519199 h 6858000"/>
              <a:gd name="connsiteX224" fmla="*/ 11469499 w 12192000"/>
              <a:gd name="connsiteY224" fmla="*/ 6520703 h 6858000"/>
              <a:gd name="connsiteX225" fmla="*/ 11464012 w 12192000"/>
              <a:gd name="connsiteY225" fmla="*/ 6524883 h 6858000"/>
              <a:gd name="connsiteX226" fmla="*/ 11462093 w 12192000"/>
              <a:gd name="connsiteY226" fmla="*/ 6531258 h 6858000"/>
              <a:gd name="connsiteX227" fmla="*/ 11464582 w 12192000"/>
              <a:gd name="connsiteY227" fmla="*/ 6538144 h 6858000"/>
              <a:gd name="connsiteX228" fmla="*/ 11472288 w 12192000"/>
              <a:gd name="connsiteY228" fmla="*/ 6541843 h 6858000"/>
              <a:gd name="connsiteX229" fmla="*/ 11479784 w 12192000"/>
              <a:gd name="connsiteY229" fmla="*/ 6543497 h 6858000"/>
              <a:gd name="connsiteX230" fmla="*/ 11484732 w 12192000"/>
              <a:gd name="connsiteY230" fmla="*/ 6545602 h 6858000"/>
              <a:gd name="connsiteX231" fmla="*/ 11486291 w 12192000"/>
              <a:gd name="connsiteY231" fmla="*/ 6549301 h 6858000"/>
              <a:gd name="connsiteX232" fmla="*/ 11483922 w 12192000"/>
              <a:gd name="connsiteY232" fmla="*/ 6553992 h 6858000"/>
              <a:gd name="connsiteX233" fmla="*/ 11476816 w 12192000"/>
              <a:gd name="connsiteY233" fmla="*/ 6555736 h 6858000"/>
              <a:gd name="connsiteX234" fmla="*/ 11470849 w 12192000"/>
              <a:gd name="connsiteY234" fmla="*/ 6554954 h 6858000"/>
              <a:gd name="connsiteX235" fmla="*/ 11464642 w 12192000"/>
              <a:gd name="connsiteY235" fmla="*/ 6552187 h 6858000"/>
              <a:gd name="connsiteX236" fmla="*/ 11462873 w 12192000"/>
              <a:gd name="connsiteY236" fmla="*/ 6551797 h 6858000"/>
              <a:gd name="connsiteX237" fmla="*/ 11461554 w 12192000"/>
              <a:gd name="connsiteY237" fmla="*/ 6552518 h 6858000"/>
              <a:gd name="connsiteX238" fmla="*/ 11460894 w 12192000"/>
              <a:gd name="connsiteY238" fmla="*/ 6553872 h 6858000"/>
              <a:gd name="connsiteX239" fmla="*/ 11461104 w 12192000"/>
              <a:gd name="connsiteY239" fmla="*/ 6555435 h 6858000"/>
              <a:gd name="connsiteX240" fmla="*/ 11462243 w 12192000"/>
              <a:gd name="connsiteY240" fmla="*/ 6556819 h 6858000"/>
              <a:gd name="connsiteX241" fmla="*/ 11469199 w 12192000"/>
              <a:gd name="connsiteY241" fmla="*/ 6559946 h 6858000"/>
              <a:gd name="connsiteX242" fmla="*/ 11476666 w 12192000"/>
              <a:gd name="connsiteY242" fmla="*/ 6560848 h 6858000"/>
              <a:gd name="connsiteX243" fmla="*/ 11488270 w 12192000"/>
              <a:gd name="connsiteY243" fmla="*/ 6557631 h 6858000"/>
              <a:gd name="connsiteX244" fmla="*/ 11492648 w 12192000"/>
              <a:gd name="connsiteY244" fmla="*/ 6548970 h 6858000"/>
              <a:gd name="connsiteX245" fmla="*/ 11489979 w 12192000"/>
              <a:gd name="connsiteY245" fmla="*/ 6542144 h 6858000"/>
              <a:gd name="connsiteX246" fmla="*/ 11481943 w 12192000"/>
              <a:gd name="connsiteY246" fmla="*/ 6538475 h 6858000"/>
              <a:gd name="connsiteX247" fmla="*/ 11474447 w 12192000"/>
              <a:gd name="connsiteY247" fmla="*/ 6536881 h 6858000"/>
              <a:gd name="connsiteX248" fmla="*/ 11469829 w 12192000"/>
              <a:gd name="connsiteY248" fmla="*/ 6534746 h 6858000"/>
              <a:gd name="connsiteX249" fmla="*/ 11468330 w 12192000"/>
              <a:gd name="connsiteY249" fmla="*/ 6530957 h 6858000"/>
              <a:gd name="connsiteX250" fmla="*/ 11470729 w 12192000"/>
              <a:gd name="connsiteY250" fmla="*/ 6526145 h 6858000"/>
              <a:gd name="connsiteX251" fmla="*/ 11477745 w 12192000"/>
              <a:gd name="connsiteY251" fmla="*/ 6524341 h 6858000"/>
              <a:gd name="connsiteX252" fmla="*/ 11482753 w 12192000"/>
              <a:gd name="connsiteY252" fmla="*/ 6525123 h 6858000"/>
              <a:gd name="connsiteX253" fmla="*/ 11487790 w 12192000"/>
              <a:gd name="connsiteY253" fmla="*/ 6527559 h 6858000"/>
              <a:gd name="connsiteX254" fmla="*/ 11489529 w 12192000"/>
              <a:gd name="connsiteY254" fmla="*/ 6528040 h 6858000"/>
              <a:gd name="connsiteX255" fmla="*/ 11490908 w 12192000"/>
              <a:gd name="connsiteY255" fmla="*/ 6527439 h 6858000"/>
              <a:gd name="connsiteX256" fmla="*/ 11491718 w 12192000"/>
              <a:gd name="connsiteY256" fmla="*/ 6526115 h 6858000"/>
              <a:gd name="connsiteX257" fmla="*/ 11491628 w 12192000"/>
              <a:gd name="connsiteY257" fmla="*/ 6524522 h 6858000"/>
              <a:gd name="connsiteX258" fmla="*/ 11490518 w 12192000"/>
              <a:gd name="connsiteY258" fmla="*/ 6523168 h 6858000"/>
              <a:gd name="connsiteX259" fmla="*/ 11484612 w 12192000"/>
              <a:gd name="connsiteY259" fmla="*/ 6520161 h 6858000"/>
              <a:gd name="connsiteX260" fmla="*/ 11477745 w 12192000"/>
              <a:gd name="connsiteY260" fmla="*/ 6519199 h 6858000"/>
              <a:gd name="connsiteX261" fmla="*/ 11438105 w 12192000"/>
              <a:gd name="connsiteY261" fmla="*/ 6519199 h 6858000"/>
              <a:gd name="connsiteX262" fmla="*/ 11429860 w 12192000"/>
              <a:gd name="connsiteY262" fmla="*/ 6520703 h 6858000"/>
              <a:gd name="connsiteX263" fmla="*/ 11424373 w 12192000"/>
              <a:gd name="connsiteY263" fmla="*/ 6524883 h 6858000"/>
              <a:gd name="connsiteX264" fmla="*/ 11422453 w 12192000"/>
              <a:gd name="connsiteY264" fmla="*/ 6531258 h 6858000"/>
              <a:gd name="connsiteX265" fmla="*/ 11424972 w 12192000"/>
              <a:gd name="connsiteY265" fmla="*/ 6538144 h 6858000"/>
              <a:gd name="connsiteX266" fmla="*/ 11432648 w 12192000"/>
              <a:gd name="connsiteY266" fmla="*/ 6541843 h 6858000"/>
              <a:gd name="connsiteX267" fmla="*/ 11440175 w 12192000"/>
              <a:gd name="connsiteY267" fmla="*/ 6543497 h 6858000"/>
              <a:gd name="connsiteX268" fmla="*/ 11445092 w 12192000"/>
              <a:gd name="connsiteY268" fmla="*/ 6545602 h 6858000"/>
              <a:gd name="connsiteX269" fmla="*/ 11446681 w 12192000"/>
              <a:gd name="connsiteY269" fmla="*/ 6549301 h 6858000"/>
              <a:gd name="connsiteX270" fmla="*/ 11444282 w 12192000"/>
              <a:gd name="connsiteY270" fmla="*/ 6553992 h 6858000"/>
              <a:gd name="connsiteX271" fmla="*/ 11437206 w 12192000"/>
              <a:gd name="connsiteY271" fmla="*/ 6555736 h 6858000"/>
              <a:gd name="connsiteX272" fmla="*/ 11431209 w 12192000"/>
              <a:gd name="connsiteY272" fmla="*/ 6554954 h 6858000"/>
              <a:gd name="connsiteX273" fmla="*/ 11425002 w 12192000"/>
              <a:gd name="connsiteY273" fmla="*/ 6552187 h 6858000"/>
              <a:gd name="connsiteX274" fmla="*/ 11423233 w 12192000"/>
              <a:gd name="connsiteY274" fmla="*/ 6551797 h 6858000"/>
              <a:gd name="connsiteX275" fmla="*/ 11421914 w 12192000"/>
              <a:gd name="connsiteY275" fmla="*/ 6552518 h 6858000"/>
              <a:gd name="connsiteX276" fmla="*/ 11421254 w 12192000"/>
              <a:gd name="connsiteY276" fmla="*/ 6553872 h 6858000"/>
              <a:gd name="connsiteX277" fmla="*/ 11421464 w 12192000"/>
              <a:gd name="connsiteY277" fmla="*/ 6555435 h 6858000"/>
              <a:gd name="connsiteX278" fmla="*/ 11422603 w 12192000"/>
              <a:gd name="connsiteY278" fmla="*/ 6556819 h 6858000"/>
              <a:gd name="connsiteX279" fmla="*/ 11429560 w 12192000"/>
              <a:gd name="connsiteY279" fmla="*/ 6559946 h 6858000"/>
              <a:gd name="connsiteX280" fmla="*/ 11437026 w 12192000"/>
              <a:gd name="connsiteY280" fmla="*/ 6560848 h 6858000"/>
              <a:gd name="connsiteX281" fmla="*/ 11448660 w 12192000"/>
              <a:gd name="connsiteY281" fmla="*/ 6557631 h 6858000"/>
              <a:gd name="connsiteX282" fmla="*/ 11453008 w 12192000"/>
              <a:gd name="connsiteY282" fmla="*/ 6548970 h 6858000"/>
              <a:gd name="connsiteX283" fmla="*/ 11450339 w 12192000"/>
              <a:gd name="connsiteY283" fmla="*/ 6542144 h 6858000"/>
              <a:gd name="connsiteX284" fmla="*/ 11442303 w 12192000"/>
              <a:gd name="connsiteY284" fmla="*/ 6538475 h 6858000"/>
              <a:gd name="connsiteX285" fmla="*/ 11434807 w 12192000"/>
              <a:gd name="connsiteY285" fmla="*/ 6536881 h 6858000"/>
              <a:gd name="connsiteX286" fmla="*/ 11430189 w 12192000"/>
              <a:gd name="connsiteY286" fmla="*/ 6534746 h 6858000"/>
              <a:gd name="connsiteX287" fmla="*/ 11428720 w 12192000"/>
              <a:gd name="connsiteY287" fmla="*/ 6530957 h 6858000"/>
              <a:gd name="connsiteX288" fmla="*/ 11431089 w 12192000"/>
              <a:gd name="connsiteY288" fmla="*/ 6526145 h 6858000"/>
              <a:gd name="connsiteX289" fmla="*/ 11438105 w 12192000"/>
              <a:gd name="connsiteY289" fmla="*/ 6524341 h 6858000"/>
              <a:gd name="connsiteX290" fmla="*/ 11443113 w 12192000"/>
              <a:gd name="connsiteY290" fmla="*/ 6525123 h 6858000"/>
              <a:gd name="connsiteX291" fmla="*/ 11448150 w 12192000"/>
              <a:gd name="connsiteY291" fmla="*/ 6527559 h 6858000"/>
              <a:gd name="connsiteX292" fmla="*/ 11449890 w 12192000"/>
              <a:gd name="connsiteY292" fmla="*/ 6528040 h 6858000"/>
              <a:gd name="connsiteX293" fmla="*/ 11451299 w 12192000"/>
              <a:gd name="connsiteY293" fmla="*/ 6527439 h 6858000"/>
              <a:gd name="connsiteX294" fmla="*/ 11452078 w 12192000"/>
              <a:gd name="connsiteY294" fmla="*/ 6526115 h 6858000"/>
              <a:gd name="connsiteX295" fmla="*/ 11451988 w 12192000"/>
              <a:gd name="connsiteY295" fmla="*/ 6524522 h 6858000"/>
              <a:gd name="connsiteX296" fmla="*/ 11450879 w 12192000"/>
              <a:gd name="connsiteY296" fmla="*/ 6523168 h 6858000"/>
              <a:gd name="connsiteX297" fmla="*/ 11444972 w 12192000"/>
              <a:gd name="connsiteY297" fmla="*/ 6520161 h 6858000"/>
              <a:gd name="connsiteX298" fmla="*/ 11438105 w 12192000"/>
              <a:gd name="connsiteY298" fmla="*/ 6519199 h 6858000"/>
              <a:gd name="connsiteX299" fmla="*/ 11396487 w 12192000"/>
              <a:gd name="connsiteY299" fmla="*/ 6519199 h 6858000"/>
              <a:gd name="connsiteX300" fmla="*/ 11386472 w 12192000"/>
              <a:gd name="connsiteY300" fmla="*/ 6521845 h 6858000"/>
              <a:gd name="connsiteX301" fmla="*/ 11379665 w 12192000"/>
              <a:gd name="connsiteY301" fmla="*/ 6529153 h 6858000"/>
              <a:gd name="connsiteX302" fmla="*/ 11377207 w 12192000"/>
              <a:gd name="connsiteY302" fmla="*/ 6540129 h 6858000"/>
              <a:gd name="connsiteX303" fmla="*/ 11379725 w 12192000"/>
              <a:gd name="connsiteY303" fmla="*/ 6551195 h 6858000"/>
              <a:gd name="connsiteX304" fmla="*/ 11386802 w 12192000"/>
              <a:gd name="connsiteY304" fmla="*/ 6558322 h 6858000"/>
              <a:gd name="connsiteX305" fmla="*/ 11397716 w 12192000"/>
              <a:gd name="connsiteY305" fmla="*/ 6560848 h 6858000"/>
              <a:gd name="connsiteX306" fmla="*/ 11405062 w 12192000"/>
              <a:gd name="connsiteY306" fmla="*/ 6559796 h 6858000"/>
              <a:gd name="connsiteX307" fmla="*/ 11411479 w 12192000"/>
              <a:gd name="connsiteY307" fmla="*/ 6556728 h 6858000"/>
              <a:gd name="connsiteX308" fmla="*/ 11412918 w 12192000"/>
              <a:gd name="connsiteY308" fmla="*/ 6555165 h 6858000"/>
              <a:gd name="connsiteX309" fmla="*/ 11413098 w 12192000"/>
              <a:gd name="connsiteY309" fmla="*/ 6553451 h 6858000"/>
              <a:gd name="connsiteX310" fmla="*/ 11412319 w 12192000"/>
              <a:gd name="connsiteY310" fmla="*/ 6552127 h 6858000"/>
              <a:gd name="connsiteX311" fmla="*/ 11410789 w 12192000"/>
              <a:gd name="connsiteY311" fmla="*/ 6551556 h 6858000"/>
              <a:gd name="connsiteX312" fmla="*/ 11408691 w 12192000"/>
              <a:gd name="connsiteY312" fmla="*/ 6552248 h 6858000"/>
              <a:gd name="connsiteX313" fmla="*/ 11403293 w 12192000"/>
              <a:gd name="connsiteY313" fmla="*/ 6554743 h 6858000"/>
              <a:gd name="connsiteX314" fmla="*/ 11397716 w 12192000"/>
              <a:gd name="connsiteY314" fmla="*/ 6555495 h 6858000"/>
              <a:gd name="connsiteX315" fmla="*/ 11387282 w 12192000"/>
              <a:gd name="connsiteY315" fmla="*/ 6551526 h 6858000"/>
              <a:gd name="connsiteX316" fmla="*/ 11383653 w 12192000"/>
              <a:gd name="connsiteY316" fmla="*/ 6541452 h 6858000"/>
              <a:gd name="connsiteX317" fmla="*/ 11410999 w 12192000"/>
              <a:gd name="connsiteY317" fmla="*/ 6541452 h 6858000"/>
              <a:gd name="connsiteX318" fmla="*/ 11413128 w 12192000"/>
              <a:gd name="connsiteY318" fmla="*/ 6540820 h 6858000"/>
              <a:gd name="connsiteX319" fmla="*/ 11413878 w 12192000"/>
              <a:gd name="connsiteY319" fmla="*/ 6538866 h 6858000"/>
              <a:gd name="connsiteX320" fmla="*/ 11412678 w 12192000"/>
              <a:gd name="connsiteY320" fmla="*/ 6530686 h 6858000"/>
              <a:gd name="connsiteX321" fmla="*/ 11409230 w 12192000"/>
              <a:gd name="connsiteY321" fmla="*/ 6524492 h 6858000"/>
              <a:gd name="connsiteX322" fmla="*/ 11403743 w 12192000"/>
              <a:gd name="connsiteY322" fmla="*/ 6520582 h 6858000"/>
              <a:gd name="connsiteX323" fmla="*/ 11396487 w 12192000"/>
              <a:gd name="connsiteY323" fmla="*/ 6519199 h 6858000"/>
              <a:gd name="connsiteX324" fmla="*/ 11598703 w 12192000"/>
              <a:gd name="connsiteY324" fmla="*/ 6507050 h 6858000"/>
              <a:gd name="connsiteX325" fmla="*/ 11596244 w 12192000"/>
              <a:gd name="connsiteY325" fmla="*/ 6507922 h 6858000"/>
              <a:gd name="connsiteX326" fmla="*/ 11595315 w 12192000"/>
              <a:gd name="connsiteY326" fmla="*/ 6510448 h 6858000"/>
              <a:gd name="connsiteX327" fmla="*/ 11595315 w 12192000"/>
              <a:gd name="connsiteY327" fmla="*/ 6519951 h 6858000"/>
              <a:gd name="connsiteX328" fmla="*/ 11589798 w 12192000"/>
              <a:gd name="connsiteY328" fmla="*/ 6519951 h 6858000"/>
              <a:gd name="connsiteX329" fmla="*/ 11587669 w 12192000"/>
              <a:gd name="connsiteY329" fmla="*/ 6520612 h 6858000"/>
              <a:gd name="connsiteX330" fmla="*/ 11586919 w 12192000"/>
              <a:gd name="connsiteY330" fmla="*/ 6522507 h 6858000"/>
              <a:gd name="connsiteX331" fmla="*/ 11587669 w 12192000"/>
              <a:gd name="connsiteY331" fmla="*/ 6524462 h 6858000"/>
              <a:gd name="connsiteX332" fmla="*/ 11589798 w 12192000"/>
              <a:gd name="connsiteY332" fmla="*/ 6525153 h 6858000"/>
              <a:gd name="connsiteX333" fmla="*/ 11595315 w 12192000"/>
              <a:gd name="connsiteY333" fmla="*/ 6525153 h 6858000"/>
              <a:gd name="connsiteX334" fmla="*/ 11595315 w 12192000"/>
              <a:gd name="connsiteY334" fmla="*/ 6546233 h 6858000"/>
              <a:gd name="connsiteX335" fmla="*/ 11596904 w 12192000"/>
              <a:gd name="connsiteY335" fmla="*/ 6554202 h 6858000"/>
              <a:gd name="connsiteX336" fmla="*/ 11601612 w 12192000"/>
              <a:gd name="connsiteY336" fmla="*/ 6559164 h 6858000"/>
              <a:gd name="connsiteX337" fmla="*/ 11609498 w 12192000"/>
              <a:gd name="connsiteY337" fmla="*/ 6560848 h 6858000"/>
              <a:gd name="connsiteX338" fmla="*/ 11612436 w 12192000"/>
              <a:gd name="connsiteY338" fmla="*/ 6560578 h 6858000"/>
              <a:gd name="connsiteX339" fmla="*/ 11615015 w 12192000"/>
              <a:gd name="connsiteY339" fmla="*/ 6559946 h 6858000"/>
              <a:gd name="connsiteX340" fmla="*/ 11616304 w 12192000"/>
              <a:gd name="connsiteY340" fmla="*/ 6558803 h 6858000"/>
              <a:gd name="connsiteX341" fmla="*/ 11616664 w 12192000"/>
              <a:gd name="connsiteY341" fmla="*/ 6556969 h 6858000"/>
              <a:gd name="connsiteX342" fmla="*/ 11616184 w 12192000"/>
              <a:gd name="connsiteY342" fmla="*/ 6554984 h 6858000"/>
              <a:gd name="connsiteX343" fmla="*/ 11614925 w 12192000"/>
              <a:gd name="connsiteY343" fmla="*/ 6554503 h 6858000"/>
              <a:gd name="connsiteX344" fmla="*/ 11613096 w 12192000"/>
              <a:gd name="connsiteY344" fmla="*/ 6554834 h 6858000"/>
              <a:gd name="connsiteX345" fmla="*/ 11610397 w 12192000"/>
              <a:gd name="connsiteY345" fmla="*/ 6555165 h 6858000"/>
              <a:gd name="connsiteX346" fmla="*/ 11603981 w 12192000"/>
              <a:gd name="connsiteY346" fmla="*/ 6552729 h 6858000"/>
              <a:gd name="connsiteX347" fmla="*/ 11602002 w 12192000"/>
              <a:gd name="connsiteY347" fmla="*/ 6545572 h 6858000"/>
              <a:gd name="connsiteX348" fmla="*/ 11602002 w 12192000"/>
              <a:gd name="connsiteY348" fmla="*/ 6525153 h 6858000"/>
              <a:gd name="connsiteX349" fmla="*/ 11612376 w 12192000"/>
              <a:gd name="connsiteY349" fmla="*/ 6525153 h 6858000"/>
              <a:gd name="connsiteX350" fmla="*/ 11614535 w 12192000"/>
              <a:gd name="connsiteY350" fmla="*/ 6524462 h 6858000"/>
              <a:gd name="connsiteX351" fmla="*/ 11615255 w 12192000"/>
              <a:gd name="connsiteY351" fmla="*/ 6522507 h 6858000"/>
              <a:gd name="connsiteX352" fmla="*/ 11614535 w 12192000"/>
              <a:gd name="connsiteY352" fmla="*/ 6520612 h 6858000"/>
              <a:gd name="connsiteX353" fmla="*/ 11612376 w 12192000"/>
              <a:gd name="connsiteY353" fmla="*/ 6519951 h 6858000"/>
              <a:gd name="connsiteX354" fmla="*/ 11602002 w 12192000"/>
              <a:gd name="connsiteY354" fmla="*/ 6519951 h 6858000"/>
              <a:gd name="connsiteX355" fmla="*/ 11602002 w 12192000"/>
              <a:gd name="connsiteY355" fmla="*/ 6510448 h 6858000"/>
              <a:gd name="connsiteX356" fmla="*/ 11601132 w 12192000"/>
              <a:gd name="connsiteY356" fmla="*/ 6507922 h 6858000"/>
              <a:gd name="connsiteX357" fmla="*/ 11598703 w 12192000"/>
              <a:gd name="connsiteY357" fmla="*/ 6507050 h 6858000"/>
              <a:gd name="connsiteX358" fmla="*/ 11626049 w 12192000"/>
              <a:gd name="connsiteY358" fmla="*/ 6502088 h 6858000"/>
              <a:gd name="connsiteX359" fmla="*/ 11622841 w 12192000"/>
              <a:gd name="connsiteY359" fmla="*/ 6503141 h 6858000"/>
              <a:gd name="connsiteX360" fmla="*/ 11621701 w 12192000"/>
              <a:gd name="connsiteY360" fmla="*/ 6506148 h 6858000"/>
              <a:gd name="connsiteX361" fmla="*/ 11622841 w 12192000"/>
              <a:gd name="connsiteY361" fmla="*/ 6509155 h 6858000"/>
              <a:gd name="connsiteX362" fmla="*/ 11626049 w 12192000"/>
              <a:gd name="connsiteY362" fmla="*/ 6510268 h 6858000"/>
              <a:gd name="connsiteX363" fmla="*/ 11629318 w 12192000"/>
              <a:gd name="connsiteY363" fmla="*/ 6509155 h 6858000"/>
              <a:gd name="connsiteX364" fmla="*/ 11630427 w 12192000"/>
              <a:gd name="connsiteY364" fmla="*/ 6506148 h 6858000"/>
              <a:gd name="connsiteX365" fmla="*/ 11629318 w 12192000"/>
              <a:gd name="connsiteY365" fmla="*/ 6503141 h 6858000"/>
              <a:gd name="connsiteX366" fmla="*/ 11626049 w 12192000"/>
              <a:gd name="connsiteY366" fmla="*/ 6502088 h 6858000"/>
              <a:gd name="connsiteX367" fmla="*/ 11688837 w 12192000"/>
              <a:gd name="connsiteY367" fmla="*/ 6501277 h 6858000"/>
              <a:gd name="connsiteX368" fmla="*/ 11686378 w 12192000"/>
              <a:gd name="connsiteY368" fmla="*/ 6502148 h 6858000"/>
              <a:gd name="connsiteX369" fmla="*/ 11685539 w 12192000"/>
              <a:gd name="connsiteY369" fmla="*/ 6504675 h 6858000"/>
              <a:gd name="connsiteX370" fmla="*/ 11685539 w 12192000"/>
              <a:gd name="connsiteY370" fmla="*/ 6546805 h 6858000"/>
              <a:gd name="connsiteX371" fmla="*/ 11688687 w 12192000"/>
              <a:gd name="connsiteY371" fmla="*/ 6557210 h 6858000"/>
              <a:gd name="connsiteX372" fmla="*/ 11697742 w 12192000"/>
              <a:gd name="connsiteY372" fmla="*/ 6560848 h 6858000"/>
              <a:gd name="connsiteX373" fmla="*/ 11699152 w 12192000"/>
              <a:gd name="connsiteY373" fmla="*/ 6560788 h 6858000"/>
              <a:gd name="connsiteX374" fmla="*/ 11700561 w 12192000"/>
              <a:gd name="connsiteY374" fmla="*/ 6560608 h 6858000"/>
              <a:gd name="connsiteX375" fmla="*/ 11702690 w 12192000"/>
              <a:gd name="connsiteY375" fmla="*/ 6559615 h 6858000"/>
              <a:gd name="connsiteX376" fmla="*/ 11703350 w 12192000"/>
              <a:gd name="connsiteY376" fmla="*/ 6557390 h 6858000"/>
              <a:gd name="connsiteX377" fmla="*/ 11702990 w 12192000"/>
              <a:gd name="connsiteY377" fmla="*/ 6555405 h 6858000"/>
              <a:gd name="connsiteX378" fmla="*/ 11701701 w 12192000"/>
              <a:gd name="connsiteY378" fmla="*/ 6554984 h 6858000"/>
              <a:gd name="connsiteX379" fmla="*/ 11700561 w 12192000"/>
              <a:gd name="connsiteY379" fmla="*/ 6555074 h 6858000"/>
              <a:gd name="connsiteX380" fmla="*/ 11699242 w 12192000"/>
              <a:gd name="connsiteY380" fmla="*/ 6555165 h 6858000"/>
              <a:gd name="connsiteX381" fmla="*/ 11693994 w 12192000"/>
              <a:gd name="connsiteY381" fmla="*/ 6552969 h 6858000"/>
              <a:gd name="connsiteX382" fmla="*/ 11692225 w 12192000"/>
              <a:gd name="connsiteY382" fmla="*/ 6546324 h 6858000"/>
              <a:gd name="connsiteX383" fmla="*/ 11692225 w 12192000"/>
              <a:gd name="connsiteY383" fmla="*/ 6504675 h 6858000"/>
              <a:gd name="connsiteX384" fmla="*/ 11691326 w 12192000"/>
              <a:gd name="connsiteY384" fmla="*/ 6502148 h 6858000"/>
              <a:gd name="connsiteX385" fmla="*/ 11688837 w 12192000"/>
              <a:gd name="connsiteY385" fmla="*/ 6501277 h 6858000"/>
              <a:gd name="connsiteX386" fmla="*/ 11429170 w 12192000"/>
              <a:gd name="connsiteY386" fmla="*/ 6392447 h 6858000"/>
              <a:gd name="connsiteX387" fmla="*/ 11651386 w 12192000"/>
              <a:gd name="connsiteY387" fmla="*/ 6392447 h 6858000"/>
              <a:gd name="connsiteX388" fmla="*/ 11651386 w 12192000"/>
              <a:gd name="connsiteY388" fmla="*/ 6417196 h 6858000"/>
              <a:gd name="connsiteX389" fmla="*/ 11429170 w 12192000"/>
              <a:gd name="connsiteY389" fmla="*/ 6417196 h 6858000"/>
              <a:gd name="connsiteX390" fmla="*/ 11429170 w 12192000"/>
              <a:gd name="connsiteY390" fmla="*/ 6293422 h 6858000"/>
              <a:gd name="connsiteX391" fmla="*/ 11651386 w 12192000"/>
              <a:gd name="connsiteY391" fmla="*/ 6293422 h 6858000"/>
              <a:gd name="connsiteX392" fmla="*/ 11651386 w 12192000"/>
              <a:gd name="connsiteY392" fmla="*/ 6318171 h 6858000"/>
              <a:gd name="connsiteX393" fmla="*/ 11453877 w 12192000"/>
              <a:gd name="connsiteY393" fmla="*/ 6318171 h 6858000"/>
              <a:gd name="connsiteX394" fmla="*/ 11453877 w 12192000"/>
              <a:gd name="connsiteY394" fmla="*/ 6375938 h 6858000"/>
              <a:gd name="connsiteX395" fmla="*/ 11429170 w 12192000"/>
              <a:gd name="connsiteY395" fmla="*/ 6375938 h 6858000"/>
              <a:gd name="connsiteX396" fmla="*/ 11429170 w 12192000"/>
              <a:gd name="connsiteY396" fmla="*/ 6194366 h 6858000"/>
              <a:gd name="connsiteX397" fmla="*/ 11651386 w 12192000"/>
              <a:gd name="connsiteY397" fmla="*/ 6194366 h 6858000"/>
              <a:gd name="connsiteX398" fmla="*/ 11651386 w 12192000"/>
              <a:gd name="connsiteY398" fmla="*/ 6276912 h 6858000"/>
              <a:gd name="connsiteX399" fmla="*/ 11626679 w 12192000"/>
              <a:gd name="connsiteY399" fmla="*/ 6276912 h 6858000"/>
              <a:gd name="connsiteX400" fmla="*/ 11626679 w 12192000"/>
              <a:gd name="connsiteY400" fmla="*/ 6219115 h 6858000"/>
              <a:gd name="connsiteX401" fmla="*/ 11453877 w 12192000"/>
              <a:gd name="connsiteY401" fmla="*/ 6219115 h 6858000"/>
              <a:gd name="connsiteX402" fmla="*/ 11453877 w 12192000"/>
              <a:gd name="connsiteY402" fmla="*/ 6276912 h 6858000"/>
              <a:gd name="connsiteX403" fmla="*/ 11429170 w 12192000"/>
              <a:gd name="connsiteY403" fmla="*/ 6276912 h 6858000"/>
              <a:gd name="connsiteX404" fmla="*/ 11456636 w 12192000"/>
              <a:gd name="connsiteY404" fmla="*/ 6136599 h 6858000"/>
              <a:gd name="connsiteX405" fmla="*/ 11371570 w 12192000"/>
              <a:gd name="connsiteY405" fmla="*/ 6221882 h 6858000"/>
              <a:gd name="connsiteX406" fmla="*/ 11371570 w 12192000"/>
              <a:gd name="connsiteY406" fmla="*/ 6389681 h 6858000"/>
              <a:gd name="connsiteX407" fmla="*/ 11456636 w 12192000"/>
              <a:gd name="connsiteY407" fmla="*/ 6474964 h 6858000"/>
              <a:gd name="connsiteX408" fmla="*/ 11623920 w 12192000"/>
              <a:gd name="connsiteY408" fmla="*/ 6474964 h 6858000"/>
              <a:gd name="connsiteX409" fmla="*/ 11708957 w 12192000"/>
              <a:gd name="connsiteY409" fmla="*/ 6389681 h 6858000"/>
              <a:gd name="connsiteX410" fmla="*/ 11708957 w 12192000"/>
              <a:gd name="connsiteY410" fmla="*/ 6221882 h 6858000"/>
              <a:gd name="connsiteX411" fmla="*/ 11623920 w 12192000"/>
              <a:gd name="connsiteY411" fmla="*/ 6136599 h 6858000"/>
              <a:gd name="connsiteX412" fmla="*/ 0 w 12192000"/>
              <a:gd name="connsiteY412" fmla="*/ 0 h 6858000"/>
              <a:gd name="connsiteX413" fmla="*/ 12192000 w 12192000"/>
              <a:gd name="connsiteY413" fmla="*/ 0 h 6858000"/>
              <a:gd name="connsiteX414" fmla="*/ 12192000 w 12192000"/>
              <a:gd name="connsiteY414" fmla="*/ 6858000 h 6858000"/>
              <a:gd name="connsiteX415" fmla="*/ 0 w 12192000"/>
              <a:gd name="connsiteY4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12192000" h="6858000">
                <a:moveTo>
                  <a:pt x="11486950" y="6606797"/>
                </a:moveTo>
                <a:cubicBezTo>
                  <a:pt x="11489499" y="6606797"/>
                  <a:pt x="11491598" y="6607369"/>
                  <a:pt x="11493277" y="6608451"/>
                </a:cubicBezTo>
                <a:cubicBezTo>
                  <a:pt x="11494956" y="6609564"/>
                  <a:pt x="11496216" y="6611158"/>
                  <a:pt x="11497115" y="6613203"/>
                </a:cubicBezTo>
                <a:cubicBezTo>
                  <a:pt x="11497865" y="6615037"/>
                  <a:pt x="11498285" y="6617202"/>
                  <a:pt x="11498374" y="6619698"/>
                </a:cubicBezTo>
                <a:lnTo>
                  <a:pt x="11474057" y="6619698"/>
                </a:lnTo>
                <a:cubicBezTo>
                  <a:pt x="11474237" y="6617653"/>
                  <a:pt x="11474717" y="6615789"/>
                  <a:pt x="11475436" y="6614105"/>
                </a:cubicBezTo>
                <a:cubicBezTo>
                  <a:pt x="11476426" y="6611819"/>
                  <a:pt x="11477895" y="6610045"/>
                  <a:pt x="11479844" y="6608752"/>
                </a:cubicBezTo>
                <a:cubicBezTo>
                  <a:pt x="11481793" y="6607459"/>
                  <a:pt x="11484162" y="6606797"/>
                  <a:pt x="11486950" y="6606797"/>
                </a:cubicBezTo>
                <a:close/>
                <a:moveTo>
                  <a:pt x="11407371" y="6602166"/>
                </a:moveTo>
                <a:cubicBezTo>
                  <a:pt x="11406262" y="6602166"/>
                  <a:pt x="11405452" y="6602497"/>
                  <a:pt x="11404883" y="6603099"/>
                </a:cubicBezTo>
                <a:cubicBezTo>
                  <a:pt x="11404343" y="6603700"/>
                  <a:pt x="11404073" y="6604572"/>
                  <a:pt x="11404073" y="6605745"/>
                </a:cubicBezTo>
                <a:lnTo>
                  <a:pt x="11404073" y="6639545"/>
                </a:lnTo>
                <a:cubicBezTo>
                  <a:pt x="11404073" y="6640688"/>
                  <a:pt x="11404343" y="6641590"/>
                  <a:pt x="11404883" y="6642222"/>
                </a:cubicBezTo>
                <a:cubicBezTo>
                  <a:pt x="11405452" y="6642853"/>
                  <a:pt x="11406262" y="6643184"/>
                  <a:pt x="11407371" y="6643184"/>
                </a:cubicBezTo>
                <a:cubicBezTo>
                  <a:pt x="11408451" y="6643184"/>
                  <a:pt x="11409290" y="6642853"/>
                  <a:pt x="11409860" y="6642222"/>
                </a:cubicBezTo>
                <a:cubicBezTo>
                  <a:pt x="11410460" y="6641590"/>
                  <a:pt x="11410729" y="6640688"/>
                  <a:pt x="11410729" y="6639545"/>
                </a:cubicBezTo>
                <a:lnTo>
                  <a:pt x="11410729" y="6605745"/>
                </a:lnTo>
                <a:cubicBezTo>
                  <a:pt x="11410729" y="6604572"/>
                  <a:pt x="11410430" y="6603700"/>
                  <a:pt x="11409830" y="6603099"/>
                </a:cubicBezTo>
                <a:cubicBezTo>
                  <a:pt x="11409230" y="6602497"/>
                  <a:pt x="11408390" y="6602166"/>
                  <a:pt x="11407371" y="6602166"/>
                </a:cubicBezTo>
                <a:close/>
                <a:moveTo>
                  <a:pt x="11486800" y="6601836"/>
                </a:moveTo>
                <a:cubicBezTo>
                  <a:pt x="11483022" y="6601836"/>
                  <a:pt x="11479664" y="6602738"/>
                  <a:pt x="11476786" y="6604482"/>
                </a:cubicBezTo>
                <a:cubicBezTo>
                  <a:pt x="11473907" y="6606256"/>
                  <a:pt x="11471628" y="6608692"/>
                  <a:pt x="11469979" y="6611819"/>
                </a:cubicBezTo>
                <a:cubicBezTo>
                  <a:pt x="11468330" y="6614917"/>
                  <a:pt x="11467520" y="6618556"/>
                  <a:pt x="11467520" y="6622765"/>
                </a:cubicBezTo>
                <a:cubicBezTo>
                  <a:pt x="11467520" y="6627066"/>
                  <a:pt x="11468360" y="6630734"/>
                  <a:pt x="11470039" y="6633832"/>
                </a:cubicBezTo>
                <a:cubicBezTo>
                  <a:pt x="11471718" y="6636929"/>
                  <a:pt x="11474057" y="6639305"/>
                  <a:pt x="11477115" y="6640989"/>
                </a:cubicBezTo>
                <a:cubicBezTo>
                  <a:pt x="11480174" y="6642673"/>
                  <a:pt x="11483802" y="6643515"/>
                  <a:pt x="11488030" y="6643515"/>
                </a:cubicBezTo>
                <a:cubicBezTo>
                  <a:pt x="11490458" y="6643515"/>
                  <a:pt x="11492887" y="6643154"/>
                  <a:pt x="11495376" y="6642432"/>
                </a:cubicBezTo>
                <a:cubicBezTo>
                  <a:pt x="11497835" y="6641711"/>
                  <a:pt x="11499994" y="6640688"/>
                  <a:pt x="11501793" y="6639365"/>
                </a:cubicBezTo>
                <a:cubicBezTo>
                  <a:pt x="11502512" y="6638914"/>
                  <a:pt x="11502992" y="6638403"/>
                  <a:pt x="11503232" y="6637801"/>
                </a:cubicBezTo>
                <a:cubicBezTo>
                  <a:pt x="11503472" y="6637200"/>
                  <a:pt x="11503532" y="6636628"/>
                  <a:pt x="11503412" y="6636117"/>
                </a:cubicBezTo>
                <a:cubicBezTo>
                  <a:pt x="11503262" y="6635576"/>
                  <a:pt x="11502992" y="6635125"/>
                  <a:pt x="11502632" y="6634794"/>
                </a:cubicBezTo>
                <a:cubicBezTo>
                  <a:pt x="11502243" y="6634433"/>
                  <a:pt x="11501733" y="6634223"/>
                  <a:pt x="11501103" y="6634193"/>
                </a:cubicBezTo>
                <a:cubicBezTo>
                  <a:pt x="11500474" y="6634163"/>
                  <a:pt x="11499754" y="6634403"/>
                  <a:pt x="11499004" y="6634914"/>
                </a:cubicBezTo>
                <a:cubicBezTo>
                  <a:pt x="11497235" y="6636057"/>
                  <a:pt x="11495436" y="6636899"/>
                  <a:pt x="11493607" y="6637380"/>
                </a:cubicBezTo>
                <a:cubicBezTo>
                  <a:pt x="11491748" y="6637891"/>
                  <a:pt x="11489889" y="6638132"/>
                  <a:pt x="11488030" y="6638132"/>
                </a:cubicBezTo>
                <a:cubicBezTo>
                  <a:pt x="11483532" y="6638132"/>
                  <a:pt x="11480054" y="6636809"/>
                  <a:pt x="11477625" y="6634163"/>
                </a:cubicBezTo>
                <a:cubicBezTo>
                  <a:pt x="11475406" y="6631787"/>
                  <a:pt x="11474207" y="6628419"/>
                  <a:pt x="11473967" y="6624089"/>
                </a:cubicBezTo>
                <a:lnTo>
                  <a:pt x="11501313" y="6624089"/>
                </a:lnTo>
                <a:cubicBezTo>
                  <a:pt x="11502243" y="6624089"/>
                  <a:pt x="11502962" y="6623878"/>
                  <a:pt x="11503442" y="6623457"/>
                </a:cubicBezTo>
                <a:cubicBezTo>
                  <a:pt x="11503952" y="6623036"/>
                  <a:pt x="11504192" y="6622404"/>
                  <a:pt x="11504192" y="6621503"/>
                </a:cubicBezTo>
                <a:cubicBezTo>
                  <a:pt x="11504192" y="6618495"/>
                  <a:pt x="11503802" y="6615759"/>
                  <a:pt x="11502992" y="6613323"/>
                </a:cubicBezTo>
                <a:cubicBezTo>
                  <a:pt x="11502183" y="6610917"/>
                  <a:pt x="11501043" y="6608842"/>
                  <a:pt x="11499544" y="6607128"/>
                </a:cubicBezTo>
                <a:cubicBezTo>
                  <a:pt x="11498015" y="6605444"/>
                  <a:pt x="11496186" y="6604121"/>
                  <a:pt x="11494057" y="6603219"/>
                </a:cubicBezTo>
                <a:cubicBezTo>
                  <a:pt x="11491898" y="6602317"/>
                  <a:pt x="11489499" y="6601836"/>
                  <a:pt x="11486800" y="6601836"/>
                </a:cubicBezTo>
                <a:close/>
                <a:moveTo>
                  <a:pt x="11443443" y="6601836"/>
                </a:moveTo>
                <a:cubicBezTo>
                  <a:pt x="11440054" y="6601836"/>
                  <a:pt x="11437056" y="6602648"/>
                  <a:pt x="11434417" y="6604272"/>
                </a:cubicBezTo>
                <a:cubicBezTo>
                  <a:pt x="11432438" y="6605534"/>
                  <a:pt x="11430849" y="6607249"/>
                  <a:pt x="11429710" y="6609414"/>
                </a:cubicBezTo>
                <a:lnTo>
                  <a:pt x="11429710" y="6605414"/>
                </a:lnTo>
                <a:cubicBezTo>
                  <a:pt x="11429710" y="6604301"/>
                  <a:pt x="11429410" y="6603460"/>
                  <a:pt x="11428840" y="6602888"/>
                </a:cubicBezTo>
                <a:cubicBezTo>
                  <a:pt x="11428240" y="6602317"/>
                  <a:pt x="11427431" y="6602016"/>
                  <a:pt x="11426381" y="6602016"/>
                </a:cubicBezTo>
                <a:cubicBezTo>
                  <a:pt x="11425362" y="6602016"/>
                  <a:pt x="11424552" y="6602317"/>
                  <a:pt x="11424013" y="6602888"/>
                </a:cubicBezTo>
                <a:cubicBezTo>
                  <a:pt x="11423473" y="6603460"/>
                  <a:pt x="11423173" y="6604301"/>
                  <a:pt x="11423173" y="6605414"/>
                </a:cubicBezTo>
                <a:lnTo>
                  <a:pt x="11423173" y="6639876"/>
                </a:lnTo>
                <a:cubicBezTo>
                  <a:pt x="11423173" y="6640959"/>
                  <a:pt x="11423473" y="6641831"/>
                  <a:pt x="11424013" y="6642432"/>
                </a:cubicBezTo>
                <a:cubicBezTo>
                  <a:pt x="11424552" y="6643033"/>
                  <a:pt x="11425392" y="6643335"/>
                  <a:pt x="11426471" y="6643335"/>
                </a:cubicBezTo>
                <a:cubicBezTo>
                  <a:pt x="11428720" y="6643335"/>
                  <a:pt x="11429860" y="6642192"/>
                  <a:pt x="11429860" y="6639876"/>
                </a:cubicBezTo>
                <a:lnTo>
                  <a:pt x="11429860" y="6619879"/>
                </a:lnTo>
                <a:cubicBezTo>
                  <a:pt x="11429860" y="6616059"/>
                  <a:pt x="11430939" y="6613022"/>
                  <a:pt x="11433098" y="6610737"/>
                </a:cubicBezTo>
                <a:cubicBezTo>
                  <a:pt x="11435287" y="6608451"/>
                  <a:pt x="11438195" y="6607308"/>
                  <a:pt x="11441883" y="6607308"/>
                </a:cubicBezTo>
                <a:cubicBezTo>
                  <a:pt x="11445062" y="6607308"/>
                  <a:pt x="11447401" y="6608181"/>
                  <a:pt x="11448840" y="6609895"/>
                </a:cubicBezTo>
                <a:cubicBezTo>
                  <a:pt x="11450309" y="6611639"/>
                  <a:pt x="11451029" y="6614376"/>
                  <a:pt x="11451029" y="6618135"/>
                </a:cubicBezTo>
                <a:lnTo>
                  <a:pt x="11451029" y="6639876"/>
                </a:lnTo>
                <a:cubicBezTo>
                  <a:pt x="11451029" y="6640959"/>
                  <a:pt x="11451329" y="6641831"/>
                  <a:pt x="11451898" y="6642432"/>
                </a:cubicBezTo>
                <a:cubicBezTo>
                  <a:pt x="11452468" y="6643033"/>
                  <a:pt x="11453308" y="6643335"/>
                  <a:pt x="11454417" y="6643335"/>
                </a:cubicBezTo>
                <a:cubicBezTo>
                  <a:pt x="11455467" y="6643335"/>
                  <a:pt x="11456276" y="6643033"/>
                  <a:pt x="11456846" y="6642432"/>
                </a:cubicBezTo>
                <a:cubicBezTo>
                  <a:pt x="11457416" y="6641831"/>
                  <a:pt x="11457715" y="6640959"/>
                  <a:pt x="11457715" y="6639876"/>
                </a:cubicBezTo>
                <a:lnTo>
                  <a:pt x="11457715" y="6617713"/>
                </a:lnTo>
                <a:cubicBezTo>
                  <a:pt x="11457715" y="6614135"/>
                  <a:pt x="11457176" y="6611188"/>
                  <a:pt x="11456156" y="6608842"/>
                </a:cubicBezTo>
                <a:cubicBezTo>
                  <a:pt x="11455107" y="6606497"/>
                  <a:pt x="11453518" y="6604752"/>
                  <a:pt x="11451419" y="6603580"/>
                </a:cubicBezTo>
                <a:cubicBezTo>
                  <a:pt x="11449290" y="6602437"/>
                  <a:pt x="11446651" y="6601836"/>
                  <a:pt x="11443443" y="6601836"/>
                </a:cubicBezTo>
                <a:close/>
                <a:moveTo>
                  <a:pt x="11407371" y="6584755"/>
                </a:moveTo>
                <a:cubicBezTo>
                  <a:pt x="11405992" y="6584755"/>
                  <a:pt x="11404913" y="6585086"/>
                  <a:pt x="11404163" y="6585778"/>
                </a:cubicBezTo>
                <a:cubicBezTo>
                  <a:pt x="11403383" y="6586469"/>
                  <a:pt x="11402993" y="6587461"/>
                  <a:pt x="11402993" y="6588785"/>
                </a:cubicBezTo>
                <a:cubicBezTo>
                  <a:pt x="11402993" y="6590047"/>
                  <a:pt x="11403383" y="6591070"/>
                  <a:pt x="11404163" y="6591822"/>
                </a:cubicBezTo>
                <a:cubicBezTo>
                  <a:pt x="11404913" y="6592544"/>
                  <a:pt x="11405992" y="6592935"/>
                  <a:pt x="11407371" y="6592935"/>
                </a:cubicBezTo>
                <a:cubicBezTo>
                  <a:pt x="11408780" y="6592935"/>
                  <a:pt x="11409860" y="6592544"/>
                  <a:pt x="11410609" y="6591822"/>
                </a:cubicBezTo>
                <a:cubicBezTo>
                  <a:pt x="11411359" y="6591070"/>
                  <a:pt x="11411719" y="6590047"/>
                  <a:pt x="11411719" y="6588785"/>
                </a:cubicBezTo>
                <a:cubicBezTo>
                  <a:pt x="11411719" y="6587461"/>
                  <a:pt x="11411359" y="6586469"/>
                  <a:pt x="11410609" y="6585778"/>
                </a:cubicBezTo>
                <a:cubicBezTo>
                  <a:pt x="11409860" y="6585086"/>
                  <a:pt x="11408780" y="6584755"/>
                  <a:pt x="11407371" y="6584755"/>
                </a:cubicBezTo>
                <a:close/>
                <a:moveTo>
                  <a:pt x="11382964" y="6583913"/>
                </a:moveTo>
                <a:cubicBezTo>
                  <a:pt x="11381884" y="6583913"/>
                  <a:pt x="11381044" y="6584214"/>
                  <a:pt x="11380505" y="6584785"/>
                </a:cubicBezTo>
                <a:cubicBezTo>
                  <a:pt x="11379965" y="6585356"/>
                  <a:pt x="11379665" y="6586199"/>
                  <a:pt x="11379665" y="6587311"/>
                </a:cubicBezTo>
                <a:lnTo>
                  <a:pt x="11379665" y="6629441"/>
                </a:lnTo>
                <a:cubicBezTo>
                  <a:pt x="11379665" y="6633982"/>
                  <a:pt x="11380715" y="6637440"/>
                  <a:pt x="11382814" y="6639876"/>
                </a:cubicBezTo>
                <a:cubicBezTo>
                  <a:pt x="11384883" y="6642282"/>
                  <a:pt x="11387911" y="6643515"/>
                  <a:pt x="11391869" y="6643515"/>
                </a:cubicBezTo>
                <a:cubicBezTo>
                  <a:pt x="11392319" y="6643515"/>
                  <a:pt x="11392769" y="6643485"/>
                  <a:pt x="11393278" y="6643424"/>
                </a:cubicBezTo>
                <a:cubicBezTo>
                  <a:pt x="11393758" y="6643365"/>
                  <a:pt x="11394238" y="6643304"/>
                  <a:pt x="11394658" y="6643244"/>
                </a:cubicBezTo>
                <a:cubicBezTo>
                  <a:pt x="11395647" y="6643094"/>
                  <a:pt x="11396367" y="6642763"/>
                  <a:pt x="11396816" y="6642252"/>
                </a:cubicBezTo>
                <a:cubicBezTo>
                  <a:pt x="11397266" y="6641771"/>
                  <a:pt x="11397476" y="6641019"/>
                  <a:pt x="11397476" y="6640026"/>
                </a:cubicBezTo>
                <a:cubicBezTo>
                  <a:pt x="11397476" y="6639034"/>
                  <a:pt x="11397356" y="6638373"/>
                  <a:pt x="11397116" y="6638042"/>
                </a:cubicBezTo>
                <a:cubicBezTo>
                  <a:pt x="11396846" y="6637711"/>
                  <a:pt x="11396427" y="6637591"/>
                  <a:pt x="11395827" y="6637621"/>
                </a:cubicBezTo>
                <a:cubicBezTo>
                  <a:pt x="11395437" y="6637621"/>
                  <a:pt x="11395047" y="6637651"/>
                  <a:pt x="11394658" y="6637711"/>
                </a:cubicBezTo>
                <a:cubicBezTo>
                  <a:pt x="11394298" y="6637771"/>
                  <a:pt x="11393848" y="6637801"/>
                  <a:pt x="11393338" y="6637801"/>
                </a:cubicBezTo>
                <a:cubicBezTo>
                  <a:pt x="11391060" y="6637801"/>
                  <a:pt x="11389290" y="6637079"/>
                  <a:pt x="11388121" y="6635606"/>
                </a:cubicBezTo>
                <a:cubicBezTo>
                  <a:pt x="11386952" y="6634163"/>
                  <a:pt x="11386352" y="6631937"/>
                  <a:pt x="11386352" y="6628960"/>
                </a:cubicBezTo>
                <a:lnTo>
                  <a:pt x="11386352" y="6587311"/>
                </a:lnTo>
                <a:cubicBezTo>
                  <a:pt x="11386352" y="6586199"/>
                  <a:pt x="11386052" y="6585356"/>
                  <a:pt x="11385453" y="6584785"/>
                </a:cubicBezTo>
                <a:cubicBezTo>
                  <a:pt x="11384853" y="6584214"/>
                  <a:pt x="11384013" y="6583913"/>
                  <a:pt x="11382964" y="6583913"/>
                </a:cubicBezTo>
                <a:close/>
                <a:moveTo>
                  <a:pt x="11664220" y="6541181"/>
                </a:moveTo>
                <a:lnTo>
                  <a:pt x="11666768" y="6541181"/>
                </a:lnTo>
                <a:lnTo>
                  <a:pt x="11666768" y="6543677"/>
                </a:lnTo>
                <a:cubicBezTo>
                  <a:pt x="11666768" y="6546053"/>
                  <a:pt x="11666289" y="6548128"/>
                  <a:pt x="11665329" y="6549962"/>
                </a:cubicBezTo>
                <a:cubicBezTo>
                  <a:pt x="11664369" y="6551766"/>
                  <a:pt x="11663050" y="6553210"/>
                  <a:pt x="11661371" y="6554263"/>
                </a:cubicBezTo>
                <a:cubicBezTo>
                  <a:pt x="11659692" y="6555285"/>
                  <a:pt x="11657773" y="6555826"/>
                  <a:pt x="11655554" y="6555826"/>
                </a:cubicBezTo>
                <a:cubicBezTo>
                  <a:pt x="11652855" y="6555826"/>
                  <a:pt x="11650727" y="6555104"/>
                  <a:pt x="11649167" y="6553661"/>
                </a:cubicBezTo>
                <a:cubicBezTo>
                  <a:pt x="11647608" y="6552248"/>
                  <a:pt x="11646829" y="6550383"/>
                  <a:pt x="11646829" y="6548128"/>
                </a:cubicBezTo>
                <a:cubicBezTo>
                  <a:pt x="11646829" y="6546324"/>
                  <a:pt x="11647338" y="6544910"/>
                  <a:pt x="11648358" y="6543918"/>
                </a:cubicBezTo>
                <a:cubicBezTo>
                  <a:pt x="11649377" y="6542926"/>
                  <a:pt x="11651147" y="6542234"/>
                  <a:pt x="11653695" y="6541813"/>
                </a:cubicBezTo>
                <a:cubicBezTo>
                  <a:pt x="11656274" y="6541392"/>
                  <a:pt x="11659752" y="6541181"/>
                  <a:pt x="11664220" y="6541181"/>
                </a:cubicBezTo>
                <a:close/>
                <a:moveTo>
                  <a:pt x="11519754" y="6524161"/>
                </a:moveTo>
                <a:cubicBezTo>
                  <a:pt x="11522273" y="6524161"/>
                  <a:pt x="11524401" y="6524732"/>
                  <a:pt x="11526050" y="6525815"/>
                </a:cubicBezTo>
                <a:cubicBezTo>
                  <a:pt x="11527730" y="6526927"/>
                  <a:pt x="11529019" y="6528491"/>
                  <a:pt x="11529888" y="6530566"/>
                </a:cubicBezTo>
                <a:cubicBezTo>
                  <a:pt x="11530668" y="6532401"/>
                  <a:pt x="11531088" y="6534566"/>
                  <a:pt x="11531178" y="6537061"/>
                </a:cubicBezTo>
                <a:lnTo>
                  <a:pt x="11506860" y="6537061"/>
                </a:lnTo>
                <a:cubicBezTo>
                  <a:pt x="11507040" y="6534987"/>
                  <a:pt x="11507490" y="6533122"/>
                  <a:pt x="11508240" y="6531468"/>
                </a:cubicBezTo>
                <a:cubicBezTo>
                  <a:pt x="11509199" y="6529183"/>
                  <a:pt x="11510698" y="6527409"/>
                  <a:pt x="11512647" y="6526115"/>
                </a:cubicBezTo>
                <a:cubicBezTo>
                  <a:pt x="11514596" y="6524822"/>
                  <a:pt x="11516965" y="6524161"/>
                  <a:pt x="11519754" y="6524161"/>
                </a:cubicBezTo>
                <a:close/>
                <a:moveTo>
                  <a:pt x="11396667" y="6524161"/>
                </a:moveTo>
                <a:cubicBezTo>
                  <a:pt x="11399185" y="6524161"/>
                  <a:pt x="11401284" y="6524732"/>
                  <a:pt x="11402963" y="6525815"/>
                </a:cubicBezTo>
                <a:cubicBezTo>
                  <a:pt x="11404642" y="6526927"/>
                  <a:pt x="11405902" y="6528491"/>
                  <a:pt x="11406772" y="6530566"/>
                </a:cubicBezTo>
                <a:cubicBezTo>
                  <a:pt x="11407551" y="6532401"/>
                  <a:pt x="11408001" y="6534566"/>
                  <a:pt x="11408091" y="6537061"/>
                </a:cubicBezTo>
                <a:lnTo>
                  <a:pt x="11383743" y="6537061"/>
                </a:lnTo>
                <a:cubicBezTo>
                  <a:pt x="11383953" y="6534987"/>
                  <a:pt x="11384403" y="6533122"/>
                  <a:pt x="11385122" y="6531468"/>
                </a:cubicBezTo>
                <a:cubicBezTo>
                  <a:pt x="11386112" y="6529183"/>
                  <a:pt x="11387581" y="6527409"/>
                  <a:pt x="11389530" y="6526115"/>
                </a:cubicBezTo>
                <a:cubicBezTo>
                  <a:pt x="11391479" y="6524822"/>
                  <a:pt x="11393848" y="6524161"/>
                  <a:pt x="11396667" y="6524161"/>
                </a:cubicBezTo>
                <a:close/>
                <a:moveTo>
                  <a:pt x="11626049" y="6519530"/>
                </a:moveTo>
                <a:cubicBezTo>
                  <a:pt x="11624970" y="6519530"/>
                  <a:pt x="11624130" y="6519830"/>
                  <a:pt x="11623590" y="6520462"/>
                </a:cubicBezTo>
                <a:cubicBezTo>
                  <a:pt x="11623051" y="6521063"/>
                  <a:pt x="11622751" y="6521936"/>
                  <a:pt x="11622751" y="6523078"/>
                </a:cubicBezTo>
                <a:lnTo>
                  <a:pt x="11622751" y="6556879"/>
                </a:lnTo>
                <a:cubicBezTo>
                  <a:pt x="11622751" y="6558052"/>
                  <a:pt x="11623051" y="6558954"/>
                  <a:pt x="11623590" y="6559585"/>
                </a:cubicBezTo>
                <a:cubicBezTo>
                  <a:pt x="11624130" y="6560217"/>
                  <a:pt x="11624970" y="6560517"/>
                  <a:pt x="11626049" y="6560517"/>
                </a:cubicBezTo>
                <a:cubicBezTo>
                  <a:pt x="11627159" y="6560517"/>
                  <a:pt x="11627998" y="6560217"/>
                  <a:pt x="11628568" y="6559585"/>
                </a:cubicBezTo>
                <a:lnTo>
                  <a:pt x="11629156" y="6557755"/>
                </a:lnTo>
                <a:lnTo>
                  <a:pt x="11629189" y="6558394"/>
                </a:lnTo>
                <a:cubicBezTo>
                  <a:pt x="11629260" y="6558419"/>
                  <a:pt x="11629348" y="6557721"/>
                  <a:pt x="11629438" y="6556879"/>
                </a:cubicBezTo>
                <a:lnTo>
                  <a:pt x="11629156" y="6557755"/>
                </a:lnTo>
                <a:lnTo>
                  <a:pt x="11629044" y="6555575"/>
                </a:lnTo>
                <a:cubicBezTo>
                  <a:pt x="11629003" y="6551481"/>
                  <a:pt x="11629093" y="6542189"/>
                  <a:pt x="11629438" y="6523078"/>
                </a:cubicBezTo>
                <a:cubicBezTo>
                  <a:pt x="11629438" y="6521936"/>
                  <a:pt x="11629138" y="6521063"/>
                  <a:pt x="11628538" y="6520462"/>
                </a:cubicBezTo>
                <a:cubicBezTo>
                  <a:pt x="11627938" y="6519830"/>
                  <a:pt x="11627099" y="6519530"/>
                  <a:pt x="11626049" y="6519530"/>
                </a:cubicBezTo>
                <a:close/>
                <a:moveTo>
                  <a:pt x="11657953" y="6519199"/>
                </a:moveTo>
                <a:cubicBezTo>
                  <a:pt x="11655794" y="6519199"/>
                  <a:pt x="11653545" y="6519470"/>
                  <a:pt x="11651177" y="6520041"/>
                </a:cubicBezTo>
                <a:cubicBezTo>
                  <a:pt x="11648838" y="6520582"/>
                  <a:pt x="11646439" y="6521454"/>
                  <a:pt x="11644010" y="6522687"/>
                </a:cubicBezTo>
                <a:cubicBezTo>
                  <a:pt x="11643380" y="6523018"/>
                  <a:pt x="11642871" y="6523439"/>
                  <a:pt x="11642571" y="6524010"/>
                </a:cubicBezTo>
                <a:cubicBezTo>
                  <a:pt x="11642271" y="6524552"/>
                  <a:pt x="11642151" y="6525123"/>
                  <a:pt x="11642211" y="6525695"/>
                </a:cubicBezTo>
                <a:cubicBezTo>
                  <a:pt x="11642271" y="6526266"/>
                  <a:pt x="11642451" y="6526777"/>
                  <a:pt x="11642781" y="6527228"/>
                </a:cubicBezTo>
                <a:cubicBezTo>
                  <a:pt x="11643110" y="6527649"/>
                  <a:pt x="11643560" y="6527950"/>
                  <a:pt x="11644100" y="6528100"/>
                </a:cubicBezTo>
                <a:cubicBezTo>
                  <a:pt x="11644670" y="6528221"/>
                  <a:pt x="11645329" y="6528100"/>
                  <a:pt x="11646079" y="6527709"/>
                </a:cubicBezTo>
                <a:cubicBezTo>
                  <a:pt x="11648238" y="6526627"/>
                  <a:pt x="11650247" y="6525815"/>
                  <a:pt x="11652196" y="6525334"/>
                </a:cubicBezTo>
                <a:cubicBezTo>
                  <a:pt x="11654115" y="6524822"/>
                  <a:pt x="11656034" y="6524582"/>
                  <a:pt x="11657953" y="6524582"/>
                </a:cubicBezTo>
                <a:cubicBezTo>
                  <a:pt x="11661071" y="6524582"/>
                  <a:pt x="11663320" y="6525334"/>
                  <a:pt x="11664700" y="6526837"/>
                </a:cubicBezTo>
                <a:cubicBezTo>
                  <a:pt x="11666079" y="6528371"/>
                  <a:pt x="11666768" y="6530837"/>
                  <a:pt x="11666768" y="6534235"/>
                </a:cubicBezTo>
                <a:lnTo>
                  <a:pt x="11666768" y="6536821"/>
                </a:lnTo>
                <a:lnTo>
                  <a:pt x="11664130" y="6536821"/>
                </a:lnTo>
                <a:cubicBezTo>
                  <a:pt x="11658103" y="6536821"/>
                  <a:pt x="11653305" y="6537182"/>
                  <a:pt x="11649827" y="6537873"/>
                </a:cubicBezTo>
                <a:cubicBezTo>
                  <a:pt x="11646349" y="6538595"/>
                  <a:pt x="11643860" y="6539828"/>
                  <a:pt x="11642331" y="6541512"/>
                </a:cubicBezTo>
                <a:cubicBezTo>
                  <a:pt x="11640832" y="6543226"/>
                  <a:pt x="11640082" y="6545572"/>
                  <a:pt x="11640082" y="6548549"/>
                </a:cubicBezTo>
                <a:cubicBezTo>
                  <a:pt x="11640082" y="6550864"/>
                  <a:pt x="11640712" y="6552939"/>
                  <a:pt x="11641971" y="6554834"/>
                </a:cubicBezTo>
                <a:cubicBezTo>
                  <a:pt x="11643231" y="6556698"/>
                  <a:pt x="11644939" y="6558172"/>
                  <a:pt x="11647128" y="6559254"/>
                </a:cubicBezTo>
                <a:cubicBezTo>
                  <a:pt x="11649287" y="6560337"/>
                  <a:pt x="11651746" y="6560848"/>
                  <a:pt x="11654505" y="6560848"/>
                </a:cubicBezTo>
                <a:cubicBezTo>
                  <a:pt x="11656754" y="6560848"/>
                  <a:pt x="11658762" y="6560457"/>
                  <a:pt x="11660592" y="6559615"/>
                </a:cubicBezTo>
                <a:cubicBezTo>
                  <a:pt x="11662391" y="6558803"/>
                  <a:pt x="11663920" y="6557631"/>
                  <a:pt x="11665149" y="6556157"/>
                </a:cubicBezTo>
                <a:cubicBezTo>
                  <a:pt x="11665869" y="6555285"/>
                  <a:pt x="11666469" y="6554322"/>
                  <a:pt x="11666918" y="6553240"/>
                </a:cubicBezTo>
                <a:lnTo>
                  <a:pt x="11666918" y="6557210"/>
                </a:lnTo>
                <a:cubicBezTo>
                  <a:pt x="11666918" y="6558322"/>
                  <a:pt x="11667218" y="6559164"/>
                  <a:pt x="11667758" y="6559796"/>
                </a:cubicBezTo>
                <a:cubicBezTo>
                  <a:pt x="11668298" y="6560397"/>
                  <a:pt x="11669107" y="6560698"/>
                  <a:pt x="11670157" y="6560698"/>
                </a:cubicBezTo>
                <a:cubicBezTo>
                  <a:pt x="11671146" y="6560698"/>
                  <a:pt x="11671896" y="6560397"/>
                  <a:pt x="11672406" y="6559796"/>
                </a:cubicBezTo>
                <a:cubicBezTo>
                  <a:pt x="11672945" y="6559164"/>
                  <a:pt x="11673185" y="6558322"/>
                  <a:pt x="11673185" y="6557210"/>
                </a:cubicBezTo>
                <a:lnTo>
                  <a:pt x="11673185" y="6534836"/>
                </a:lnTo>
                <a:cubicBezTo>
                  <a:pt x="11673185" y="6531258"/>
                  <a:pt x="11672645" y="6528311"/>
                  <a:pt x="11671536" y="6526025"/>
                </a:cubicBezTo>
                <a:cubicBezTo>
                  <a:pt x="11670456" y="6523740"/>
                  <a:pt x="11668778" y="6522026"/>
                  <a:pt x="11666529" y="6520913"/>
                </a:cubicBezTo>
                <a:cubicBezTo>
                  <a:pt x="11664280" y="6519770"/>
                  <a:pt x="11661401" y="6519199"/>
                  <a:pt x="11657953" y="6519199"/>
                </a:cubicBezTo>
                <a:close/>
                <a:moveTo>
                  <a:pt x="11566890" y="6519199"/>
                </a:moveTo>
                <a:cubicBezTo>
                  <a:pt x="11563501" y="6519199"/>
                  <a:pt x="11560473" y="6520011"/>
                  <a:pt x="11557864" y="6521635"/>
                </a:cubicBezTo>
                <a:cubicBezTo>
                  <a:pt x="11555855" y="6522898"/>
                  <a:pt x="11554266" y="6524642"/>
                  <a:pt x="11553126" y="6526837"/>
                </a:cubicBezTo>
                <a:lnTo>
                  <a:pt x="11553126" y="6522747"/>
                </a:lnTo>
                <a:cubicBezTo>
                  <a:pt x="11553126" y="6521665"/>
                  <a:pt x="11552857" y="6520823"/>
                  <a:pt x="11552257" y="6520251"/>
                </a:cubicBezTo>
                <a:cubicBezTo>
                  <a:pt x="11551687" y="6519650"/>
                  <a:pt x="11550878" y="6519379"/>
                  <a:pt x="11549828" y="6519379"/>
                </a:cubicBezTo>
                <a:cubicBezTo>
                  <a:pt x="11548809" y="6519379"/>
                  <a:pt x="11547999" y="6519650"/>
                  <a:pt x="11547459" y="6520251"/>
                </a:cubicBezTo>
                <a:cubicBezTo>
                  <a:pt x="11546890" y="6520823"/>
                  <a:pt x="11546620" y="6521665"/>
                  <a:pt x="11546620" y="6522747"/>
                </a:cubicBezTo>
                <a:lnTo>
                  <a:pt x="11546620" y="6557210"/>
                </a:lnTo>
                <a:cubicBezTo>
                  <a:pt x="11546620" y="6558322"/>
                  <a:pt x="11546890" y="6559164"/>
                  <a:pt x="11547459" y="6559796"/>
                </a:cubicBezTo>
                <a:cubicBezTo>
                  <a:pt x="11547999" y="6560397"/>
                  <a:pt x="11548809" y="6560698"/>
                  <a:pt x="11549918" y="6560698"/>
                </a:cubicBezTo>
                <a:cubicBezTo>
                  <a:pt x="11552167" y="6560698"/>
                  <a:pt x="11553307" y="6559525"/>
                  <a:pt x="11553307" y="6557210"/>
                </a:cubicBezTo>
                <a:lnTo>
                  <a:pt x="11553307" y="6537212"/>
                </a:lnTo>
                <a:cubicBezTo>
                  <a:pt x="11553307" y="6533423"/>
                  <a:pt x="11554386" y="6530386"/>
                  <a:pt x="11556545" y="6528100"/>
                </a:cubicBezTo>
                <a:cubicBezTo>
                  <a:pt x="11558734" y="6525815"/>
                  <a:pt x="11561642" y="6524672"/>
                  <a:pt x="11565330" y="6524672"/>
                </a:cubicBezTo>
                <a:cubicBezTo>
                  <a:pt x="11568509" y="6524672"/>
                  <a:pt x="11570848" y="6525544"/>
                  <a:pt x="11572287" y="6527258"/>
                </a:cubicBezTo>
                <a:cubicBezTo>
                  <a:pt x="11573756" y="6529002"/>
                  <a:pt x="11574476" y="6531739"/>
                  <a:pt x="11574476" y="6535498"/>
                </a:cubicBezTo>
                <a:lnTo>
                  <a:pt x="11574476" y="6557210"/>
                </a:lnTo>
                <a:cubicBezTo>
                  <a:pt x="11574476" y="6558322"/>
                  <a:pt x="11574775" y="6559164"/>
                  <a:pt x="11575345" y="6559796"/>
                </a:cubicBezTo>
                <a:cubicBezTo>
                  <a:pt x="11575915" y="6560397"/>
                  <a:pt x="11576754" y="6560698"/>
                  <a:pt x="11577864" y="6560698"/>
                </a:cubicBezTo>
                <a:cubicBezTo>
                  <a:pt x="11578913" y="6560698"/>
                  <a:pt x="11579723" y="6560397"/>
                  <a:pt x="11580293" y="6559796"/>
                </a:cubicBezTo>
                <a:cubicBezTo>
                  <a:pt x="11580862" y="6559164"/>
                  <a:pt x="11581162" y="6558322"/>
                  <a:pt x="11581162" y="6557210"/>
                </a:cubicBezTo>
                <a:lnTo>
                  <a:pt x="11581162" y="6535077"/>
                </a:lnTo>
                <a:cubicBezTo>
                  <a:pt x="11581162" y="6531498"/>
                  <a:pt x="11580623" y="6528521"/>
                  <a:pt x="11579573" y="6526175"/>
                </a:cubicBezTo>
                <a:cubicBezTo>
                  <a:pt x="11578553" y="6523860"/>
                  <a:pt x="11576965" y="6522116"/>
                  <a:pt x="11574835" y="6520943"/>
                </a:cubicBezTo>
                <a:cubicBezTo>
                  <a:pt x="11572737" y="6519800"/>
                  <a:pt x="11570068" y="6519199"/>
                  <a:pt x="11566890" y="6519199"/>
                </a:cubicBezTo>
                <a:close/>
                <a:moveTo>
                  <a:pt x="11519604" y="6519199"/>
                </a:moveTo>
                <a:cubicBezTo>
                  <a:pt x="11515796" y="6519199"/>
                  <a:pt x="11512467" y="6520101"/>
                  <a:pt x="11509589" y="6521845"/>
                </a:cubicBezTo>
                <a:cubicBezTo>
                  <a:pt x="11506710" y="6523619"/>
                  <a:pt x="11504431" y="6526055"/>
                  <a:pt x="11502782" y="6529153"/>
                </a:cubicBezTo>
                <a:cubicBezTo>
                  <a:pt x="11501133" y="6532280"/>
                  <a:pt x="11500324" y="6535919"/>
                  <a:pt x="11500324" y="6540129"/>
                </a:cubicBezTo>
                <a:cubicBezTo>
                  <a:pt x="11500324" y="6544429"/>
                  <a:pt x="11501163" y="6548098"/>
                  <a:pt x="11502812" y="6551195"/>
                </a:cubicBezTo>
                <a:cubicBezTo>
                  <a:pt x="11504491" y="6554263"/>
                  <a:pt x="11506860" y="6556668"/>
                  <a:pt x="11509919" y="6558322"/>
                </a:cubicBezTo>
                <a:cubicBezTo>
                  <a:pt x="11512977" y="6560006"/>
                  <a:pt x="11516605" y="6560848"/>
                  <a:pt x="11520833" y="6560848"/>
                </a:cubicBezTo>
                <a:cubicBezTo>
                  <a:pt x="11523262" y="6560848"/>
                  <a:pt x="11525690" y="6560487"/>
                  <a:pt x="11528149" y="6559796"/>
                </a:cubicBezTo>
                <a:cubicBezTo>
                  <a:pt x="11530638" y="6559074"/>
                  <a:pt x="11532767" y="6558052"/>
                  <a:pt x="11534596" y="6556728"/>
                </a:cubicBezTo>
                <a:cubicBezTo>
                  <a:pt x="11535316" y="6556277"/>
                  <a:pt x="11535795" y="6555766"/>
                  <a:pt x="11536035" y="6555165"/>
                </a:cubicBezTo>
                <a:cubicBezTo>
                  <a:pt x="11536275" y="6554563"/>
                  <a:pt x="11536335" y="6553992"/>
                  <a:pt x="11536215" y="6553451"/>
                </a:cubicBezTo>
                <a:cubicBezTo>
                  <a:pt x="11536065" y="6552939"/>
                  <a:pt x="11535795" y="6552488"/>
                  <a:pt x="11535406" y="6552127"/>
                </a:cubicBezTo>
                <a:cubicBezTo>
                  <a:pt x="11535016" y="6551797"/>
                  <a:pt x="11534536" y="6551586"/>
                  <a:pt x="11533907" y="6551556"/>
                </a:cubicBezTo>
                <a:cubicBezTo>
                  <a:pt x="11533277" y="6551526"/>
                  <a:pt x="11532557" y="6551766"/>
                  <a:pt x="11531777" y="6552248"/>
                </a:cubicBezTo>
                <a:cubicBezTo>
                  <a:pt x="11530038" y="6553420"/>
                  <a:pt x="11528239" y="6554263"/>
                  <a:pt x="11526380" y="6554743"/>
                </a:cubicBezTo>
                <a:cubicBezTo>
                  <a:pt x="11524551" y="6555255"/>
                  <a:pt x="11522692" y="6555495"/>
                  <a:pt x="11520833" y="6555495"/>
                </a:cubicBezTo>
                <a:cubicBezTo>
                  <a:pt x="11516335" y="6555495"/>
                  <a:pt x="11512857" y="6554172"/>
                  <a:pt x="11510398" y="6551526"/>
                </a:cubicBezTo>
                <a:cubicBezTo>
                  <a:pt x="11508210" y="6549150"/>
                  <a:pt x="11507010" y="6545812"/>
                  <a:pt x="11506770" y="6541452"/>
                </a:cubicBezTo>
                <a:lnTo>
                  <a:pt x="11534086" y="6541452"/>
                </a:lnTo>
                <a:cubicBezTo>
                  <a:pt x="11535016" y="6541452"/>
                  <a:pt x="11535736" y="6541241"/>
                  <a:pt x="11536245" y="6540820"/>
                </a:cubicBezTo>
                <a:cubicBezTo>
                  <a:pt x="11536725" y="6540399"/>
                  <a:pt x="11536995" y="6539768"/>
                  <a:pt x="11536995" y="6538866"/>
                </a:cubicBezTo>
                <a:cubicBezTo>
                  <a:pt x="11536995" y="6535859"/>
                  <a:pt x="11536575" y="6533122"/>
                  <a:pt x="11535795" y="6530686"/>
                </a:cubicBezTo>
                <a:cubicBezTo>
                  <a:pt x="11534986" y="6528281"/>
                  <a:pt x="11533847" y="6526206"/>
                  <a:pt x="11532317" y="6524492"/>
                </a:cubicBezTo>
                <a:cubicBezTo>
                  <a:pt x="11530818" y="6522777"/>
                  <a:pt x="11528989" y="6521485"/>
                  <a:pt x="11526860" y="6520582"/>
                </a:cubicBezTo>
                <a:cubicBezTo>
                  <a:pt x="11524701" y="6519650"/>
                  <a:pt x="11522273" y="6519199"/>
                  <a:pt x="11519604" y="6519199"/>
                </a:cubicBezTo>
                <a:close/>
                <a:moveTo>
                  <a:pt x="11477745" y="6519199"/>
                </a:moveTo>
                <a:cubicBezTo>
                  <a:pt x="11474597" y="6519199"/>
                  <a:pt x="11471868" y="6519710"/>
                  <a:pt x="11469499" y="6520703"/>
                </a:cubicBezTo>
                <a:cubicBezTo>
                  <a:pt x="11467131" y="6521695"/>
                  <a:pt x="11465302" y="6523078"/>
                  <a:pt x="11464012" y="6524883"/>
                </a:cubicBezTo>
                <a:cubicBezTo>
                  <a:pt x="11462723" y="6526657"/>
                  <a:pt x="11462093" y="6528792"/>
                  <a:pt x="11462093" y="6531258"/>
                </a:cubicBezTo>
                <a:cubicBezTo>
                  <a:pt x="11462093" y="6534084"/>
                  <a:pt x="11462903" y="6536370"/>
                  <a:pt x="11464582" y="6538144"/>
                </a:cubicBezTo>
                <a:cubicBezTo>
                  <a:pt x="11466261" y="6539888"/>
                  <a:pt x="11468840" y="6541121"/>
                  <a:pt x="11472288" y="6541843"/>
                </a:cubicBezTo>
                <a:lnTo>
                  <a:pt x="11479784" y="6543497"/>
                </a:lnTo>
                <a:cubicBezTo>
                  <a:pt x="11482063" y="6544008"/>
                  <a:pt x="11483682" y="6544700"/>
                  <a:pt x="11484732" y="6545602"/>
                </a:cubicBezTo>
                <a:cubicBezTo>
                  <a:pt x="11485781" y="6546534"/>
                  <a:pt x="11486291" y="6547737"/>
                  <a:pt x="11486291" y="6549301"/>
                </a:cubicBezTo>
                <a:cubicBezTo>
                  <a:pt x="11486291" y="6551286"/>
                  <a:pt x="11485511" y="6552849"/>
                  <a:pt x="11483922" y="6553992"/>
                </a:cubicBezTo>
                <a:cubicBezTo>
                  <a:pt x="11482333" y="6555165"/>
                  <a:pt x="11479964" y="6555736"/>
                  <a:pt x="11476816" y="6555736"/>
                </a:cubicBezTo>
                <a:cubicBezTo>
                  <a:pt x="11474867" y="6555736"/>
                  <a:pt x="11472857" y="6555465"/>
                  <a:pt x="11470849" y="6554954"/>
                </a:cubicBezTo>
                <a:cubicBezTo>
                  <a:pt x="11468840" y="6554413"/>
                  <a:pt x="11466771" y="6553511"/>
                  <a:pt x="11464642" y="6552187"/>
                </a:cubicBezTo>
                <a:cubicBezTo>
                  <a:pt x="11463982" y="6551857"/>
                  <a:pt x="11463383" y="6551736"/>
                  <a:pt x="11462873" y="6551797"/>
                </a:cubicBezTo>
                <a:cubicBezTo>
                  <a:pt x="11462333" y="6551887"/>
                  <a:pt x="11461913" y="6552127"/>
                  <a:pt x="11461554" y="6552518"/>
                </a:cubicBezTo>
                <a:cubicBezTo>
                  <a:pt x="11461194" y="6552909"/>
                  <a:pt x="11460954" y="6553360"/>
                  <a:pt x="11460894" y="6553872"/>
                </a:cubicBezTo>
                <a:cubicBezTo>
                  <a:pt x="11460804" y="6554413"/>
                  <a:pt x="11460864" y="6554924"/>
                  <a:pt x="11461104" y="6555435"/>
                </a:cubicBezTo>
                <a:cubicBezTo>
                  <a:pt x="11461313" y="6555976"/>
                  <a:pt x="11461703" y="6556428"/>
                  <a:pt x="11462243" y="6556819"/>
                </a:cubicBezTo>
                <a:cubicBezTo>
                  <a:pt x="11464372" y="6558292"/>
                  <a:pt x="11466711" y="6559344"/>
                  <a:pt x="11469199" y="6559946"/>
                </a:cubicBezTo>
                <a:cubicBezTo>
                  <a:pt x="11471718" y="6560547"/>
                  <a:pt x="11474177" y="6560848"/>
                  <a:pt x="11476666" y="6560848"/>
                </a:cubicBezTo>
                <a:cubicBezTo>
                  <a:pt x="11481493" y="6560848"/>
                  <a:pt x="11485361" y="6559796"/>
                  <a:pt x="11488270" y="6557631"/>
                </a:cubicBezTo>
                <a:cubicBezTo>
                  <a:pt x="11491208" y="6555495"/>
                  <a:pt x="11492648" y="6552609"/>
                  <a:pt x="11492648" y="6548970"/>
                </a:cubicBezTo>
                <a:cubicBezTo>
                  <a:pt x="11492648" y="6546083"/>
                  <a:pt x="11491748" y="6543827"/>
                  <a:pt x="11489979" y="6542144"/>
                </a:cubicBezTo>
                <a:cubicBezTo>
                  <a:pt x="11488180" y="6540459"/>
                  <a:pt x="11485511" y="6539227"/>
                  <a:pt x="11481943" y="6538475"/>
                </a:cubicBezTo>
                <a:lnTo>
                  <a:pt x="11474447" y="6536881"/>
                </a:lnTo>
                <a:cubicBezTo>
                  <a:pt x="11472348" y="6536460"/>
                  <a:pt x="11470819" y="6535738"/>
                  <a:pt x="11469829" y="6534746"/>
                </a:cubicBezTo>
                <a:cubicBezTo>
                  <a:pt x="11468840" y="6533754"/>
                  <a:pt x="11468330" y="6532491"/>
                  <a:pt x="11468330" y="6530957"/>
                </a:cubicBezTo>
                <a:cubicBezTo>
                  <a:pt x="11468330" y="6528972"/>
                  <a:pt x="11469139" y="6527348"/>
                  <a:pt x="11470729" y="6526145"/>
                </a:cubicBezTo>
                <a:cubicBezTo>
                  <a:pt x="11472318" y="6524943"/>
                  <a:pt x="11474657" y="6524341"/>
                  <a:pt x="11477745" y="6524341"/>
                </a:cubicBezTo>
                <a:cubicBezTo>
                  <a:pt x="11479394" y="6524341"/>
                  <a:pt x="11481044" y="6524582"/>
                  <a:pt x="11482753" y="6525123"/>
                </a:cubicBezTo>
                <a:cubicBezTo>
                  <a:pt x="11484462" y="6525634"/>
                  <a:pt x="11486141" y="6526446"/>
                  <a:pt x="11487790" y="6527559"/>
                </a:cubicBezTo>
                <a:cubicBezTo>
                  <a:pt x="11488390" y="6527950"/>
                  <a:pt x="11488959" y="6528100"/>
                  <a:pt x="11489529" y="6528040"/>
                </a:cubicBezTo>
                <a:cubicBezTo>
                  <a:pt x="11490069" y="6528010"/>
                  <a:pt x="11490549" y="6527799"/>
                  <a:pt x="11490908" y="6527439"/>
                </a:cubicBezTo>
                <a:cubicBezTo>
                  <a:pt x="11491298" y="6527078"/>
                  <a:pt x="11491568" y="6526627"/>
                  <a:pt x="11491718" y="6526115"/>
                </a:cubicBezTo>
                <a:cubicBezTo>
                  <a:pt x="11491838" y="6525574"/>
                  <a:pt x="11491808" y="6525063"/>
                  <a:pt x="11491628" y="6524522"/>
                </a:cubicBezTo>
                <a:cubicBezTo>
                  <a:pt x="11491418" y="6524010"/>
                  <a:pt x="11491058" y="6523559"/>
                  <a:pt x="11490518" y="6523168"/>
                </a:cubicBezTo>
                <a:cubicBezTo>
                  <a:pt x="11488750" y="6521785"/>
                  <a:pt x="11486800" y="6520793"/>
                  <a:pt x="11484612" y="6520161"/>
                </a:cubicBezTo>
                <a:cubicBezTo>
                  <a:pt x="11482453" y="6519530"/>
                  <a:pt x="11480144" y="6519199"/>
                  <a:pt x="11477745" y="6519199"/>
                </a:cubicBezTo>
                <a:close/>
                <a:moveTo>
                  <a:pt x="11438105" y="6519199"/>
                </a:moveTo>
                <a:cubicBezTo>
                  <a:pt x="11434957" y="6519199"/>
                  <a:pt x="11432228" y="6519710"/>
                  <a:pt x="11429860" y="6520703"/>
                </a:cubicBezTo>
                <a:cubicBezTo>
                  <a:pt x="11427491" y="6521695"/>
                  <a:pt x="11425662" y="6523078"/>
                  <a:pt x="11424373" y="6524883"/>
                </a:cubicBezTo>
                <a:cubicBezTo>
                  <a:pt x="11423083" y="6526657"/>
                  <a:pt x="11422453" y="6528792"/>
                  <a:pt x="11422453" y="6531258"/>
                </a:cubicBezTo>
                <a:cubicBezTo>
                  <a:pt x="11422453" y="6534084"/>
                  <a:pt x="11423293" y="6536370"/>
                  <a:pt x="11424972" y="6538144"/>
                </a:cubicBezTo>
                <a:cubicBezTo>
                  <a:pt x="11426621" y="6539888"/>
                  <a:pt x="11429200" y="6541121"/>
                  <a:pt x="11432648" y="6541843"/>
                </a:cubicBezTo>
                <a:lnTo>
                  <a:pt x="11440175" y="6543497"/>
                </a:lnTo>
                <a:cubicBezTo>
                  <a:pt x="11442423" y="6544008"/>
                  <a:pt x="11444072" y="6544700"/>
                  <a:pt x="11445092" y="6545602"/>
                </a:cubicBezTo>
                <a:cubicBezTo>
                  <a:pt x="11446141" y="6546534"/>
                  <a:pt x="11446681" y="6547737"/>
                  <a:pt x="11446681" y="6549301"/>
                </a:cubicBezTo>
                <a:cubicBezTo>
                  <a:pt x="11446681" y="6551286"/>
                  <a:pt x="11445871" y="6552849"/>
                  <a:pt x="11444282" y="6553992"/>
                </a:cubicBezTo>
                <a:cubicBezTo>
                  <a:pt x="11442693" y="6555165"/>
                  <a:pt x="11440324" y="6555736"/>
                  <a:pt x="11437206" y="6555736"/>
                </a:cubicBezTo>
                <a:cubicBezTo>
                  <a:pt x="11435227" y="6555736"/>
                  <a:pt x="11433218" y="6555465"/>
                  <a:pt x="11431209" y="6554954"/>
                </a:cubicBezTo>
                <a:cubicBezTo>
                  <a:pt x="11429200" y="6554413"/>
                  <a:pt x="11427131" y="6553511"/>
                  <a:pt x="11425002" y="6552187"/>
                </a:cubicBezTo>
                <a:cubicBezTo>
                  <a:pt x="11424343" y="6551857"/>
                  <a:pt x="11423743" y="6551736"/>
                  <a:pt x="11423233" y="6551797"/>
                </a:cubicBezTo>
                <a:cubicBezTo>
                  <a:pt x="11422693" y="6551887"/>
                  <a:pt x="11422273" y="6552127"/>
                  <a:pt x="11421914" y="6552518"/>
                </a:cubicBezTo>
                <a:cubicBezTo>
                  <a:pt x="11421554" y="6552909"/>
                  <a:pt x="11421344" y="6553360"/>
                  <a:pt x="11421254" y="6553872"/>
                </a:cubicBezTo>
                <a:cubicBezTo>
                  <a:pt x="11421164" y="6554413"/>
                  <a:pt x="11421224" y="6554924"/>
                  <a:pt x="11421464" y="6555435"/>
                </a:cubicBezTo>
                <a:cubicBezTo>
                  <a:pt x="11421674" y="6555976"/>
                  <a:pt x="11422064" y="6556428"/>
                  <a:pt x="11422603" y="6556819"/>
                </a:cubicBezTo>
                <a:cubicBezTo>
                  <a:pt x="11424762" y="6558292"/>
                  <a:pt x="11427071" y="6559344"/>
                  <a:pt x="11429560" y="6559946"/>
                </a:cubicBezTo>
                <a:cubicBezTo>
                  <a:pt x="11432078" y="6560547"/>
                  <a:pt x="11434567" y="6560848"/>
                  <a:pt x="11437026" y="6560848"/>
                </a:cubicBezTo>
                <a:cubicBezTo>
                  <a:pt x="11441853" y="6560848"/>
                  <a:pt x="11445722" y="6559796"/>
                  <a:pt x="11448660" y="6557631"/>
                </a:cubicBezTo>
                <a:cubicBezTo>
                  <a:pt x="11451568" y="6555495"/>
                  <a:pt x="11453008" y="6552609"/>
                  <a:pt x="11453008" y="6548970"/>
                </a:cubicBezTo>
                <a:cubicBezTo>
                  <a:pt x="11453008" y="6546083"/>
                  <a:pt x="11452108" y="6543827"/>
                  <a:pt x="11450339" y="6542144"/>
                </a:cubicBezTo>
                <a:cubicBezTo>
                  <a:pt x="11448540" y="6540459"/>
                  <a:pt x="11445871" y="6539227"/>
                  <a:pt x="11442303" y="6538475"/>
                </a:cubicBezTo>
                <a:lnTo>
                  <a:pt x="11434807" y="6536881"/>
                </a:lnTo>
                <a:cubicBezTo>
                  <a:pt x="11432708" y="6536460"/>
                  <a:pt x="11431179" y="6535738"/>
                  <a:pt x="11430189" y="6534746"/>
                </a:cubicBezTo>
                <a:cubicBezTo>
                  <a:pt x="11429200" y="6533754"/>
                  <a:pt x="11428720" y="6532491"/>
                  <a:pt x="11428720" y="6530957"/>
                </a:cubicBezTo>
                <a:cubicBezTo>
                  <a:pt x="11428720" y="6528972"/>
                  <a:pt x="11429500" y="6527348"/>
                  <a:pt x="11431089" y="6526145"/>
                </a:cubicBezTo>
                <a:cubicBezTo>
                  <a:pt x="11432678" y="6524943"/>
                  <a:pt x="11435017" y="6524341"/>
                  <a:pt x="11438105" y="6524341"/>
                </a:cubicBezTo>
                <a:cubicBezTo>
                  <a:pt x="11439755" y="6524341"/>
                  <a:pt x="11441434" y="6524582"/>
                  <a:pt x="11443113" y="6525123"/>
                </a:cubicBezTo>
                <a:cubicBezTo>
                  <a:pt x="11444822" y="6525634"/>
                  <a:pt x="11446501" y="6526446"/>
                  <a:pt x="11448150" y="6527559"/>
                </a:cubicBezTo>
                <a:cubicBezTo>
                  <a:pt x="11448750" y="6527950"/>
                  <a:pt x="11449350" y="6528100"/>
                  <a:pt x="11449890" y="6528040"/>
                </a:cubicBezTo>
                <a:cubicBezTo>
                  <a:pt x="11450429" y="6528010"/>
                  <a:pt x="11450909" y="6527799"/>
                  <a:pt x="11451299" y="6527439"/>
                </a:cubicBezTo>
                <a:cubicBezTo>
                  <a:pt x="11451658" y="6527078"/>
                  <a:pt x="11451928" y="6526627"/>
                  <a:pt x="11452078" y="6526115"/>
                </a:cubicBezTo>
                <a:cubicBezTo>
                  <a:pt x="11452198" y="6525574"/>
                  <a:pt x="11452168" y="6525063"/>
                  <a:pt x="11451988" y="6524522"/>
                </a:cubicBezTo>
                <a:cubicBezTo>
                  <a:pt x="11451779" y="6524010"/>
                  <a:pt x="11451419" y="6523559"/>
                  <a:pt x="11450879" y="6523168"/>
                </a:cubicBezTo>
                <a:cubicBezTo>
                  <a:pt x="11449110" y="6521785"/>
                  <a:pt x="11447161" y="6520793"/>
                  <a:pt x="11444972" y="6520161"/>
                </a:cubicBezTo>
                <a:cubicBezTo>
                  <a:pt x="11442813" y="6519530"/>
                  <a:pt x="11440504" y="6519199"/>
                  <a:pt x="11438105" y="6519199"/>
                </a:cubicBezTo>
                <a:close/>
                <a:moveTo>
                  <a:pt x="11396487" y="6519199"/>
                </a:moveTo>
                <a:cubicBezTo>
                  <a:pt x="11392709" y="6519199"/>
                  <a:pt x="11389350" y="6520101"/>
                  <a:pt x="11386472" y="6521845"/>
                </a:cubicBezTo>
                <a:cubicBezTo>
                  <a:pt x="11383593" y="6523619"/>
                  <a:pt x="11381315" y="6526055"/>
                  <a:pt x="11379665" y="6529153"/>
                </a:cubicBezTo>
                <a:cubicBezTo>
                  <a:pt x="11378016" y="6532280"/>
                  <a:pt x="11377207" y="6535919"/>
                  <a:pt x="11377207" y="6540129"/>
                </a:cubicBezTo>
                <a:cubicBezTo>
                  <a:pt x="11377207" y="6544429"/>
                  <a:pt x="11378046" y="6548098"/>
                  <a:pt x="11379725" y="6551195"/>
                </a:cubicBezTo>
                <a:cubicBezTo>
                  <a:pt x="11381404" y="6554263"/>
                  <a:pt x="11383743" y="6556668"/>
                  <a:pt x="11386802" y="6558322"/>
                </a:cubicBezTo>
                <a:cubicBezTo>
                  <a:pt x="11389860" y="6560006"/>
                  <a:pt x="11393488" y="6560848"/>
                  <a:pt x="11397716" y="6560848"/>
                </a:cubicBezTo>
                <a:cubicBezTo>
                  <a:pt x="11400145" y="6560848"/>
                  <a:pt x="11402574" y="6560487"/>
                  <a:pt x="11405062" y="6559796"/>
                </a:cubicBezTo>
                <a:cubicBezTo>
                  <a:pt x="11407521" y="6559074"/>
                  <a:pt x="11409680" y="6558052"/>
                  <a:pt x="11411479" y="6556728"/>
                </a:cubicBezTo>
                <a:cubicBezTo>
                  <a:pt x="11412199" y="6556277"/>
                  <a:pt x="11412678" y="6555766"/>
                  <a:pt x="11412918" y="6555165"/>
                </a:cubicBezTo>
                <a:cubicBezTo>
                  <a:pt x="11413188" y="6554563"/>
                  <a:pt x="11413218" y="6553992"/>
                  <a:pt x="11413098" y="6553451"/>
                </a:cubicBezTo>
                <a:cubicBezTo>
                  <a:pt x="11412948" y="6552939"/>
                  <a:pt x="11412678" y="6552488"/>
                  <a:pt x="11412319" y="6552127"/>
                </a:cubicBezTo>
                <a:cubicBezTo>
                  <a:pt x="11411929" y="6551797"/>
                  <a:pt x="11411419" y="6551586"/>
                  <a:pt x="11410789" y="6551556"/>
                </a:cubicBezTo>
                <a:cubicBezTo>
                  <a:pt x="11410160" y="6551526"/>
                  <a:pt x="11409440" y="6551766"/>
                  <a:pt x="11408691" y="6552248"/>
                </a:cubicBezTo>
                <a:cubicBezTo>
                  <a:pt x="11406921" y="6553420"/>
                  <a:pt x="11405122" y="6554263"/>
                  <a:pt x="11403293" y="6554743"/>
                </a:cubicBezTo>
                <a:cubicBezTo>
                  <a:pt x="11401434" y="6555255"/>
                  <a:pt x="11399605" y="6555495"/>
                  <a:pt x="11397716" y="6555495"/>
                </a:cubicBezTo>
                <a:cubicBezTo>
                  <a:pt x="11393218" y="6555495"/>
                  <a:pt x="11389740" y="6554172"/>
                  <a:pt x="11387282" y="6551526"/>
                </a:cubicBezTo>
                <a:cubicBezTo>
                  <a:pt x="11385093" y="6549150"/>
                  <a:pt x="11383893" y="6545812"/>
                  <a:pt x="11383653" y="6541452"/>
                </a:cubicBezTo>
                <a:lnTo>
                  <a:pt x="11410999" y="6541452"/>
                </a:lnTo>
                <a:cubicBezTo>
                  <a:pt x="11411929" y="6541452"/>
                  <a:pt x="11412648" y="6541241"/>
                  <a:pt x="11413128" y="6540820"/>
                </a:cubicBezTo>
                <a:cubicBezTo>
                  <a:pt x="11413638" y="6540399"/>
                  <a:pt x="11413878" y="6539768"/>
                  <a:pt x="11413878" y="6538866"/>
                </a:cubicBezTo>
                <a:cubicBezTo>
                  <a:pt x="11413878" y="6535859"/>
                  <a:pt x="11413458" y="6533122"/>
                  <a:pt x="11412678" y="6530686"/>
                </a:cubicBezTo>
                <a:cubicBezTo>
                  <a:pt x="11411869" y="6528281"/>
                  <a:pt x="11410729" y="6526206"/>
                  <a:pt x="11409230" y="6524492"/>
                </a:cubicBezTo>
                <a:cubicBezTo>
                  <a:pt x="11407701" y="6522777"/>
                  <a:pt x="11405872" y="6521485"/>
                  <a:pt x="11403743" y="6520582"/>
                </a:cubicBezTo>
                <a:cubicBezTo>
                  <a:pt x="11401584" y="6519650"/>
                  <a:pt x="11399185" y="6519199"/>
                  <a:pt x="11396487" y="6519199"/>
                </a:cubicBezTo>
                <a:close/>
                <a:moveTo>
                  <a:pt x="11598703" y="6507050"/>
                </a:moveTo>
                <a:cubicBezTo>
                  <a:pt x="11597654" y="6507050"/>
                  <a:pt x="11596844" y="6507351"/>
                  <a:pt x="11596244" y="6507922"/>
                </a:cubicBezTo>
                <a:cubicBezTo>
                  <a:pt x="11595615" y="6508493"/>
                  <a:pt x="11595315" y="6509335"/>
                  <a:pt x="11595315" y="6510448"/>
                </a:cubicBezTo>
                <a:lnTo>
                  <a:pt x="11595315" y="6519951"/>
                </a:lnTo>
                <a:lnTo>
                  <a:pt x="11589798" y="6519951"/>
                </a:lnTo>
                <a:cubicBezTo>
                  <a:pt x="11588868" y="6519951"/>
                  <a:pt x="11588149" y="6520161"/>
                  <a:pt x="11587669" y="6520612"/>
                </a:cubicBezTo>
                <a:cubicBezTo>
                  <a:pt x="11587159" y="6521063"/>
                  <a:pt x="11586919" y="6521695"/>
                  <a:pt x="11586919" y="6522507"/>
                </a:cubicBezTo>
                <a:cubicBezTo>
                  <a:pt x="11586919" y="6523349"/>
                  <a:pt x="11587159" y="6523980"/>
                  <a:pt x="11587669" y="6524462"/>
                </a:cubicBezTo>
                <a:cubicBezTo>
                  <a:pt x="11588149" y="6524913"/>
                  <a:pt x="11588868" y="6525153"/>
                  <a:pt x="11589798" y="6525153"/>
                </a:cubicBezTo>
                <a:lnTo>
                  <a:pt x="11595315" y="6525153"/>
                </a:lnTo>
                <a:lnTo>
                  <a:pt x="11595315" y="6546233"/>
                </a:lnTo>
                <a:cubicBezTo>
                  <a:pt x="11595315" y="6549361"/>
                  <a:pt x="11595855" y="6552037"/>
                  <a:pt x="11596904" y="6554202"/>
                </a:cubicBezTo>
                <a:cubicBezTo>
                  <a:pt x="11597924" y="6556398"/>
                  <a:pt x="11599513" y="6558052"/>
                  <a:pt x="11601612" y="6559164"/>
                </a:cubicBezTo>
                <a:cubicBezTo>
                  <a:pt x="11603741" y="6560307"/>
                  <a:pt x="11606379" y="6560848"/>
                  <a:pt x="11609498" y="6560848"/>
                </a:cubicBezTo>
                <a:cubicBezTo>
                  <a:pt x="11610367" y="6560848"/>
                  <a:pt x="11611357" y="6560758"/>
                  <a:pt x="11612436" y="6560578"/>
                </a:cubicBezTo>
                <a:cubicBezTo>
                  <a:pt x="11613486" y="6560367"/>
                  <a:pt x="11614355" y="6560156"/>
                  <a:pt x="11615015" y="6559946"/>
                </a:cubicBezTo>
                <a:cubicBezTo>
                  <a:pt x="11615615" y="6559735"/>
                  <a:pt x="11616034" y="6559344"/>
                  <a:pt x="11616304" y="6558803"/>
                </a:cubicBezTo>
                <a:cubicBezTo>
                  <a:pt x="11616544" y="6558232"/>
                  <a:pt x="11616664" y="6557631"/>
                  <a:pt x="11616664" y="6556969"/>
                </a:cubicBezTo>
                <a:cubicBezTo>
                  <a:pt x="11616664" y="6556037"/>
                  <a:pt x="11616514" y="6555375"/>
                  <a:pt x="11616184" y="6554984"/>
                </a:cubicBezTo>
                <a:cubicBezTo>
                  <a:pt x="11615855" y="6554593"/>
                  <a:pt x="11615435" y="6554443"/>
                  <a:pt x="11614925" y="6554503"/>
                </a:cubicBezTo>
                <a:cubicBezTo>
                  <a:pt x="11614445" y="6554503"/>
                  <a:pt x="11613815" y="6554593"/>
                  <a:pt x="11613096" y="6554834"/>
                </a:cubicBezTo>
                <a:cubicBezTo>
                  <a:pt x="11612346" y="6555044"/>
                  <a:pt x="11611447" y="6555165"/>
                  <a:pt x="11610397" y="6555165"/>
                </a:cubicBezTo>
                <a:cubicBezTo>
                  <a:pt x="11607429" y="6555165"/>
                  <a:pt x="11605300" y="6554353"/>
                  <a:pt x="11603981" y="6552729"/>
                </a:cubicBezTo>
                <a:cubicBezTo>
                  <a:pt x="11602661" y="6551105"/>
                  <a:pt x="11602002" y="6548699"/>
                  <a:pt x="11602002" y="6545572"/>
                </a:cubicBezTo>
                <a:lnTo>
                  <a:pt x="11602002" y="6525153"/>
                </a:lnTo>
                <a:lnTo>
                  <a:pt x="11612376" y="6525153"/>
                </a:lnTo>
                <a:cubicBezTo>
                  <a:pt x="11613306" y="6525153"/>
                  <a:pt x="11614025" y="6524913"/>
                  <a:pt x="11614535" y="6524462"/>
                </a:cubicBezTo>
                <a:cubicBezTo>
                  <a:pt x="11615015" y="6523980"/>
                  <a:pt x="11615255" y="6523349"/>
                  <a:pt x="11615255" y="6522507"/>
                </a:cubicBezTo>
                <a:cubicBezTo>
                  <a:pt x="11615255" y="6521695"/>
                  <a:pt x="11615015" y="6521063"/>
                  <a:pt x="11614535" y="6520612"/>
                </a:cubicBezTo>
                <a:cubicBezTo>
                  <a:pt x="11614025" y="6520161"/>
                  <a:pt x="11613306" y="6519951"/>
                  <a:pt x="11612376" y="6519951"/>
                </a:cubicBezTo>
                <a:lnTo>
                  <a:pt x="11602002" y="6519951"/>
                </a:lnTo>
                <a:lnTo>
                  <a:pt x="11602002" y="6510448"/>
                </a:lnTo>
                <a:cubicBezTo>
                  <a:pt x="11602002" y="6509335"/>
                  <a:pt x="11601702" y="6508493"/>
                  <a:pt x="11601132" y="6507922"/>
                </a:cubicBezTo>
                <a:cubicBezTo>
                  <a:pt x="11600562" y="6507351"/>
                  <a:pt x="11599753" y="6507050"/>
                  <a:pt x="11598703" y="6507050"/>
                </a:cubicBezTo>
                <a:close/>
                <a:moveTo>
                  <a:pt x="11626049" y="6502088"/>
                </a:moveTo>
                <a:cubicBezTo>
                  <a:pt x="11624700" y="6502088"/>
                  <a:pt x="11623620" y="6502449"/>
                  <a:pt x="11622841" y="6503141"/>
                </a:cubicBezTo>
                <a:cubicBezTo>
                  <a:pt x="11622091" y="6503833"/>
                  <a:pt x="11621701" y="6504825"/>
                  <a:pt x="11621701" y="6506148"/>
                </a:cubicBezTo>
                <a:cubicBezTo>
                  <a:pt x="11621701" y="6507411"/>
                  <a:pt x="11622091" y="6508434"/>
                  <a:pt x="11622841" y="6509155"/>
                </a:cubicBezTo>
                <a:cubicBezTo>
                  <a:pt x="11623620" y="6509907"/>
                  <a:pt x="11624700" y="6510268"/>
                  <a:pt x="11626049" y="6510268"/>
                </a:cubicBezTo>
                <a:cubicBezTo>
                  <a:pt x="11627489" y="6510268"/>
                  <a:pt x="11628568" y="6509907"/>
                  <a:pt x="11629318" y="6509155"/>
                </a:cubicBezTo>
                <a:cubicBezTo>
                  <a:pt x="11630067" y="6508434"/>
                  <a:pt x="11630427" y="6507411"/>
                  <a:pt x="11630427" y="6506148"/>
                </a:cubicBezTo>
                <a:cubicBezTo>
                  <a:pt x="11630427" y="6504825"/>
                  <a:pt x="11630067" y="6503833"/>
                  <a:pt x="11629318" y="6503141"/>
                </a:cubicBezTo>
                <a:cubicBezTo>
                  <a:pt x="11628568" y="6502449"/>
                  <a:pt x="11627489" y="6502088"/>
                  <a:pt x="11626049" y="6502088"/>
                </a:cubicBezTo>
                <a:close/>
                <a:moveTo>
                  <a:pt x="11688837" y="6501277"/>
                </a:moveTo>
                <a:cubicBezTo>
                  <a:pt x="11687758" y="6501277"/>
                  <a:pt x="11686918" y="6501577"/>
                  <a:pt x="11686378" y="6502148"/>
                </a:cubicBezTo>
                <a:cubicBezTo>
                  <a:pt x="11685839" y="6502720"/>
                  <a:pt x="11685539" y="6503562"/>
                  <a:pt x="11685539" y="6504675"/>
                </a:cubicBezTo>
                <a:lnTo>
                  <a:pt x="11685539" y="6546805"/>
                </a:lnTo>
                <a:cubicBezTo>
                  <a:pt x="11685539" y="6551315"/>
                  <a:pt x="11686588" y="6554804"/>
                  <a:pt x="11688687" y="6557210"/>
                </a:cubicBezTo>
                <a:cubicBezTo>
                  <a:pt x="11690786" y="6559645"/>
                  <a:pt x="11693785" y="6560848"/>
                  <a:pt x="11697742" y="6560848"/>
                </a:cubicBezTo>
                <a:cubicBezTo>
                  <a:pt x="11698192" y="6560848"/>
                  <a:pt x="11698672" y="6560818"/>
                  <a:pt x="11699152" y="6560788"/>
                </a:cubicBezTo>
                <a:cubicBezTo>
                  <a:pt x="11699631" y="6560728"/>
                  <a:pt x="11700111" y="6560668"/>
                  <a:pt x="11700561" y="6560608"/>
                </a:cubicBezTo>
                <a:cubicBezTo>
                  <a:pt x="11701551" y="6560457"/>
                  <a:pt x="11702240" y="6560126"/>
                  <a:pt x="11702690" y="6559615"/>
                </a:cubicBezTo>
                <a:cubicBezTo>
                  <a:pt x="11703140" y="6559134"/>
                  <a:pt x="11703350" y="6558382"/>
                  <a:pt x="11703350" y="6557390"/>
                </a:cubicBezTo>
                <a:cubicBezTo>
                  <a:pt x="11703350" y="6556398"/>
                  <a:pt x="11703230" y="6555736"/>
                  <a:pt x="11702990" y="6555405"/>
                </a:cubicBezTo>
                <a:cubicBezTo>
                  <a:pt x="11702750" y="6555074"/>
                  <a:pt x="11702300" y="6554924"/>
                  <a:pt x="11701701" y="6554984"/>
                </a:cubicBezTo>
                <a:cubicBezTo>
                  <a:pt x="11701311" y="6554984"/>
                  <a:pt x="11700951" y="6555014"/>
                  <a:pt x="11700561" y="6555074"/>
                </a:cubicBezTo>
                <a:cubicBezTo>
                  <a:pt x="11700171" y="6555134"/>
                  <a:pt x="11699722" y="6555165"/>
                  <a:pt x="11699242" y="6555165"/>
                </a:cubicBezTo>
                <a:cubicBezTo>
                  <a:pt x="11696933" y="6555165"/>
                  <a:pt x="11695194" y="6554413"/>
                  <a:pt x="11693994" y="6552969"/>
                </a:cubicBezTo>
                <a:cubicBezTo>
                  <a:pt x="11692825" y="6551496"/>
                  <a:pt x="11692225" y="6549301"/>
                  <a:pt x="11692225" y="6546324"/>
                </a:cubicBezTo>
                <a:lnTo>
                  <a:pt x="11692225" y="6504675"/>
                </a:lnTo>
                <a:cubicBezTo>
                  <a:pt x="11692225" y="6503562"/>
                  <a:pt x="11691926" y="6502720"/>
                  <a:pt x="11691326" y="6502148"/>
                </a:cubicBezTo>
                <a:cubicBezTo>
                  <a:pt x="11690726" y="6501577"/>
                  <a:pt x="11689886" y="6501277"/>
                  <a:pt x="11688837" y="6501277"/>
                </a:cubicBezTo>
                <a:close/>
                <a:moveTo>
                  <a:pt x="11429170" y="6392447"/>
                </a:moveTo>
                <a:lnTo>
                  <a:pt x="11651386" y="6392447"/>
                </a:lnTo>
                <a:lnTo>
                  <a:pt x="11651386" y="6417196"/>
                </a:lnTo>
                <a:lnTo>
                  <a:pt x="11429170" y="6417196"/>
                </a:lnTo>
                <a:close/>
                <a:moveTo>
                  <a:pt x="11429170" y="6293422"/>
                </a:moveTo>
                <a:lnTo>
                  <a:pt x="11651386" y="6293422"/>
                </a:lnTo>
                <a:lnTo>
                  <a:pt x="11651386" y="6318171"/>
                </a:lnTo>
                <a:lnTo>
                  <a:pt x="11453877" y="6318171"/>
                </a:lnTo>
                <a:lnTo>
                  <a:pt x="11453877" y="6375938"/>
                </a:lnTo>
                <a:lnTo>
                  <a:pt x="11429170" y="6375938"/>
                </a:lnTo>
                <a:close/>
                <a:moveTo>
                  <a:pt x="11429170" y="6194366"/>
                </a:moveTo>
                <a:lnTo>
                  <a:pt x="11651386" y="6194366"/>
                </a:lnTo>
                <a:lnTo>
                  <a:pt x="11651386" y="6276912"/>
                </a:lnTo>
                <a:lnTo>
                  <a:pt x="11626679" y="6276912"/>
                </a:lnTo>
                <a:lnTo>
                  <a:pt x="11626679" y="6219115"/>
                </a:lnTo>
                <a:lnTo>
                  <a:pt x="11453877" y="6219115"/>
                </a:lnTo>
                <a:lnTo>
                  <a:pt x="11453877" y="6276912"/>
                </a:lnTo>
                <a:lnTo>
                  <a:pt x="11429170" y="6276912"/>
                </a:lnTo>
                <a:close/>
                <a:moveTo>
                  <a:pt x="11456636" y="6136599"/>
                </a:moveTo>
                <a:cubicBezTo>
                  <a:pt x="11409680" y="6136599"/>
                  <a:pt x="11371570" y="6174820"/>
                  <a:pt x="11371570" y="6221882"/>
                </a:cubicBezTo>
                <a:lnTo>
                  <a:pt x="11371570" y="6389681"/>
                </a:lnTo>
                <a:cubicBezTo>
                  <a:pt x="11371570" y="6436743"/>
                  <a:pt x="11409680" y="6474964"/>
                  <a:pt x="11456636" y="6474964"/>
                </a:cubicBezTo>
                <a:lnTo>
                  <a:pt x="11623920" y="6474964"/>
                </a:lnTo>
                <a:cubicBezTo>
                  <a:pt x="11670876" y="6474964"/>
                  <a:pt x="11708957" y="6436743"/>
                  <a:pt x="11708957" y="6389681"/>
                </a:cubicBezTo>
                <a:lnTo>
                  <a:pt x="11708957" y="6221882"/>
                </a:lnTo>
                <a:cubicBezTo>
                  <a:pt x="11708957" y="6174820"/>
                  <a:pt x="11670876" y="6136599"/>
                  <a:pt x="11623920" y="61365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E3900D2-84B1-99C6-BB06-21A8A65BD1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32601" y="1440001"/>
            <a:ext cx="2519999" cy="4536000"/>
          </a:xfrm>
          <a:solidFill>
            <a:schemeClr val="accent4">
              <a:alpha val="70000"/>
            </a:schemeClr>
          </a:solidFill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F646E55-AE66-6E79-7F44-01D7DB7F70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32600" y="365125"/>
            <a:ext cx="2520000" cy="954000"/>
          </a:xfrm>
          <a:solidFill>
            <a:schemeClr val="accent4">
              <a:alpha val="70000"/>
            </a:schemeClr>
          </a:solidFill>
        </p:spPr>
        <p:txBody>
          <a:bodyPr lIns="90000" tIns="72000" bIns="72000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08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board 4 Bilder 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D3B6-ED57-6A41-9BA6-334308CFF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800" y="2772000"/>
            <a:ext cx="5472000" cy="3149589"/>
          </a:xfrm>
        </p:spPr>
        <p:txBody>
          <a:bodyPr rIns="0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1AF82069-D84C-4CC1-AE7F-ECC304EEAFD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2800" y="1714877"/>
            <a:ext cx="5472000" cy="360000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marL="0" indent="0" algn="ctr">
              <a:buFontTx/>
              <a:buNone/>
              <a:defRPr sz="10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472000" cy="1325563"/>
          </a:xfrm>
        </p:spPr>
        <p:txBody>
          <a:bodyPr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1" name="Bildplatzhalter 15">
            <a:extLst>
              <a:ext uri="{FF2B5EF4-FFF2-40B4-BE49-F238E27FC236}">
                <a16:creationId xmlns:a16="http://schemas.microsoft.com/office/drawing/2014/main" id="{F9D69A55-F216-FB85-523D-C6FE78BD1C5E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936000" y="1714877"/>
            <a:ext cx="1728000" cy="1728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2" name="Bildplatzhalter 15">
            <a:extLst>
              <a:ext uri="{FF2B5EF4-FFF2-40B4-BE49-F238E27FC236}">
                <a16:creationId xmlns:a16="http://schemas.microsoft.com/office/drawing/2014/main" id="{FDAC7A8D-4D4D-9EB7-E71D-0DD2FBB61F52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028000" y="1714877"/>
            <a:ext cx="1728000" cy="1728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1" name="Bildplatzhalter 15">
            <a:extLst>
              <a:ext uri="{FF2B5EF4-FFF2-40B4-BE49-F238E27FC236}">
                <a16:creationId xmlns:a16="http://schemas.microsoft.com/office/drawing/2014/main" id="{0084032A-4776-1ED7-1899-7C4E22B230E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9936000" y="3661200"/>
            <a:ext cx="1728000" cy="1728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2" name="Bildplatzhalter 15">
            <a:extLst>
              <a:ext uri="{FF2B5EF4-FFF2-40B4-BE49-F238E27FC236}">
                <a16:creationId xmlns:a16="http://schemas.microsoft.com/office/drawing/2014/main" id="{A95490EE-9F56-FAF3-DE97-1668F748B1FE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8028000" y="3661200"/>
            <a:ext cx="1728000" cy="1728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97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odboar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5442FC18-7247-B851-A35C-639748D300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196800" y="3463201"/>
            <a:ext cx="2995200" cy="3394800"/>
          </a:xfrm>
          <a:custGeom>
            <a:avLst/>
            <a:gdLst>
              <a:gd name="connsiteX0" fmla="*/ 2290150 w 2995200"/>
              <a:gd name="connsiteY0" fmla="*/ 3143596 h 3394800"/>
              <a:gd name="connsiteX1" fmla="*/ 2296477 w 2995200"/>
              <a:gd name="connsiteY1" fmla="*/ 3145250 h 3394800"/>
              <a:gd name="connsiteX2" fmla="*/ 2300315 w 2995200"/>
              <a:gd name="connsiteY2" fmla="*/ 3150002 h 3394800"/>
              <a:gd name="connsiteX3" fmla="*/ 2301574 w 2995200"/>
              <a:gd name="connsiteY3" fmla="*/ 3156497 h 3394800"/>
              <a:gd name="connsiteX4" fmla="*/ 2277257 w 2995200"/>
              <a:gd name="connsiteY4" fmla="*/ 3156497 h 3394800"/>
              <a:gd name="connsiteX5" fmla="*/ 2278636 w 2995200"/>
              <a:gd name="connsiteY5" fmla="*/ 3150904 h 3394800"/>
              <a:gd name="connsiteX6" fmla="*/ 2283044 w 2995200"/>
              <a:gd name="connsiteY6" fmla="*/ 3145551 h 3394800"/>
              <a:gd name="connsiteX7" fmla="*/ 2290150 w 2995200"/>
              <a:gd name="connsiteY7" fmla="*/ 3143596 h 3394800"/>
              <a:gd name="connsiteX8" fmla="*/ 2210571 w 2995200"/>
              <a:gd name="connsiteY8" fmla="*/ 3138965 h 3394800"/>
              <a:gd name="connsiteX9" fmla="*/ 2208083 w 2995200"/>
              <a:gd name="connsiteY9" fmla="*/ 3139898 h 3394800"/>
              <a:gd name="connsiteX10" fmla="*/ 2207273 w 2995200"/>
              <a:gd name="connsiteY10" fmla="*/ 3142544 h 3394800"/>
              <a:gd name="connsiteX11" fmla="*/ 2207273 w 2995200"/>
              <a:gd name="connsiteY11" fmla="*/ 3176344 h 3394800"/>
              <a:gd name="connsiteX12" fmla="*/ 2208083 w 2995200"/>
              <a:gd name="connsiteY12" fmla="*/ 3179021 h 3394800"/>
              <a:gd name="connsiteX13" fmla="*/ 2210571 w 2995200"/>
              <a:gd name="connsiteY13" fmla="*/ 3179983 h 3394800"/>
              <a:gd name="connsiteX14" fmla="*/ 2213060 w 2995200"/>
              <a:gd name="connsiteY14" fmla="*/ 3179021 h 3394800"/>
              <a:gd name="connsiteX15" fmla="*/ 2213929 w 2995200"/>
              <a:gd name="connsiteY15" fmla="*/ 3176344 h 3394800"/>
              <a:gd name="connsiteX16" fmla="*/ 2213929 w 2995200"/>
              <a:gd name="connsiteY16" fmla="*/ 3142544 h 3394800"/>
              <a:gd name="connsiteX17" fmla="*/ 2213030 w 2995200"/>
              <a:gd name="connsiteY17" fmla="*/ 3139898 h 3394800"/>
              <a:gd name="connsiteX18" fmla="*/ 2210571 w 2995200"/>
              <a:gd name="connsiteY18" fmla="*/ 3138965 h 3394800"/>
              <a:gd name="connsiteX19" fmla="*/ 2290000 w 2995200"/>
              <a:gd name="connsiteY19" fmla="*/ 3138635 h 3394800"/>
              <a:gd name="connsiteX20" fmla="*/ 2279986 w 2995200"/>
              <a:gd name="connsiteY20" fmla="*/ 3141281 h 3394800"/>
              <a:gd name="connsiteX21" fmla="*/ 2273179 w 2995200"/>
              <a:gd name="connsiteY21" fmla="*/ 3148618 h 3394800"/>
              <a:gd name="connsiteX22" fmla="*/ 2270720 w 2995200"/>
              <a:gd name="connsiteY22" fmla="*/ 3159564 h 3394800"/>
              <a:gd name="connsiteX23" fmla="*/ 2273239 w 2995200"/>
              <a:gd name="connsiteY23" fmla="*/ 3170631 h 3394800"/>
              <a:gd name="connsiteX24" fmla="*/ 2280315 w 2995200"/>
              <a:gd name="connsiteY24" fmla="*/ 3177788 h 3394800"/>
              <a:gd name="connsiteX25" fmla="*/ 2291230 w 2995200"/>
              <a:gd name="connsiteY25" fmla="*/ 3180314 h 3394800"/>
              <a:gd name="connsiteX26" fmla="*/ 2298576 w 2995200"/>
              <a:gd name="connsiteY26" fmla="*/ 3179231 h 3394800"/>
              <a:gd name="connsiteX27" fmla="*/ 2304993 w 2995200"/>
              <a:gd name="connsiteY27" fmla="*/ 3176164 h 3394800"/>
              <a:gd name="connsiteX28" fmla="*/ 2306432 w 2995200"/>
              <a:gd name="connsiteY28" fmla="*/ 3174600 h 3394800"/>
              <a:gd name="connsiteX29" fmla="*/ 2306612 w 2995200"/>
              <a:gd name="connsiteY29" fmla="*/ 3172916 h 3394800"/>
              <a:gd name="connsiteX30" fmla="*/ 2305832 w 2995200"/>
              <a:gd name="connsiteY30" fmla="*/ 3171593 h 3394800"/>
              <a:gd name="connsiteX31" fmla="*/ 2304303 w 2995200"/>
              <a:gd name="connsiteY31" fmla="*/ 3170992 h 3394800"/>
              <a:gd name="connsiteX32" fmla="*/ 2302204 w 2995200"/>
              <a:gd name="connsiteY32" fmla="*/ 3171713 h 3394800"/>
              <a:gd name="connsiteX33" fmla="*/ 2296807 w 2995200"/>
              <a:gd name="connsiteY33" fmla="*/ 3174179 h 3394800"/>
              <a:gd name="connsiteX34" fmla="*/ 2291230 w 2995200"/>
              <a:gd name="connsiteY34" fmla="*/ 3174931 h 3394800"/>
              <a:gd name="connsiteX35" fmla="*/ 2280825 w 2995200"/>
              <a:gd name="connsiteY35" fmla="*/ 3170962 h 3394800"/>
              <a:gd name="connsiteX36" fmla="*/ 2277167 w 2995200"/>
              <a:gd name="connsiteY36" fmla="*/ 3160888 h 3394800"/>
              <a:gd name="connsiteX37" fmla="*/ 2304513 w 2995200"/>
              <a:gd name="connsiteY37" fmla="*/ 3160888 h 3394800"/>
              <a:gd name="connsiteX38" fmla="*/ 2306642 w 2995200"/>
              <a:gd name="connsiteY38" fmla="*/ 3160256 h 3394800"/>
              <a:gd name="connsiteX39" fmla="*/ 2307392 w 2995200"/>
              <a:gd name="connsiteY39" fmla="*/ 3158302 h 3394800"/>
              <a:gd name="connsiteX40" fmla="*/ 2306192 w 2995200"/>
              <a:gd name="connsiteY40" fmla="*/ 3150122 h 3394800"/>
              <a:gd name="connsiteX41" fmla="*/ 2302744 w 2995200"/>
              <a:gd name="connsiteY41" fmla="*/ 3143927 h 3394800"/>
              <a:gd name="connsiteX42" fmla="*/ 2297257 w 2995200"/>
              <a:gd name="connsiteY42" fmla="*/ 3140018 h 3394800"/>
              <a:gd name="connsiteX43" fmla="*/ 2290000 w 2995200"/>
              <a:gd name="connsiteY43" fmla="*/ 3138635 h 3394800"/>
              <a:gd name="connsiteX44" fmla="*/ 2246643 w 2995200"/>
              <a:gd name="connsiteY44" fmla="*/ 3138635 h 3394800"/>
              <a:gd name="connsiteX45" fmla="*/ 2237617 w 2995200"/>
              <a:gd name="connsiteY45" fmla="*/ 3141071 h 3394800"/>
              <a:gd name="connsiteX46" fmla="*/ 2232910 w 2995200"/>
              <a:gd name="connsiteY46" fmla="*/ 3146213 h 3394800"/>
              <a:gd name="connsiteX47" fmla="*/ 2232910 w 2995200"/>
              <a:gd name="connsiteY47" fmla="*/ 3142213 h 3394800"/>
              <a:gd name="connsiteX48" fmla="*/ 2232040 w 2995200"/>
              <a:gd name="connsiteY48" fmla="*/ 3139687 h 3394800"/>
              <a:gd name="connsiteX49" fmla="*/ 2229581 w 2995200"/>
              <a:gd name="connsiteY49" fmla="*/ 3138815 h 3394800"/>
              <a:gd name="connsiteX50" fmla="*/ 2227213 w 2995200"/>
              <a:gd name="connsiteY50" fmla="*/ 3139687 h 3394800"/>
              <a:gd name="connsiteX51" fmla="*/ 2226373 w 2995200"/>
              <a:gd name="connsiteY51" fmla="*/ 3142213 h 3394800"/>
              <a:gd name="connsiteX52" fmla="*/ 2226373 w 2995200"/>
              <a:gd name="connsiteY52" fmla="*/ 3176675 h 3394800"/>
              <a:gd name="connsiteX53" fmla="*/ 2227213 w 2995200"/>
              <a:gd name="connsiteY53" fmla="*/ 3179231 h 3394800"/>
              <a:gd name="connsiteX54" fmla="*/ 2229671 w 2995200"/>
              <a:gd name="connsiteY54" fmla="*/ 3180134 h 3394800"/>
              <a:gd name="connsiteX55" fmla="*/ 2233060 w 2995200"/>
              <a:gd name="connsiteY55" fmla="*/ 3176675 h 3394800"/>
              <a:gd name="connsiteX56" fmla="*/ 2233060 w 2995200"/>
              <a:gd name="connsiteY56" fmla="*/ 3156678 h 3394800"/>
              <a:gd name="connsiteX57" fmla="*/ 2236298 w 2995200"/>
              <a:gd name="connsiteY57" fmla="*/ 3147536 h 3394800"/>
              <a:gd name="connsiteX58" fmla="*/ 2245083 w 2995200"/>
              <a:gd name="connsiteY58" fmla="*/ 3144107 h 3394800"/>
              <a:gd name="connsiteX59" fmla="*/ 2252040 w 2995200"/>
              <a:gd name="connsiteY59" fmla="*/ 3146694 h 3394800"/>
              <a:gd name="connsiteX60" fmla="*/ 2254229 w 2995200"/>
              <a:gd name="connsiteY60" fmla="*/ 3154934 h 3394800"/>
              <a:gd name="connsiteX61" fmla="*/ 2254229 w 2995200"/>
              <a:gd name="connsiteY61" fmla="*/ 3176675 h 3394800"/>
              <a:gd name="connsiteX62" fmla="*/ 2255098 w 2995200"/>
              <a:gd name="connsiteY62" fmla="*/ 3179231 h 3394800"/>
              <a:gd name="connsiteX63" fmla="*/ 2257617 w 2995200"/>
              <a:gd name="connsiteY63" fmla="*/ 3180134 h 3394800"/>
              <a:gd name="connsiteX64" fmla="*/ 2260046 w 2995200"/>
              <a:gd name="connsiteY64" fmla="*/ 3179231 h 3394800"/>
              <a:gd name="connsiteX65" fmla="*/ 2260915 w 2995200"/>
              <a:gd name="connsiteY65" fmla="*/ 3176675 h 3394800"/>
              <a:gd name="connsiteX66" fmla="*/ 2260915 w 2995200"/>
              <a:gd name="connsiteY66" fmla="*/ 3154512 h 3394800"/>
              <a:gd name="connsiteX67" fmla="*/ 2259356 w 2995200"/>
              <a:gd name="connsiteY67" fmla="*/ 3145641 h 3394800"/>
              <a:gd name="connsiteX68" fmla="*/ 2254619 w 2995200"/>
              <a:gd name="connsiteY68" fmla="*/ 3140379 h 3394800"/>
              <a:gd name="connsiteX69" fmla="*/ 2246643 w 2995200"/>
              <a:gd name="connsiteY69" fmla="*/ 3138635 h 3394800"/>
              <a:gd name="connsiteX70" fmla="*/ 2210571 w 2995200"/>
              <a:gd name="connsiteY70" fmla="*/ 3121554 h 3394800"/>
              <a:gd name="connsiteX71" fmla="*/ 2207363 w 2995200"/>
              <a:gd name="connsiteY71" fmla="*/ 3122577 h 3394800"/>
              <a:gd name="connsiteX72" fmla="*/ 2206193 w 2995200"/>
              <a:gd name="connsiteY72" fmla="*/ 3125584 h 3394800"/>
              <a:gd name="connsiteX73" fmla="*/ 2207363 w 2995200"/>
              <a:gd name="connsiteY73" fmla="*/ 3128621 h 3394800"/>
              <a:gd name="connsiteX74" fmla="*/ 2210571 w 2995200"/>
              <a:gd name="connsiteY74" fmla="*/ 3129734 h 3394800"/>
              <a:gd name="connsiteX75" fmla="*/ 2213809 w 2995200"/>
              <a:gd name="connsiteY75" fmla="*/ 3128621 h 3394800"/>
              <a:gd name="connsiteX76" fmla="*/ 2214919 w 2995200"/>
              <a:gd name="connsiteY76" fmla="*/ 3125584 h 3394800"/>
              <a:gd name="connsiteX77" fmla="*/ 2213809 w 2995200"/>
              <a:gd name="connsiteY77" fmla="*/ 3122577 h 3394800"/>
              <a:gd name="connsiteX78" fmla="*/ 2210571 w 2995200"/>
              <a:gd name="connsiteY78" fmla="*/ 3121554 h 3394800"/>
              <a:gd name="connsiteX79" fmla="*/ 2186164 w 2995200"/>
              <a:gd name="connsiteY79" fmla="*/ 3120712 h 3394800"/>
              <a:gd name="connsiteX80" fmla="*/ 2183705 w 2995200"/>
              <a:gd name="connsiteY80" fmla="*/ 3121584 h 3394800"/>
              <a:gd name="connsiteX81" fmla="*/ 2182865 w 2995200"/>
              <a:gd name="connsiteY81" fmla="*/ 3124110 h 3394800"/>
              <a:gd name="connsiteX82" fmla="*/ 2182865 w 2995200"/>
              <a:gd name="connsiteY82" fmla="*/ 3166240 h 3394800"/>
              <a:gd name="connsiteX83" fmla="*/ 2186014 w 2995200"/>
              <a:gd name="connsiteY83" fmla="*/ 3176675 h 3394800"/>
              <a:gd name="connsiteX84" fmla="*/ 2195069 w 2995200"/>
              <a:gd name="connsiteY84" fmla="*/ 3180314 h 3394800"/>
              <a:gd name="connsiteX85" fmla="*/ 2196478 w 2995200"/>
              <a:gd name="connsiteY85" fmla="*/ 3180223 h 3394800"/>
              <a:gd name="connsiteX86" fmla="*/ 2197858 w 2995200"/>
              <a:gd name="connsiteY86" fmla="*/ 3180043 h 3394800"/>
              <a:gd name="connsiteX87" fmla="*/ 2200016 w 2995200"/>
              <a:gd name="connsiteY87" fmla="*/ 3179051 h 3394800"/>
              <a:gd name="connsiteX88" fmla="*/ 2200676 w 2995200"/>
              <a:gd name="connsiteY88" fmla="*/ 3176825 h 3394800"/>
              <a:gd name="connsiteX89" fmla="*/ 2200316 w 2995200"/>
              <a:gd name="connsiteY89" fmla="*/ 3174841 h 3394800"/>
              <a:gd name="connsiteX90" fmla="*/ 2199027 w 2995200"/>
              <a:gd name="connsiteY90" fmla="*/ 3174420 h 3394800"/>
              <a:gd name="connsiteX91" fmla="*/ 2197858 w 2995200"/>
              <a:gd name="connsiteY91" fmla="*/ 3174510 h 3394800"/>
              <a:gd name="connsiteX92" fmla="*/ 2196538 w 2995200"/>
              <a:gd name="connsiteY92" fmla="*/ 3174600 h 3394800"/>
              <a:gd name="connsiteX93" fmla="*/ 2191321 w 2995200"/>
              <a:gd name="connsiteY93" fmla="*/ 3172405 h 3394800"/>
              <a:gd name="connsiteX94" fmla="*/ 2189552 w 2995200"/>
              <a:gd name="connsiteY94" fmla="*/ 3165759 h 3394800"/>
              <a:gd name="connsiteX95" fmla="*/ 2189552 w 2995200"/>
              <a:gd name="connsiteY95" fmla="*/ 3124110 h 3394800"/>
              <a:gd name="connsiteX96" fmla="*/ 2188653 w 2995200"/>
              <a:gd name="connsiteY96" fmla="*/ 3121584 h 3394800"/>
              <a:gd name="connsiteX97" fmla="*/ 2186164 w 2995200"/>
              <a:gd name="connsiteY97" fmla="*/ 3120712 h 3394800"/>
              <a:gd name="connsiteX98" fmla="*/ 2467420 w 2995200"/>
              <a:gd name="connsiteY98" fmla="*/ 3077980 h 3394800"/>
              <a:gd name="connsiteX99" fmla="*/ 2469968 w 2995200"/>
              <a:gd name="connsiteY99" fmla="*/ 3077980 h 3394800"/>
              <a:gd name="connsiteX100" fmla="*/ 2469968 w 2995200"/>
              <a:gd name="connsiteY100" fmla="*/ 3080476 h 3394800"/>
              <a:gd name="connsiteX101" fmla="*/ 2468529 w 2995200"/>
              <a:gd name="connsiteY101" fmla="*/ 3086761 h 3394800"/>
              <a:gd name="connsiteX102" fmla="*/ 2464571 w 2995200"/>
              <a:gd name="connsiteY102" fmla="*/ 3091062 h 3394800"/>
              <a:gd name="connsiteX103" fmla="*/ 2458754 w 2995200"/>
              <a:gd name="connsiteY103" fmla="*/ 3092625 h 3394800"/>
              <a:gd name="connsiteX104" fmla="*/ 2452367 w 2995200"/>
              <a:gd name="connsiteY104" fmla="*/ 3090460 h 3394800"/>
              <a:gd name="connsiteX105" fmla="*/ 2450029 w 2995200"/>
              <a:gd name="connsiteY105" fmla="*/ 3084927 h 3394800"/>
              <a:gd name="connsiteX106" fmla="*/ 2451558 w 2995200"/>
              <a:gd name="connsiteY106" fmla="*/ 3080717 h 3394800"/>
              <a:gd name="connsiteX107" fmla="*/ 2456895 w 2995200"/>
              <a:gd name="connsiteY107" fmla="*/ 3078612 h 3394800"/>
              <a:gd name="connsiteX108" fmla="*/ 2467420 w 2995200"/>
              <a:gd name="connsiteY108" fmla="*/ 3077980 h 3394800"/>
              <a:gd name="connsiteX109" fmla="*/ 2322954 w 2995200"/>
              <a:gd name="connsiteY109" fmla="*/ 3060960 h 3394800"/>
              <a:gd name="connsiteX110" fmla="*/ 2329250 w 2995200"/>
              <a:gd name="connsiteY110" fmla="*/ 3062614 h 3394800"/>
              <a:gd name="connsiteX111" fmla="*/ 2333088 w 2995200"/>
              <a:gd name="connsiteY111" fmla="*/ 3067365 h 3394800"/>
              <a:gd name="connsiteX112" fmla="*/ 2334378 w 2995200"/>
              <a:gd name="connsiteY112" fmla="*/ 3073860 h 3394800"/>
              <a:gd name="connsiteX113" fmla="*/ 2310060 w 2995200"/>
              <a:gd name="connsiteY113" fmla="*/ 3073860 h 3394800"/>
              <a:gd name="connsiteX114" fmla="*/ 2311440 w 2995200"/>
              <a:gd name="connsiteY114" fmla="*/ 3068267 h 3394800"/>
              <a:gd name="connsiteX115" fmla="*/ 2315847 w 2995200"/>
              <a:gd name="connsiteY115" fmla="*/ 3062914 h 3394800"/>
              <a:gd name="connsiteX116" fmla="*/ 2322954 w 2995200"/>
              <a:gd name="connsiteY116" fmla="*/ 3060960 h 3394800"/>
              <a:gd name="connsiteX117" fmla="*/ 2199867 w 2995200"/>
              <a:gd name="connsiteY117" fmla="*/ 3060960 h 3394800"/>
              <a:gd name="connsiteX118" fmla="*/ 2206163 w 2995200"/>
              <a:gd name="connsiteY118" fmla="*/ 3062614 h 3394800"/>
              <a:gd name="connsiteX119" fmla="*/ 2209972 w 2995200"/>
              <a:gd name="connsiteY119" fmla="*/ 3067365 h 3394800"/>
              <a:gd name="connsiteX120" fmla="*/ 2211291 w 2995200"/>
              <a:gd name="connsiteY120" fmla="*/ 3073860 h 3394800"/>
              <a:gd name="connsiteX121" fmla="*/ 2186943 w 2995200"/>
              <a:gd name="connsiteY121" fmla="*/ 3073860 h 3394800"/>
              <a:gd name="connsiteX122" fmla="*/ 2188322 w 2995200"/>
              <a:gd name="connsiteY122" fmla="*/ 3068267 h 3394800"/>
              <a:gd name="connsiteX123" fmla="*/ 2192730 w 2995200"/>
              <a:gd name="connsiteY123" fmla="*/ 3062914 h 3394800"/>
              <a:gd name="connsiteX124" fmla="*/ 2199867 w 2995200"/>
              <a:gd name="connsiteY124" fmla="*/ 3060960 h 3394800"/>
              <a:gd name="connsiteX125" fmla="*/ 2429249 w 2995200"/>
              <a:gd name="connsiteY125" fmla="*/ 3056329 h 3394800"/>
              <a:gd name="connsiteX126" fmla="*/ 2426790 w 2995200"/>
              <a:gd name="connsiteY126" fmla="*/ 3057261 h 3394800"/>
              <a:gd name="connsiteX127" fmla="*/ 2425951 w 2995200"/>
              <a:gd name="connsiteY127" fmla="*/ 3059877 h 3394800"/>
              <a:gd name="connsiteX128" fmla="*/ 2425951 w 2995200"/>
              <a:gd name="connsiteY128" fmla="*/ 3093678 h 3394800"/>
              <a:gd name="connsiteX129" fmla="*/ 2426790 w 2995200"/>
              <a:gd name="connsiteY129" fmla="*/ 3096384 h 3394800"/>
              <a:gd name="connsiteX130" fmla="*/ 2429249 w 2995200"/>
              <a:gd name="connsiteY130" fmla="*/ 3097316 h 3394800"/>
              <a:gd name="connsiteX131" fmla="*/ 2431768 w 2995200"/>
              <a:gd name="connsiteY131" fmla="*/ 3096384 h 3394800"/>
              <a:gd name="connsiteX132" fmla="*/ 2432638 w 2995200"/>
              <a:gd name="connsiteY132" fmla="*/ 3093678 h 3394800"/>
              <a:gd name="connsiteX133" fmla="*/ 2432638 w 2995200"/>
              <a:gd name="connsiteY133" fmla="*/ 3059877 h 3394800"/>
              <a:gd name="connsiteX134" fmla="*/ 2431738 w 2995200"/>
              <a:gd name="connsiteY134" fmla="*/ 3057261 h 3394800"/>
              <a:gd name="connsiteX135" fmla="*/ 2429249 w 2995200"/>
              <a:gd name="connsiteY135" fmla="*/ 3056329 h 3394800"/>
              <a:gd name="connsiteX136" fmla="*/ 2461153 w 2995200"/>
              <a:gd name="connsiteY136" fmla="*/ 3055998 h 3394800"/>
              <a:gd name="connsiteX137" fmla="*/ 2454377 w 2995200"/>
              <a:gd name="connsiteY137" fmla="*/ 3056840 h 3394800"/>
              <a:gd name="connsiteX138" fmla="*/ 2447210 w 2995200"/>
              <a:gd name="connsiteY138" fmla="*/ 3059486 h 3394800"/>
              <a:gd name="connsiteX139" fmla="*/ 2445771 w 2995200"/>
              <a:gd name="connsiteY139" fmla="*/ 3060809 h 3394800"/>
              <a:gd name="connsiteX140" fmla="*/ 2445411 w 2995200"/>
              <a:gd name="connsiteY140" fmla="*/ 3062494 h 3394800"/>
              <a:gd name="connsiteX141" fmla="*/ 2445981 w 2995200"/>
              <a:gd name="connsiteY141" fmla="*/ 3064027 h 3394800"/>
              <a:gd name="connsiteX142" fmla="*/ 2447300 w 2995200"/>
              <a:gd name="connsiteY142" fmla="*/ 3064899 h 3394800"/>
              <a:gd name="connsiteX143" fmla="*/ 2449279 w 2995200"/>
              <a:gd name="connsiteY143" fmla="*/ 3064508 h 3394800"/>
              <a:gd name="connsiteX144" fmla="*/ 2455396 w 2995200"/>
              <a:gd name="connsiteY144" fmla="*/ 3062133 h 3394800"/>
              <a:gd name="connsiteX145" fmla="*/ 2461153 w 2995200"/>
              <a:gd name="connsiteY145" fmla="*/ 3061381 h 3394800"/>
              <a:gd name="connsiteX146" fmla="*/ 2467900 w 2995200"/>
              <a:gd name="connsiteY146" fmla="*/ 3063636 h 3394800"/>
              <a:gd name="connsiteX147" fmla="*/ 2469968 w 2995200"/>
              <a:gd name="connsiteY147" fmla="*/ 3071034 h 3394800"/>
              <a:gd name="connsiteX148" fmla="*/ 2469968 w 2995200"/>
              <a:gd name="connsiteY148" fmla="*/ 3073620 h 3394800"/>
              <a:gd name="connsiteX149" fmla="*/ 2467330 w 2995200"/>
              <a:gd name="connsiteY149" fmla="*/ 3073620 h 3394800"/>
              <a:gd name="connsiteX150" fmla="*/ 2453027 w 2995200"/>
              <a:gd name="connsiteY150" fmla="*/ 3074672 h 3394800"/>
              <a:gd name="connsiteX151" fmla="*/ 2445531 w 2995200"/>
              <a:gd name="connsiteY151" fmla="*/ 3078311 h 3394800"/>
              <a:gd name="connsiteX152" fmla="*/ 2443282 w 2995200"/>
              <a:gd name="connsiteY152" fmla="*/ 3085348 h 3394800"/>
              <a:gd name="connsiteX153" fmla="*/ 2445171 w 2995200"/>
              <a:gd name="connsiteY153" fmla="*/ 3091633 h 3394800"/>
              <a:gd name="connsiteX154" fmla="*/ 2450328 w 2995200"/>
              <a:gd name="connsiteY154" fmla="*/ 3096053 h 3394800"/>
              <a:gd name="connsiteX155" fmla="*/ 2457705 w 2995200"/>
              <a:gd name="connsiteY155" fmla="*/ 3097647 h 3394800"/>
              <a:gd name="connsiteX156" fmla="*/ 2463792 w 2995200"/>
              <a:gd name="connsiteY156" fmla="*/ 3096414 h 3394800"/>
              <a:gd name="connsiteX157" fmla="*/ 2468349 w 2995200"/>
              <a:gd name="connsiteY157" fmla="*/ 3092956 h 3394800"/>
              <a:gd name="connsiteX158" fmla="*/ 2470118 w 2995200"/>
              <a:gd name="connsiteY158" fmla="*/ 3090039 h 3394800"/>
              <a:gd name="connsiteX159" fmla="*/ 2470118 w 2995200"/>
              <a:gd name="connsiteY159" fmla="*/ 3094009 h 3394800"/>
              <a:gd name="connsiteX160" fmla="*/ 2470958 w 2995200"/>
              <a:gd name="connsiteY160" fmla="*/ 3096595 h 3394800"/>
              <a:gd name="connsiteX161" fmla="*/ 2473357 w 2995200"/>
              <a:gd name="connsiteY161" fmla="*/ 3097497 h 3394800"/>
              <a:gd name="connsiteX162" fmla="*/ 2475606 w 2995200"/>
              <a:gd name="connsiteY162" fmla="*/ 3096595 h 3394800"/>
              <a:gd name="connsiteX163" fmla="*/ 2476385 w 2995200"/>
              <a:gd name="connsiteY163" fmla="*/ 3094009 h 3394800"/>
              <a:gd name="connsiteX164" fmla="*/ 2476385 w 2995200"/>
              <a:gd name="connsiteY164" fmla="*/ 3071635 h 3394800"/>
              <a:gd name="connsiteX165" fmla="*/ 2474736 w 2995200"/>
              <a:gd name="connsiteY165" fmla="*/ 3062824 h 3394800"/>
              <a:gd name="connsiteX166" fmla="*/ 2469729 w 2995200"/>
              <a:gd name="connsiteY166" fmla="*/ 3057712 h 3394800"/>
              <a:gd name="connsiteX167" fmla="*/ 2461153 w 2995200"/>
              <a:gd name="connsiteY167" fmla="*/ 3055998 h 3394800"/>
              <a:gd name="connsiteX168" fmla="*/ 2370090 w 2995200"/>
              <a:gd name="connsiteY168" fmla="*/ 3055998 h 3394800"/>
              <a:gd name="connsiteX169" fmla="*/ 2361064 w 2995200"/>
              <a:gd name="connsiteY169" fmla="*/ 3058434 h 3394800"/>
              <a:gd name="connsiteX170" fmla="*/ 2356326 w 2995200"/>
              <a:gd name="connsiteY170" fmla="*/ 3063636 h 3394800"/>
              <a:gd name="connsiteX171" fmla="*/ 2356326 w 2995200"/>
              <a:gd name="connsiteY171" fmla="*/ 3059546 h 3394800"/>
              <a:gd name="connsiteX172" fmla="*/ 2355457 w 2995200"/>
              <a:gd name="connsiteY172" fmla="*/ 3057050 h 3394800"/>
              <a:gd name="connsiteX173" fmla="*/ 2353028 w 2995200"/>
              <a:gd name="connsiteY173" fmla="*/ 3056178 h 3394800"/>
              <a:gd name="connsiteX174" fmla="*/ 2350659 w 2995200"/>
              <a:gd name="connsiteY174" fmla="*/ 3057050 h 3394800"/>
              <a:gd name="connsiteX175" fmla="*/ 2349820 w 2995200"/>
              <a:gd name="connsiteY175" fmla="*/ 3059546 h 3394800"/>
              <a:gd name="connsiteX176" fmla="*/ 2349820 w 2995200"/>
              <a:gd name="connsiteY176" fmla="*/ 3094009 h 3394800"/>
              <a:gd name="connsiteX177" fmla="*/ 2350659 w 2995200"/>
              <a:gd name="connsiteY177" fmla="*/ 3096595 h 3394800"/>
              <a:gd name="connsiteX178" fmla="*/ 2353118 w 2995200"/>
              <a:gd name="connsiteY178" fmla="*/ 3097497 h 3394800"/>
              <a:gd name="connsiteX179" fmla="*/ 2356507 w 2995200"/>
              <a:gd name="connsiteY179" fmla="*/ 3094009 h 3394800"/>
              <a:gd name="connsiteX180" fmla="*/ 2356507 w 2995200"/>
              <a:gd name="connsiteY180" fmla="*/ 3074011 h 3394800"/>
              <a:gd name="connsiteX181" fmla="*/ 2359745 w 2995200"/>
              <a:gd name="connsiteY181" fmla="*/ 3064899 h 3394800"/>
              <a:gd name="connsiteX182" fmla="*/ 2368530 w 2995200"/>
              <a:gd name="connsiteY182" fmla="*/ 3061471 h 3394800"/>
              <a:gd name="connsiteX183" fmla="*/ 2375487 w 2995200"/>
              <a:gd name="connsiteY183" fmla="*/ 3064057 h 3394800"/>
              <a:gd name="connsiteX184" fmla="*/ 2377676 w 2995200"/>
              <a:gd name="connsiteY184" fmla="*/ 3072297 h 3394800"/>
              <a:gd name="connsiteX185" fmla="*/ 2377676 w 2995200"/>
              <a:gd name="connsiteY185" fmla="*/ 3094009 h 3394800"/>
              <a:gd name="connsiteX186" fmla="*/ 2378545 w 2995200"/>
              <a:gd name="connsiteY186" fmla="*/ 3096595 h 3394800"/>
              <a:gd name="connsiteX187" fmla="*/ 2381064 w 2995200"/>
              <a:gd name="connsiteY187" fmla="*/ 3097497 h 3394800"/>
              <a:gd name="connsiteX188" fmla="*/ 2383493 w 2995200"/>
              <a:gd name="connsiteY188" fmla="*/ 3096595 h 3394800"/>
              <a:gd name="connsiteX189" fmla="*/ 2384362 w 2995200"/>
              <a:gd name="connsiteY189" fmla="*/ 3094009 h 3394800"/>
              <a:gd name="connsiteX190" fmla="*/ 2384362 w 2995200"/>
              <a:gd name="connsiteY190" fmla="*/ 3071876 h 3394800"/>
              <a:gd name="connsiteX191" fmla="*/ 2382773 w 2995200"/>
              <a:gd name="connsiteY191" fmla="*/ 3062974 h 3394800"/>
              <a:gd name="connsiteX192" fmla="*/ 2378035 w 2995200"/>
              <a:gd name="connsiteY192" fmla="*/ 3057742 h 3394800"/>
              <a:gd name="connsiteX193" fmla="*/ 2370090 w 2995200"/>
              <a:gd name="connsiteY193" fmla="*/ 3055998 h 3394800"/>
              <a:gd name="connsiteX194" fmla="*/ 2322804 w 2995200"/>
              <a:gd name="connsiteY194" fmla="*/ 3055998 h 3394800"/>
              <a:gd name="connsiteX195" fmla="*/ 2312789 w 2995200"/>
              <a:gd name="connsiteY195" fmla="*/ 3058644 h 3394800"/>
              <a:gd name="connsiteX196" fmla="*/ 2305982 w 2995200"/>
              <a:gd name="connsiteY196" fmla="*/ 3065952 h 3394800"/>
              <a:gd name="connsiteX197" fmla="*/ 2303524 w 2995200"/>
              <a:gd name="connsiteY197" fmla="*/ 3076928 h 3394800"/>
              <a:gd name="connsiteX198" fmla="*/ 2306012 w 2995200"/>
              <a:gd name="connsiteY198" fmla="*/ 3087994 h 3394800"/>
              <a:gd name="connsiteX199" fmla="*/ 2313119 w 2995200"/>
              <a:gd name="connsiteY199" fmla="*/ 3095121 h 3394800"/>
              <a:gd name="connsiteX200" fmla="*/ 2324033 w 2995200"/>
              <a:gd name="connsiteY200" fmla="*/ 3097647 h 3394800"/>
              <a:gd name="connsiteX201" fmla="*/ 2331349 w 2995200"/>
              <a:gd name="connsiteY201" fmla="*/ 3096595 h 3394800"/>
              <a:gd name="connsiteX202" fmla="*/ 2337796 w 2995200"/>
              <a:gd name="connsiteY202" fmla="*/ 3093527 h 3394800"/>
              <a:gd name="connsiteX203" fmla="*/ 2339235 w 2995200"/>
              <a:gd name="connsiteY203" fmla="*/ 3091964 h 3394800"/>
              <a:gd name="connsiteX204" fmla="*/ 2339415 w 2995200"/>
              <a:gd name="connsiteY204" fmla="*/ 3090250 h 3394800"/>
              <a:gd name="connsiteX205" fmla="*/ 2338606 w 2995200"/>
              <a:gd name="connsiteY205" fmla="*/ 3088926 h 3394800"/>
              <a:gd name="connsiteX206" fmla="*/ 2337107 w 2995200"/>
              <a:gd name="connsiteY206" fmla="*/ 3088355 h 3394800"/>
              <a:gd name="connsiteX207" fmla="*/ 2334977 w 2995200"/>
              <a:gd name="connsiteY207" fmla="*/ 3089047 h 3394800"/>
              <a:gd name="connsiteX208" fmla="*/ 2329580 w 2995200"/>
              <a:gd name="connsiteY208" fmla="*/ 3091542 h 3394800"/>
              <a:gd name="connsiteX209" fmla="*/ 2324033 w 2995200"/>
              <a:gd name="connsiteY209" fmla="*/ 3092294 h 3394800"/>
              <a:gd name="connsiteX210" fmla="*/ 2313598 w 2995200"/>
              <a:gd name="connsiteY210" fmla="*/ 3088325 h 3394800"/>
              <a:gd name="connsiteX211" fmla="*/ 2309970 w 2995200"/>
              <a:gd name="connsiteY211" fmla="*/ 3078251 h 3394800"/>
              <a:gd name="connsiteX212" fmla="*/ 2337286 w 2995200"/>
              <a:gd name="connsiteY212" fmla="*/ 3078251 h 3394800"/>
              <a:gd name="connsiteX213" fmla="*/ 2339445 w 2995200"/>
              <a:gd name="connsiteY213" fmla="*/ 3077619 h 3394800"/>
              <a:gd name="connsiteX214" fmla="*/ 2340195 w 2995200"/>
              <a:gd name="connsiteY214" fmla="*/ 3075665 h 3394800"/>
              <a:gd name="connsiteX215" fmla="*/ 2338995 w 2995200"/>
              <a:gd name="connsiteY215" fmla="*/ 3067485 h 3394800"/>
              <a:gd name="connsiteX216" fmla="*/ 2335517 w 2995200"/>
              <a:gd name="connsiteY216" fmla="*/ 3061291 h 3394800"/>
              <a:gd name="connsiteX217" fmla="*/ 2330060 w 2995200"/>
              <a:gd name="connsiteY217" fmla="*/ 3057381 h 3394800"/>
              <a:gd name="connsiteX218" fmla="*/ 2322804 w 2995200"/>
              <a:gd name="connsiteY218" fmla="*/ 3055998 h 3394800"/>
              <a:gd name="connsiteX219" fmla="*/ 2280945 w 2995200"/>
              <a:gd name="connsiteY219" fmla="*/ 3055998 h 3394800"/>
              <a:gd name="connsiteX220" fmla="*/ 2272699 w 2995200"/>
              <a:gd name="connsiteY220" fmla="*/ 3057502 h 3394800"/>
              <a:gd name="connsiteX221" fmla="*/ 2267212 w 2995200"/>
              <a:gd name="connsiteY221" fmla="*/ 3061682 h 3394800"/>
              <a:gd name="connsiteX222" fmla="*/ 2265293 w 2995200"/>
              <a:gd name="connsiteY222" fmla="*/ 3068057 h 3394800"/>
              <a:gd name="connsiteX223" fmla="*/ 2267782 w 2995200"/>
              <a:gd name="connsiteY223" fmla="*/ 3074943 h 3394800"/>
              <a:gd name="connsiteX224" fmla="*/ 2275488 w 2995200"/>
              <a:gd name="connsiteY224" fmla="*/ 3078642 h 3394800"/>
              <a:gd name="connsiteX225" fmla="*/ 2282984 w 2995200"/>
              <a:gd name="connsiteY225" fmla="*/ 3080296 h 3394800"/>
              <a:gd name="connsiteX226" fmla="*/ 2287932 w 2995200"/>
              <a:gd name="connsiteY226" fmla="*/ 3082401 h 3394800"/>
              <a:gd name="connsiteX227" fmla="*/ 2289491 w 2995200"/>
              <a:gd name="connsiteY227" fmla="*/ 3086100 h 3394800"/>
              <a:gd name="connsiteX228" fmla="*/ 2287122 w 2995200"/>
              <a:gd name="connsiteY228" fmla="*/ 3090791 h 3394800"/>
              <a:gd name="connsiteX229" fmla="*/ 2280016 w 2995200"/>
              <a:gd name="connsiteY229" fmla="*/ 3092535 h 3394800"/>
              <a:gd name="connsiteX230" fmla="*/ 2274049 w 2995200"/>
              <a:gd name="connsiteY230" fmla="*/ 3091753 h 3394800"/>
              <a:gd name="connsiteX231" fmla="*/ 2267842 w 2995200"/>
              <a:gd name="connsiteY231" fmla="*/ 3088986 h 3394800"/>
              <a:gd name="connsiteX232" fmla="*/ 2266073 w 2995200"/>
              <a:gd name="connsiteY232" fmla="*/ 3088596 h 3394800"/>
              <a:gd name="connsiteX233" fmla="*/ 2264754 w 2995200"/>
              <a:gd name="connsiteY233" fmla="*/ 3089317 h 3394800"/>
              <a:gd name="connsiteX234" fmla="*/ 2264094 w 2995200"/>
              <a:gd name="connsiteY234" fmla="*/ 3090671 h 3394800"/>
              <a:gd name="connsiteX235" fmla="*/ 2264304 w 2995200"/>
              <a:gd name="connsiteY235" fmla="*/ 3092234 h 3394800"/>
              <a:gd name="connsiteX236" fmla="*/ 2265443 w 2995200"/>
              <a:gd name="connsiteY236" fmla="*/ 3093618 h 3394800"/>
              <a:gd name="connsiteX237" fmla="*/ 2272399 w 2995200"/>
              <a:gd name="connsiteY237" fmla="*/ 3096745 h 3394800"/>
              <a:gd name="connsiteX238" fmla="*/ 2279866 w 2995200"/>
              <a:gd name="connsiteY238" fmla="*/ 3097647 h 3394800"/>
              <a:gd name="connsiteX239" fmla="*/ 2291470 w 2995200"/>
              <a:gd name="connsiteY239" fmla="*/ 3094430 h 3394800"/>
              <a:gd name="connsiteX240" fmla="*/ 2295848 w 2995200"/>
              <a:gd name="connsiteY240" fmla="*/ 3085769 h 3394800"/>
              <a:gd name="connsiteX241" fmla="*/ 2293179 w 2995200"/>
              <a:gd name="connsiteY241" fmla="*/ 3078943 h 3394800"/>
              <a:gd name="connsiteX242" fmla="*/ 2285143 w 2995200"/>
              <a:gd name="connsiteY242" fmla="*/ 3075274 h 3394800"/>
              <a:gd name="connsiteX243" fmla="*/ 2277647 w 2995200"/>
              <a:gd name="connsiteY243" fmla="*/ 3073680 h 3394800"/>
              <a:gd name="connsiteX244" fmla="*/ 2273029 w 2995200"/>
              <a:gd name="connsiteY244" fmla="*/ 3071545 h 3394800"/>
              <a:gd name="connsiteX245" fmla="*/ 2271530 w 2995200"/>
              <a:gd name="connsiteY245" fmla="*/ 3067756 h 3394800"/>
              <a:gd name="connsiteX246" fmla="*/ 2273929 w 2995200"/>
              <a:gd name="connsiteY246" fmla="*/ 3062944 h 3394800"/>
              <a:gd name="connsiteX247" fmla="*/ 2280945 w 2995200"/>
              <a:gd name="connsiteY247" fmla="*/ 3061140 h 3394800"/>
              <a:gd name="connsiteX248" fmla="*/ 2285953 w 2995200"/>
              <a:gd name="connsiteY248" fmla="*/ 3061922 h 3394800"/>
              <a:gd name="connsiteX249" fmla="*/ 2290990 w 2995200"/>
              <a:gd name="connsiteY249" fmla="*/ 3064358 h 3394800"/>
              <a:gd name="connsiteX250" fmla="*/ 2292729 w 2995200"/>
              <a:gd name="connsiteY250" fmla="*/ 3064839 h 3394800"/>
              <a:gd name="connsiteX251" fmla="*/ 2294108 w 2995200"/>
              <a:gd name="connsiteY251" fmla="*/ 3064238 h 3394800"/>
              <a:gd name="connsiteX252" fmla="*/ 2294918 w 2995200"/>
              <a:gd name="connsiteY252" fmla="*/ 3062914 h 3394800"/>
              <a:gd name="connsiteX253" fmla="*/ 2294828 w 2995200"/>
              <a:gd name="connsiteY253" fmla="*/ 3061321 h 3394800"/>
              <a:gd name="connsiteX254" fmla="*/ 2293718 w 2995200"/>
              <a:gd name="connsiteY254" fmla="*/ 3059967 h 3394800"/>
              <a:gd name="connsiteX255" fmla="*/ 2287812 w 2995200"/>
              <a:gd name="connsiteY255" fmla="*/ 3056960 h 3394800"/>
              <a:gd name="connsiteX256" fmla="*/ 2280945 w 2995200"/>
              <a:gd name="connsiteY256" fmla="*/ 3055998 h 3394800"/>
              <a:gd name="connsiteX257" fmla="*/ 2241305 w 2995200"/>
              <a:gd name="connsiteY257" fmla="*/ 3055998 h 3394800"/>
              <a:gd name="connsiteX258" fmla="*/ 2233060 w 2995200"/>
              <a:gd name="connsiteY258" fmla="*/ 3057502 h 3394800"/>
              <a:gd name="connsiteX259" fmla="*/ 2227573 w 2995200"/>
              <a:gd name="connsiteY259" fmla="*/ 3061682 h 3394800"/>
              <a:gd name="connsiteX260" fmla="*/ 2225653 w 2995200"/>
              <a:gd name="connsiteY260" fmla="*/ 3068057 h 3394800"/>
              <a:gd name="connsiteX261" fmla="*/ 2228172 w 2995200"/>
              <a:gd name="connsiteY261" fmla="*/ 3074943 h 3394800"/>
              <a:gd name="connsiteX262" fmla="*/ 2235848 w 2995200"/>
              <a:gd name="connsiteY262" fmla="*/ 3078642 h 3394800"/>
              <a:gd name="connsiteX263" fmla="*/ 2243375 w 2995200"/>
              <a:gd name="connsiteY263" fmla="*/ 3080296 h 3394800"/>
              <a:gd name="connsiteX264" fmla="*/ 2248292 w 2995200"/>
              <a:gd name="connsiteY264" fmla="*/ 3082401 h 3394800"/>
              <a:gd name="connsiteX265" fmla="*/ 2249881 w 2995200"/>
              <a:gd name="connsiteY265" fmla="*/ 3086100 h 3394800"/>
              <a:gd name="connsiteX266" fmla="*/ 2247482 w 2995200"/>
              <a:gd name="connsiteY266" fmla="*/ 3090791 h 3394800"/>
              <a:gd name="connsiteX267" fmla="*/ 2240406 w 2995200"/>
              <a:gd name="connsiteY267" fmla="*/ 3092535 h 3394800"/>
              <a:gd name="connsiteX268" fmla="*/ 2234409 w 2995200"/>
              <a:gd name="connsiteY268" fmla="*/ 3091753 h 3394800"/>
              <a:gd name="connsiteX269" fmla="*/ 2228202 w 2995200"/>
              <a:gd name="connsiteY269" fmla="*/ 3088986 h 3394800"/>
              <a:gd name="connsiteX270" fmla="*/ 2226433 w 2995200"/>
              <a:gd name="connsiteY270" fmla="*/ 3088596 h 3394800"/>
              <a:gd name="connsiteX271" fmla="*/ 2225114 w 2995200"/>
              <a:gd name="connsiteY271" fmla="*/ 3089317 h 3394800"/>
              <a:gd name="connsiteX272" fmla="*/ 2224454 w 2995200"/>
              <a:gd name="connsiteY272" fmla="*/ 3090671 h 3394800"/>
              <a:gd name="connsiteX273" fmla="*/ 2224664 w 2995200"/>
              <a:gd name="connsiteY273" fmla="*/ 3092234 h 3394800"/>
              <a:gd name="connsiteX274" fmla="*/ 2225803 w 2995200"/>
              <a:gd name="connsiteY274" fmla="*/ 3093618 h 3394800"/>
              <a:gd name="connsiteX275" fmla="*/ 2232760 w 2995200"/>
              <a:gd name="connsiteY275" fmla="*/ 3096745 h 3394800"/>
              <a:gd name="connsiteX276" fmla="*/ 2240226 w 2995200"/>
              <a:gd name="connsiteY276" fmla="*/ 3097647 h 3394800"/>
              <a:gd name="connsiteX277" fmla="*/ 2251860 w 2995200"/>
              <a:gd name="connsiteY277" fmla="*/ 3094430 h 3394800"/>
              <a:gd name="connsiteX278" fmla="*/ 2256208 w 2995200"/>
              <a:gd name="connsiteY278" fmla="*/ 3085769 h 3394800"/>
              <a:gd name="connsiteX279" fmla="*/ 2253539 w 2995200"/>
              <a:gd name="connsiteY279" fmla="*/ 3078943 h 3394800"/>
              <a:gd name="connsiteX280" fmla="*/ 2245503 w 2995200"/>
              <a:gd name="connsiteY280" fmla="*/ 3075274 h 3394800"/>
              <a:gd name="connsiteX281" fmla="*/ 2238007 w 2995200"/>
              <a:gd name="connsiteY281" fmla="*/ 3073680 h 3394800"/>
              <a:gd name="connsiteX282" fmla="*/ 2233389 w 2995200"/>
              <a:gd name="connsiteY282" fmla="*/ 3071545 h 3394800"/>
              <a:gd name="connsiteX283" fmla="*/ 2231920 w 2995200"/>
              <a:gd name="connsiteY283" fmla="*/ 3067756 h 3394800"/>
              <a:gd name="connsiteX284" fmla="*/ 2234289 w 2995200"/>
              <a:gd name="connsiteY284" fmla="*/ 3062944 h 3394800"/>
              <a:gd name="connsiteX285" fmla="*/ 2241305 w 2995200"/>
              <a:gd name="connsiteY285" fmla="*/ 3061140 h 3394800"/>
              <a:gd name="connsiteX286" fmla="*/ 2246313 w 2995200"/>
              <a:gd name="connsiteY286" fmla="*/ 3061922 h 3394800"/>
              <a:gd name="connsiteX287" fmla="*/ 2251350 w 2995200"/>
              <a:gd name="connsiteY287" fmla="*/ 3064358 h 3394800"/>
              <a:gd name="connsiteX288" fmla="*/ 2253090 w 2995200"/>
              <a:gd name="connsiteY288" fmla="*/ 3064839 h 3394800"/>
              <a:gd name="connsiteX289" fmla="*/ 2254499 w 2995200"/>
              <a:gd name="connsiteY289" fmla="*/ 3064238 h 3394800"/>
              <a:gd name="connsiteX290" fmla="*/ 2255278 w 2995200"/>
              <a:gd name="connsiteY290" fmla="*/ 3062914 h 3394800"/>
              <a:gd name="connsiteX291" fmla="*/ 2255188 w 2995200"/>
              <a:gd name="connsiteY291" fmla="*/ 3061321 h 3394800"/>
              <a:gd name="connsiteX292" fmla="*/ 2254079 w 2995200"/>
              <a:gd name="connsiteY292" fmla="*/ 3059967 h 3394800"/>
              <a:gd name="connsiteX293" fmla="*/ 2248172 w 2995200"/>
              <a:gd name="connsiteY293" fmla="*/ 3056960 h 3394800"/>
              <a:gd name="connsiteX294" fmla="*/ 2241305 w 2995200"/>
              <a:gd name="connsiteY294" fmla="*/ 3055998 h 3394800"/>
              <a:gd name="connsiteX295" fmla="*/ 2199687 w 2995200"/>
              <a:gd name="connsiteY295" fmla="*/ 3055998 h 3394800"/>
              <a:gd name="connsiteX296" fmla="*/ 2189672 w 2995200"/>
              <a:gd name="connsiteY296" fmla="*/ 3058644 h 3394800"/>
              <a:gd name="connsiteX297" fmla="*/ 2182865 w 2995200"/>
              <a:gd name="connsiteY297" fmla="*/ 3065952 h 3394800"/>
              <a:gd name="connsiteX298" fmla="*/ 2180407 w 2995200"/>
              <a:gd name="connsiteY298" fmla="*/ 3076928 h 3394800"/>
              <a:gd name="connsiteX299" fmla="*/ 2182925 w 2995200"/>
              <a:gd name="connsiteY299" fmla="*/ 3087994 h 3394800"/>
              <a:gd name="connsiteX300" fmla="*/ 2190002 w 2995200"/>
              <a:gd name="connsiteY300" fmla="*/ 3095121 h 3394800"/>
              <a:gd name="connsiteX301" fmla="*/ 2200916 w 2995200"/>
              <a:gd name="connsiteY301" fmla="*/ 3097647 h 3394800"/>
              <a:gd name="connsiteX302" fmla="*/ 2208262 w 2995200"/>
              <a:gd name="connsiteY302" fmla="*/ 3096595 h 3394800"/>
              <a:gd name="connsiteX303" fmla="*/ 2214679 w 2995200"/>
              <a:gd name="connsiteY303" fmla="*/ 3093527 h 3394800"/>
              <a:gd name="connsiteX304" fmla="*/ 2216118 w 2995200"/>
              <a:gd name="connsiteY304" fmla="*/ 3091964 h 3394800"/>
              <a:gd name="connsiteX305" fmla="*/ 2216298 w 2995200"/>
              <a:gd name="connsiteY305" fmla="*/ 3090250 h 3394800"/>
              <a:gd name="connsiteX306" fmla="*/ 2215519 w 2995200"/>
              <a:gd name="connsiteY306" fmla="*/ 3088926 h 3394800"/>
              <a:gd name="connsiteX307" fmla="*/ 2213989 w 2995200"/>
              <a:gd name="connsiteY307" fmla="*/ 3088355 h 3394800"/>
              <a:gd name="connsiteX308" fmla="*/ 2211891 w 2995200"/>
              <a:gd name="connsiteY308" fmla="*/ 3089047 h 3394800"/>
              <a:gd name="connsiteX309" fmla="*/ 2206493 w 2995200"/>
              <a:gd name="connsiteY309" fmla="*/ 3091542 h 3394800"/>
              <a:gd name="connsiteX310" fmla="*/ 2200916 w 2995200"/>
              <a:gd name="connsiteY310" fmla="*/ 3092294 h 3394800"/>
              <a:gd name="connsiteX311" fmla="*/ 2190482 w 2995200"/>
              <a:gd name="connsiteY311" fmla="*/ 3088325 h 3394800"/>
              <a:gd name="connsiteX312" fmla="*/ 2186853 w 2995200"/>
              <a:gd name="connsiteY312" fmla="*/ 3078251 h 3394800"/>
              <a:gd name="connsiteX313" fmla="*/ 2214199 w 2995200"/>
              <a:gd name="connsiteY313" fmla="*/ 3078251 h 3394800"/>
              <a:gd name="connsiteX314" fmla="*/ 2216328 w 2995200"/>
              <a:gd name="connsiteY314" fmla="*/ 3077619 h 3394800"/>
              <a:gd name="connsiteX315" fmla="*/ 2217078 w 2995200"/>
              <a:gd name="connsiteY315" fmla="*/ 3075665 h 3394800"/>
              <a:gd name="connsiteX316" fmla="*/ 2215878 w 2995200"/>
              <a:gd name="connsiteY316" fmla="*/ 3067485 h 3394800"/>
              <a:gd name="connsiteX317" fmla="*/ 2212430 w 2995200"/>
              <a:gd name="connsiteY317" fmla="*/ 3061291 h 3394800"/>
              <a:gd name="connsiteX318" fmla="*/ 2206943 w 2995200"/>
              <a:gd name="connsiteY318" fmla="*/ 3057381 h 3394800"/>
              <a:gd name="connsiteX319" fmla="*/ 2199687 w 2995200"/>
              <a:gd name="connsiteY319" fmla="*/ 3055998 h 3394800"/>
              <a:gd name="connsiteX320" fmla="*/ 2401903 w 2995200"/>
              <a:gd name="connsiteY320" fmla="*/ 3043849 h 3394800"/>
              <a:gd name="connsiteX321" fmla="*/ 2399444 w 2995200"/>
              <a:gd name="connsiteY321" fmla="*/ 3044721 h 3394800"/>
              <a:gd name="connsiteX322" fmla="*/ 2398515 w 2995200"/>
              <a:gd name="connsiteY322" fmla="*/ 3047247 h 3394800"/>
              <a:gd name="connsiteX323" fmla="*/ 2398515 w 2995200"/>
              <a:gd name="connsiteY323" fmla="*/ 3056750 h 3394800"/>
              <a:gd name="connsiteX324" fmla="*/ 2392998 w 2995200"/>
              <a:gd name="connsiteY324" fmla="*/ 3056750 h 3394800"/>
              <a:gd name="connsiteX325" fmla="*/ 2390869 w 2995200"/>
              <a:gd name="connsiteY325" fmla="*/ 3057411 h 3394800"/>
              <a:gd name="connsiteX326" fmla="*/ 2390119 w 2995200"/>
              <a:gd name="connsiteY326" fmla="*/ 3059306 h 3394800"/>
              <a:gd name="connsiteX327" fmla="*/ 2390869 w 2995200"/>
              <a:gd name="connsiteY327" fmla="*/ 3061261 h 3394800"/>
              <a:gd name="connsiteX328" fmla="*/ 2392998 w 2995200"/>
              <a:gd name="connsiteY328" fmla="*/ 3061952 h 3394800"/>
              <a:gd name="connsiteX329" fmla="*/ 2398515 w 2995200"/>
              <a:gd name="connsiteY329" fmla="*/ 3061952 h 3394800"/>
              <a:gd name="connsiteX330" fmla="*/ 2398515 w 2995200"/>
              <a:gd name="connsiteY330" fmla="*/ 3083032 h 3394800"/>
              <a:gd name="connsiteX331" fmla="*/ 2400104 w 2995200"/>
              <a:gd name="connsiteY331" fmla="*/ 3091001 h 3394800"/>
              <a:gd name="connsiteX332" fmla="*/ 2404812 w 2995200"/>
              <a:gd name="connsiteY332" fmla="*/ 3095963 h 3394800"/>
              <a:gd name="connsiteX333" fmla="*/ 2412698 w 2995200"/>
              <a:gd name="connsiteY333" fmla="*/ 3097647 h 3394800"/>
              <a:gd name="connsiteX334" fmla="*/ 2415636 w 2995200"/>
              <a:gd name="connsiteY334" fmla="*/ 3097377 h 3394800"/>
              <a:gd name="connsiteX335" fmla="*/ 2418215 w 2995200"/>
              <a:gd name="connsiteY335" fmla="*/ 3096745 h 3394800"/>
              <a:gd name="connsiteX336" fmla="*/ 2419504 w 2995200"/>
              <a:gd name="connsiteY336" fmla="*/ 3095602 h 3394800"/>
              <a:gd name="connsiteX337" fmla="*/ 2419864 w 2995200"/>
              <a:gd name="connsiteY337" fmla="*/ 3093768 h 3394800"/>
              <a:gd name="connsiteX338" fmla="*/ 2419384 w 2995200"/>
              <a:gd name="connsiteY338" fmla="*/ 3091783 h 3394800"/>
              <a:gd name="connsiteX339" fmla="*/ 2418125 w 2995200"/>
              <a:gd name="connsiteY339" fmla="*/ 3091302 h 3394800"/>
              <a:gd name="connsiteX340" fmla="*/ 2416296 w 2995200"/>
              <a:gd name="connsiteY340" fmla="*/ 3091633 h 3394800"/>
              <a:gd name="connsiteX341" fmla="*/ 2413597 w 2995200"/>
              <a:gd name="connsiteY341" fmla="*/ 3091964 h 3394800"/>
              <a:gd name="connsiteX342" fmla="*/ 2407181 w 2995200"/>
              <a:gd name="connsiteY342" fmla="*/ 3089528 h 3394800"/>
              <a:gd name="connsiteX343" fmla="*/ 2405202 w 2995200"/>
              <a:gd name="connsiteY343" fmla="*/ 3082371 h 3394800"/>
              <a:gd name="connsiteX344" fmla="*/ 2405202 w 2995200"/>
              <a:gd name="connsiteY344" fmla="*/ 3061952 h 3394800"/>
              <a:gd name="connsiteX345" fmla="*/ 2415576 w 2995200"/>
              <a:gd name="connsiteY345" fmla="*/ 3061952 h 3394800"/>
              <a:gd name="connsiteX346" fmla="*/ 2417735 w 2995200"/>
              <a:gd name="connsiteY346" fmla="*/ 3061261 h 3394800"/>
              <a:gd name="connsiteX347" fmla="*/ 2418455 w 2995200"/>
              <a:gd name="connsiteY347" fmla="*/ 3059306 h 3394800"/>
              <a:gd name="connsiteX348" fmla="*/ 2417735 w 2995200"/>
              <a:gd name="connsiteY348" fmla="*/ 3057411 h 3394800"/>
              <a:gd name="connsiteX349" fmla="*/ 2415576 w 2995200"/>
              <a:gd name="connsiteY349" fmla="*/ 3056750 h 3394800"/>
              <a:gd name="connsiteX350" fmla="*/ 2405202 w 2995200"/>
              <a:gd name="connsiteY350" fmla="*/ 3056750 h 3394800"/>
              <a:gd name="connsiteX351" fmla="*/ 2405202 w 2995200"/>
              <a:gd name="connsiteY351" fmla="*/ 3047247 h 3394800"/>
              <a:gd name="connsiteX352" fmla="*/ 2404332 w 2995200"/>
              <a:gd name="connsiteY352" fmla="*/ 3044721 h 3394800"/>
              <a:gd name="connsiteX353" fmla="*/ 2401903 w 2995200"/>
              <a:gd name="connsiteY353" fmla="*/ 3043849 h 3394800"/>
              <a:gd name="connsiteX354" fmla="*/ 2429249 w 2995200"/>
              <a:gd name="connsiteY354" fmla="*/ 3038887 h 3394800"/>
              <a:gd name="connsiteX355" fmla="*/ 2426041 w 2995200"/>
              <a:gd name="connsiteY355" fmla="*/ 3039940 h 3394800"/>
              <a:gd name="connsiteX356" fmla="*/ 2424901 w 2995200"/>
              <a:gd name="connsiteY356" fmla="*/ 3042947 h 3394800"/>
              <a:gd name="connsiteX357" fmla="*/ 2426041 w 2995200"/>
              <a:gd name="connsiteY357" fmla="*/ 3045954 h 3394800"/>
              <a:gd name="connsiteX358" fmla="*/ 2429249 w 2995200"/>
              <a:gd name="connsiteY358" fmla="*/ 3047067 h 3394800"/>
              <a:gd name="connsiteX359" fmla="*/ 2432518 w 2995200"/>
              <a:gd name="connsiteY359" fmla="*/ 3045954 h 3394800"/>
              <a:gd name="connsiteX360" fmla="*/ 2433627 w 2995200"/>
              <a:gd name="connsiteY360" fmla="*/ 3042947 h 3394800"/>
              <a:gd name="connsiteX361" fmla="*/ 2432518 w 2995200"/>
              <a:gd name="connsiteY361" fmla="*/ 3039940 h 3394800"/>
              <a:gd name="connsiteX362" fmla="*/ 2429249 w 2995200"/>
              <a:gd name="connsiteY362" fmla="*/ 3038887 h 3394800"/>
              <a:gd name="connsiteX363" fmla="*/ 2492037 w 2995200"/>
              <a:gd name="connsiteY363" fmla="*/ 3038076 h 3394800"/>
              <a:gd name="connsiteX364" fmla="*/ 2489578 w 2995200"/>
              <a:gd name="connsiteY364" fmla="*/ 3038947 h 3394800"/>
              <a:gd name="connsiteX365" fmla="*/ 2488739 w 2995200"/>
              <a:gd name="connsiteY365" fmla="*/ 3041474 h 3394800"/>
              <a:gd name="connsiteX366" fmla="*/ 2488739 w 2995200"/>
              <a:gd name="connsiteY366" fmla="*/ 3083604 h 3394800"/>
              <a:gd name="connsiteX367" fmla="*/ 2491887 w 2995200"/>
              <a:gd name="connsiteY367" fmla="*/ 3094009 h 3394800"/>
              <a:gd name="connsiteX368" fmla="*/ 2500942 w 2995200"/>
              <a:gd name="connsiteY368" fmla="*/ 3097647 h 3394800"/>
              <a:gd name="connsiteX369" fmla="*/ 2502352 w 2995200"/>
              <a:gd name="connsiteY369" fmla="*/ 3097587 h 3394800"/>
              <a:gd name="connsiteX370" fmla="*/ 2503761 w 2995200"/>
              <a:gd name="connsiteY370" fmla="*/ 3097407 h 3394800"/>
              <a:gd name="connsiteX371" fmla="*/ 2505890 w 2995200"/>
              <a:gd name="connsiteY371" fmla="*/ 3096414 h 3394800"/>
              <a:gd name="connsiteX372" fmla="*/ 2506550 w 2995200"/>
              <a:gd name="connsiteY372" fmla="*/ 3094189 h 3394800"/>
              <a:gd name="connsiteX373" fmla="*/ 2506190 w 2995200"/>
              <a:gd name="connsiteY373" fmla="*/ 3092204 h 3394800"/>
              <a:gd name="connsiteX374" fmla="*/ 2504901 w 2995200"/>
              <a:gd name="connsiteY374" fmla="*/ 3091783 h 3394800"/>
              <a:gd name="connsiteX375" fmla="*/ 2503761 w 2995200"/>
              <a:gd name="connsiteY375" fmla="*/ 3091873 h 3394800"/>
              <a:gd name="connsiteX376" fmla="*/ 2502442 w 2995200"/>
              <a:gd name="connsiteY376" fmla="*/ 3091964 h 3394800"/>
              <a:gd name="connsiteX377" fmla="*/ 2497194 w 2995200"/>
              <a:gd name="connsiteY377" fmla="*/ 3089768 h 3394800"/>
              <a:gd name="connsiteX378" fmla="*/ 2495425 w 2995200"/>
              <a:gd name="connsiteY378" fmla="*/ 3083123 h 3394800"/>
              <a:gd name="connsiteX379" fmla="*/ 2495425 w 2995200"/>
              <a:gd name="connsiteY379" fmla="*/ 3041474 h 3394800"/>
              <a:gd name="connsiteX380" fmla="*/ 2494526 w 2995200"/>
              <a:gd name="connsiteY380" fmla="*/ 3038947 h 3394800"/>
              <a:gd name="connsiteX381" fmla="*/ 2492037 w 2995200"/>
              <a:gd name="connsiteY381" fmla="*/ 3038076 h 3394800"/>
              <a:gd name="connsiteX382" fmla="*/ 2232370 w 2995200"/>
              <a:gd name="connsiteY382" fmla="*/ 2929246 h 3394800"/>
              <a:gd name="connsiteX383" fmla="*/ 2454586 w 2995200"/>
              <a:gd name="connsiteY383" fmla="*/ 2929246 h 3394800"/>
              <a:gd name="connsiteX384" fmla="*/ 2454586 w 2995200"/>
              <a:gd name="connsiteY384" fmla="*/ 2953995 h 3394800"/>
              <a:gd name="connsiteX385" fmla="*/ 2232370 w 2995200"/>
              <a:gd name="connsiteY385" fmla="*/ 2953995 h 3394800"/>
              <a:gd name="connsiteX386" fmla="*/ 2232370 w 2995200"/>
              <a:gd name="connsiteY386" fmla="*/ 2830221 h 3394800"/>
              <a:gd name="connsiteX387" fmla="*/ 2454586 w 2995200"/>
              <a:gd name="connsiteY387" fmla="*/ 2830221 h 3394800"/>
              <a:gd name="connsiteX388" fmla="*/ 2454586 w 2995200"/>
              <a:gd name="connsiteY388" fmla="*/ 2854970 h 3394800"/>
              <a:gd name="connsiteX389" fmla="*/ 2257077 w 2995200"/>
              <a:gd name="connsiteY389" fmla="*/ 2854970 h 3394800"/>
              <a:gd name="connsiteX390" fmla="*/ 2257077 w 2995200"/>
              <a:gd name="connsiteY390" fmla="*/ 2912737 h 3394800"/>
              <a:gd name="connsiteX391" fmla="*/ 2232370 w 2995200"/>
              <a:gd name="connsiteY391" fmla="*/ 2912737 h 3394800"/>
              <a:gd name="connsiteX392" fmla="*/ 2232370 w 2995200"/>
              <a:gd name="connsiteY392" fmla="*/ 2731165 h 3394800"/>
              <a:gd name="connsiteX393" fmla="*/ 2454586 w 2995200"/>
              <a:gd name="connsiteY393" fmla="*/ 2731165 h 3394800"/>
              <a:gd name="connsiteX394" fmla="*/ 2454586 w 2995200"/>
              <a:gd name="connsiteY394" fmla="*/ 2813711 h 3394800"/>
              <a:gd name="connsiteX395" fmla="*/ 2429879 w 2995200"/>
              <a:gd name="connsiteY395" fmla="*/ 2813711 h 3394800"/>
              <a:gd name="connsiteX396" fmla="*/ 2429879 w 2995200"/>
              <a:gd name="connsiteY396" fmla="*/ 2755914 h 3394800"/>
              <a:gd name="connsiteX397" fmla="*/ 2257077 w 2995200"/>
              <a:gd name="connsiteY397" fmla="*/ 2755914 h 3394800"/>
              <a:gd name="connsiteX398" fmla="*/ 2257077 w 2995200"/>
              <a:gd name="connsiteY398" fmla="*/ 2813711 h 3394800"/>
              <a:gd name="connsiteX399" fmla="*/ 2232370 w 2995200"/>
              <a:gd name="connsiteY399" fmla="*/ 2813711 h 3394800"/>
              <a:gd name="connsiteX400" fmla="*/ 2259836 w 2995200"/>
              <a:gd name="connsiteY400" fmla="*/ 2673398 h 3394800"/>
              <a:gd name="connsiteX401" fmla="*/ 2174770 w 2995200"/>
              <a:gd name="connsiteY401" fmla="*/ 2758681 h 3394800"/>
              <a:gd name="connsiteX402" fmla="*/ 2174770 w 2995200"/>
              <a:gd name="connsiteY402" fmla="*/ 2926480 h 3394800"/>
              <a:gd name="connsiteX403" fmla="*/ 2259836 w 2995200"/>
              <a:gd name="connsiteY403" fmla="*/ 3011763 h 3394800"/>
              <a:gd name="connsiteX404" fmla="*/ 2427120 w 2995200"/>
              <a:gd name="connsiteY404" fmla="*/ 3011763 h 3394800"/>
              <a:gd name="connsiteX405" fmla="*/ 2512157 w 2995200"/>
              <a:gd name="connsiteY405" fmla="*/ 2926480 h 3394800"/>
              <a:gd name="connsiteX406" fmla="*/ 2512157 w 2995200"/>
              <a:gd name="connsiteY406" fmla="*/ 2758681 h 3394800"/>
              <a:gd name="connsiteX407" fmla="*/ 2427120 w 2995200"/>
              <a:gd name="connsiteY407" fmla="*/ 2673398 h 3394800"/>
              <a:gd name="connsiteX408" fmla="*/ 0 w 2995200"/>
              <a:gd name="connsiteY408" fmla="*/ 0 h 3394800"/>
              <a:gd name="connsiteX409" fmla="*/ 2995200 w 2995200"/>
              <a:gd name="connsiteY409" fmla="*/ 0 h 3394800"/>
              <a:gd name="connsiteX410" fmla="*/ 2995200 w 2995200"/>
              <a:gd name="connsiteY410" fmla="*/ 3394800 h 3394800"/>
              <a:gd name="connsiteX411" fmla="*/ 0 w 2995200"/>
              <a:gd name="connsiteY411" fmla="*/ 3394800 h 339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2995200" h="3394800">
                <a:moveTo>
                  <a:pt x="2290150" y="3143596"/>
                </a:moveTo>
                <a:cubicBezTo>
                  <a:pt x="2292699" y="3143596"/>
                  <a:pt x="2294798" y="3144168"/>
                  <a:pt x="2296477" y="3145250"/>
                </a:cubicBezTo>
                <a:cubicBezTo>
                  <a:pt x="2298156" y="3146363"/>
                  <a:pt x="2299416" y="3147957"/>
                  <a:pt x="2300315" y="3150002"/>
                </a:cubicBezTo>
                <a:cubicBezTo>
                  <a:pt x="2301065" y="3151836"/>
                  <a:pt x="2301485" y="3154001"/>
                  <a:pt x="2301574" y="3156497"/>
                </a:cubicBezTo>
                <a:lnTo>
                  <a:pt x="2277257" y="3156497"/>
                </a:lnTo>
                <a:cubicBezTo>
                  <a:pt x="2277437" y="3154452"/>
                  <a:pt x="2277917" y="3152588"/>
                  <a:pt x="2278636" y="3150904"/>
                </a:cubicBezTo>
                <a:cubicBezTo>
                  <a:pt x="2279626" y="3148618"/>
                  <a:pt x="2281095" y="3146844"/>
                  <a:pt x="2283044" y="3145551"/>
                </a:cubicBezTo>
                <a:cubicBezTo>
                  <a:pt x="2284993" y="3144258"/>
                  <a:pt x="2287362" y="3143596"/>
                  <a:pt x="2290150" y="3143596"/>
                </a:cubicBezTo>
                <a:close/>
                <a:moveTo>
                  <a:pt x="2210571" y="3138965"/>
                </a:moveTo>
                <a:cubicBezTo>
                  <a:pt x="2209462" y="3138965"/>
                  <a:pt x="2208652" y="3139296"/>
                  <a:pt x="2208083" y="3139898"/>
                </a:cubicBezTo>
                <a:cubicBezTo>
                  <a:pt x="2207543" y="3140499"/>
                  <a:pt x="2207273" y="3141371"/>
                  <a:pt x="2207273" y="3142544"/>
                </a:cubicBezTo>
                <a:lnTo>
                  <a:pt x="2207273" y="3176344"/>
                </a:lnTo>
                <a:cubicBezTo>
                  <a:pt x="2207273" y="3177487"/>
                  <a:pt x="2207543" y="3178389"/>
                  <a:pt x="2208083" y="3179021"/>
                </a:cubicBezTo>
                <a:cubicBezTo>
                  <a:pt x="2208652" y="3179652"/>
                  <a:pt x="2209462" y="3179983"/>
                  <a:pt x="2210571" y="3179983"/>
                </a:cubicBezTo>
                <a:cubicBezTo>
                  <a:pt x="2211651" y="3179983"/>
                  <a:pt x="2212490" y="3179652"/>
                  <a:pt x="2213060" y="3179021"/>
                </a:cubicBezTo>
                <a:cubicBezTo>
                  <a:pt x="2213660" y="3178389"/>
                  <a:pt x="2213929" y="3177487"/>
                  <a:pt x="2213929" y="3176344"/>
                </a:cubicBezTo>
                <a:lnTo>
                  <a:pt x="2213929" y="3142544"/>
                </a:lnTo>
                <a:cubicBezTo>
                  <a:pt x="2213929" y="3141371"/>
                  <a:pt x="2213630" y="3140499"/>
                  <a:pt x="2213030" y="3139898"/>
                </a:cubicBezTo>
                <a:cubicBezTo>
                  <a:pt x="2212430" y="3139296"/>
                  <a:pt x="2211590" y="3138965"/>
                  <a:pt x="2210571" y="3138965"/>
                </a:cubicBezTo>
                <a:close/>
                <a:moveTo>
                  <a:pt x="2290000" y="3138635"/>
                </a:moveTo>
                <a:cubicBezTo>
                  <a:pt x="2286222" y="3138635"/>
                  <a:pt x="2282864" y="3139537"/>
                  <a:pt x="2279986" y="3141281"/>
                </a:cubicBezTo>
                <a:cubicBezTo>
                  <a:pt x="2277107" y="3143055"/>
                  <a:pt x="2274828" y="3145491"/>
                  <a:pt x="2273179" y="3148618"/>
                </a:cubicBezTo>
                <a:cubicBezTo>
                  <a:pt x="2271530" y="3151716"/>
                  <a:pt x="2270720" y="3155355"/>
                  <a:pt x="2270720" y="3159564"/>
                </a:cubicBezTo>
                <a:cubicBezTo>
                  <a:pt x="2270720" y="3163865"/>
                  <a:pt x="2271560" y="3167533"/>
                  <a:pt x="2273239" y="3170631"/>
                </a:cubicBezTo>
                <a:cubicBezTo>
                  <a:pt x="2274918" y="3173728"/>
                  <a:pt x="2277257" y="3176104"/>
                  <a:pt x="2280315" y="3177788"/>
                </a:cubicBezTo>
                <a:cubicBezTo>
                  <a:pt x="2283374" y="3179472"/>
                  <a:pt x="2287002" y="3180314"/>
                  <a:pt x="2291230" y="3180314"/>
                </a:cubicBezTo>
                <a:cubicBezTo>
                  <a:pt x="2293658" y="3180314"/>
                  <a:pt x="2296087" y="3179953"/>
                  <a:pt x="2298576" y="3179231"/>
                </a:cubicBezTo>
                <a:cubicBezTo>
                  <a:pt x="2301035" y="3178510"/>
                  <a:pt x="2303194" y="3177487"/>
                  <a:pt x="2304993" y="3176164"/>
                </a:cubicBezTo>
                <a:cubicBezTo>
                  <a:pt x="2305712" y="3175713"/>
                  <a:pt x="2306192" y="3175202"/>
                  <a:pt x="2306432" y="3174600"/>
                </a:cubicBezTo>
                <a:cubicBezTo>
                  <a:pt x="2306672" y="3173999"/>
                  <a:pt x="2306732" y="3173427"/>
                  <a:pt x="2306612" y="3172916"/>
                </a:cubicBezTo>
                <a:cubicBezTo>
                  <a:pt x="2306462" y="3172375"/>
                  <a:pt x="2306192" y="3171924"/>
                  <a:pt x="2305832" y="3171593"/>
                </a:cubicBezTo>
                <a:cubicBezTo>
                  <a:pt x="2305443" y="3171232"/>
                  <a:pt x="2304933" y="3171022"/>
                  <a:pt x="2304303" y="3170992"/>
                </a:cubicBezTo>
                <a:cubicBezTo>
                  <a:pt x="2303674" y="3170962"/>
                  <a:pt x="2302954" y="3171202"/>
                  <a:pt x="2302204" y="3171713"/>
                </a:cubicBezTo>
                <a:cubicBezTo>
                  <a:pt x="2300435" y="3172856"/>
                  <a:pt x="2298636" y="3173698"/>
                  <a:pt x="2296807" y="3174179"/>
                </a:cubicBezTo>
                <a:cubicBezTo>
                  <a:pt x="2294948" y="3174690"/>
                  <a:pt x="2293089" y="3174931"/>
                  <a:pt x="2291230" y="3174931"/>
                </a:cubicBezTo>
                <a:cubicBezTo>
                  <a:pt x="2286732" y="3174931"/>
                  <a:pt x="2283254" y="3173608"/>
                  <a:pt x="2280825" y="3170962"/>
                </a:cubicBezTo>
                <a:cubicBezTo>
                  <a:pt x="2278606" y="3168586"/>
                  <a:pt x="2277407" y="3165218"/>
                  <a:pt x="2277167" y="3160888"/>
                </a:cubicBezTo>
                <a:lnTo>
                  <a:pt x="2304513" y="3160888"/>
                </a:lnTo>
                <a:cubicBezTo>
                  <a:pt x="2305443" y="3160888"/>
                  <a:pt x="2306162" y="3160677"/>
                  <a:pt x="2306642" y="3160256"/>
                </a:cubicBezTo>
                <a:cubicBezTo>
                  <a:pt x="2307152" y="3159835"/>
                  <a:pt x="2307392" y="3159203"/>
                  <a:pt x="2307392" y="3158302"/>
                </a:cubicBezTo>
                <a:cubicBezTo>
                  <a:pt x="2307392" y="3155294"/>
                  <a:pt x="2307002" y="3152558"/>
                  <a:pt x="2306192" y="3150122"/>
                </a:cubicBezTo>
                <a:cubicBezTo>
                  <a:pt x="2305383" y="3147716"/>
                  <a:pt x="2304243" y="3145641"/>
                  <a:pt x="2302744" y="3143927"/>
                </a:cubicBezTo>
                <a:cubicBezTo>
                  <a:pt x="2301215" y="3142243"/>
                  <a:pt x="2299386" y="3140920"/>
                  <a:pt x="2297257" y="3140018"/>
                </a:cubicBezTo>
                <a:cubicBezTo>
                  <a:pt x="2295098" y="3139116"/>
                  <a:pt x="2292699" y="3138635"/>
                  <a:pt x="2290000" y="3138635"/>
                </a:cubicBezTo>
                <a:close/>
                <a:moveTo>
                  <a:pt x="2246643" y="3138635"/>
                </a:moveTo>
                <a:cubicBezTo>
                  <a:pt x="2243254" y="3138635"/>
                  <a:pt x="2240256" y="3139447"/>
                  <a:pt x="2237617" y="3141071"/>
                </a:cubicBezTo>
                <a:cubicBezTo>
                  <a:pt x="2235638" y="3142333"/>
                  <a:pt x="2234049" y="3144048"/>
                  <a:pt x="2232910" y="3146213"/>
                </a:cubicBezTo>
                <a:lnTo>
                  <a:pt x="2232910" y="3142213"/>
                </a:lnTo>
                <a:cubicBezTo>
                  <a:pt x="2232910" y="3141100"/>
                  <a:pt x="2232610" y="3140259"/>
                  <a:pt x="2232040" y="3139687"/>
                </a:cubicBezTo>
                <a:cubicBezTo>
                  <a:pt x="2231440" y="3139116"/>
                  <a:pt x="2230631" y="3138815"/>
                  <a:pt x="2229581" y="3138815"/>
                </a:cubicBezTo>
                <a:cubicBezTo>
                  <a:pt x="2228562" y="3138815"/>
                  <a:pt x="2227752" y="3139116"/>
                  <a:pt x="2227213" y="3139687"/>
                </a:cubicBezTo>
                <a:cubicBezTo>
                  <a:pt x="2226673" y="3140259"/>
                  <a:pt x="2226373" y="3141100"/>
                  <a:pt x="2226373" y="3142213"/>
                </a:cubicBezTo>
                <a:lnTo>
                  <a:pt x="2226373" y="3176675"/>
                </a:lnTo>
                <a:cubicBezTo>
                  <a:pt x="2226373" y="3177758"/>
                  <a:pt x="2226673" y="3178630"/>
                  <a:pt x="2227213" y="3179231"/>
                </a:cubicBezTo>
                <a:cubicBezTo>
                  <a:pt x="2227752" y="3179832"/>
                  <a:pt x="2228592" y="3180134"/>
                  <a:pt x="2229671" y="3180134"/>
                </a:cubicBezTo>
                <a:cubicBezTo>
                  <a:pt x="2231920" y="3180134"/>
                  <a:pt x="2233060" y="3178991"/>
                  <a:pt x="2233060" y="3176675"/>
                </a:cubicBezTo>
                <a:lnTo>
                  <a:pt x="2233060" y="3156678"/>
                </a:lnTo>
                <a:cubicBezTo>
                  <a:pt x="2233060" y="3152858"/>
                  <a:pt x="2234139" y="3149821"/>
                  <a:pt x="2236298" y="3147536"/>
                </a:cubicBezTo>
                <a:cubicBezTo>
                  <a:pt x="2238487" y="3145250"/>
                  <a:pt x="2241395" y="3144107"/>
                  <a:pt x="2245083" y="3144107"/>
                </a:cubicBezTo>
                <a:cubicBezTo>
                  <a:pt x="2248262" y="3144107"/>
                  <a:pt x="2250601" y="3144980"/>
                  <a:pt x="2252040" y="3146694"/>
                </a:cubicBezTo>
                <a:cubicBezTo>
                  <a:pt x="2253509" y="3148438"/>
                  <a:pt x="2254229" y="3151175"/>
                  <a:pt x="2254229" y="3154934"/>
                </a:cubicBezTo>
                <a:lnTo>
                  <a:pt x="2254229" y="3176675"/>
                </a:lnTo>
                <a:cubicBezTo>
                  <a:pt x="2254229" y="3177758"/>
                  <a:pt x="2254529" y="3178630"/>
                  <a:pt x="2255098" y="3179231"/>
                </a:cubicBezTo>
                <a:cubicBezTo>
                  <a:pt x="2255668" y="3179832"/>
                  <a:pt x="2256508" y="3180134"/>
                  <a:pt x="2257617" y="3180134"/>
                </a:cubicBezTo>
                <a:cubicBezTo>
                  <a:pt x="2258667" y="3180134"/>
                  <a:pt x="2259476" y="3179832"/>
                  <a:pt x="2260046" y="3179231"/>
                </a:cubicBezTo>
                <a:cubicBezTo>
                  <a:pt x="2260616" y="3178630"/>
                  <a:pt x="2260915" y="3177758"/>
                  <a:pt x="2260915" y="3176675"/>
                </a:cubicBezTo>
                <a:lnTo>
                  <a:pt x="2260915" y="3154512"/>
                </a:lnTo>
                <a:cubicBezTo>
                  <a:pt x="2260915" y="3150934"/>
                  <a:pt x="2260376" y="3147987"/>
                  <a:pt x="2259356" y="3145641"/>
                </a:cubicBezTo>
                <a:cubicBezTo>
                  <a:pt x="2258307" y="3143296"/>
                  <a:pt x="2256718" y="3141551"/>
                  <a:pt x="2254619" y="3140379"/>
                </a:cubicBezTo>
                <a:cubicBezTo>
                  <a:pt x="2252490" y="3139236"/>
                  <a:pt x="2249851" y="3138635"/>
                  <a:pt x="2246643" y="3138635"/>
                </a:cubicBezTo>
                <a:close/>
                <a:moveTo>
                  <a:pt x="2210571" y="3121554"/>
                </a:moveTo>
                <a:cubicBezTo>
                  <a:pt x="2209192" y="3121554"/>
                  <a:pt x="2208113" y="3121885"/>
                  <a:pt x="2207363" y="3122577"/>
                </a:cubicBezTo>
                <a:cubicBezTo>
                  <a:pt x="2206583" y="3123268"/>
                  <a:pt x="2206193" y="3124260"/>
                  <a:pt x="2206193" y="3125584"/>
                </a:cubicBezTo>
                <a:cubicBezTo>
                  <a:pt x="2206193" y="3126846"/>
                  <a:pt x="2206583" y="3127869"/>
                  <a:pt x="2207363" y="3128621"/>
                </a:cubicBezTo>
                <a:cubicBezTo>
                  <a:pt x="2208113" y="3129343"/>
                  <a:pt x="2209192" y="3129734"/>
                  <a:pt x="2210571" y="3129734"/>
                </a:cubicBezTo>
                <a:cubicBezTo>
                  <a:pt x="2211980" y="3129734"/>
                  <a:pt x="2213060" y="3129343"/>
                  <a:pt x="2213809" y="3128621"/>
                </a:cubicBezTo>
                <a:cubicBezTo>
                  <a:pt x="2214559" y="3127869"/>
                  <a:pt x="2214919" y="3126846"/>
                  <a:pt x="2214919" y="3125584"/>
                </a:cubicBezTo>
                <a:cubicBezTo>
                  <a:pt x="2214919" y="3124260"/>
                  <a:pt x="2214559" y="3123268"/>
                  <a:pt x="2213809" y="3122577"/>
                </a:cubicBezTo>
                <a:cubicBezTo>
                  <a:pt x="2213060" y="3121885"/>
                  <a:pt x="2211980" y="3121554"/>
                  <a:pt x="2210571" y="3121554"/>
                </a:cubicBezTo>
                <a:close/>
                <a:moveTo>
                  <a:pt x="2186164" y="3120712"/>
                </a:moveTo>
                <a:cubicBezTo>
                  <a:pt x="2185084" y="3120712"/>
                  <a:pt x="2184244" y="3121013"/>
                  <a:pt x="2183705" y="3121584"/>
                </a:cubicBezTo>
                <a:cubicBezTo>
                  <a:pt x="2183165" y="3122155"/>
                  <a:pt x="2182865" y="3122998"/>
                  <a:pt x="2182865" y="3124110"/>
                </a:cubicBezTo>
                <a:lnTo>
                  <a:pt x="2182865" y="3166240"/>
                </a:lnTo>
                <a:cubicBezTo>
                  <a:pt x="2182865" y="3170781"/>
                  <a:pt x="2183915" y="3174239"/>
                  <a:pt x="2186014" y="3176675"/>
                </a:cubicBezTo>
                <a:cubicBezTo>
                  <a:pt x="2188083" y="3179081"/>
                  <a:pt x="2191111" y="3180314"/>
                  <a:pt x="2195069" y="3180314"/>
                </a:cubicBezTo>
                <a:cubicBezTo>
                  <a:pt x="2195519" y="3180314"/>
                  <a:pt x="2195969" y="3180284"/>
                  <a:pt x="2196478" y="3180223"/>
                </a:cubicBezTo>
                <a:cubicBezTo>
                  <a:pt x="2196958" y="3180164"/>
                  <a:pt x="2197438" y="3180103"/>
                  <a:pt x="2197858" y="3180043"/>
                </a:cubicBezTo>
                <a:cubicBezTo>
                  <a:pt x="2198847" y="3179893"/>
                  <a:pt x="2199567" y="3179562"/>
                  <a:pt x="2200016" y="3179051"/>
                </a:cubicBezTo>
                <a:cubicBezTo>
                  <a:pt x="2200466" y="3178570"/>
                  <a:pt x="2200676" y="3177818"/>
                  <a:pt x="2200676" y="3176825"/>
                </a:cubicBezTo>
                <a:cubicBezTo>
                  <a:pt x="2200676" y="3175833"/>
                  <a:pt x="2200556" y="3175172"/>
                  <a:pt x="2200316" y="3174841"/>
                </a:cubicBezTo>
                <a:cubicBezTo>
                  <a:pt x="2200046" y="3174510"/>
                  <a:pt x="2199627" y="3174390"/>
                  <a:pt x="2199027" y="3174420"/>
                </a:cubicBezTo>
                <a:cubicBezTo>
                  <a:pt x="2198637" y="3174420"/>
                  <a:pt x="2198247" y="3174450"/>
                  <a:pt x="2197858" y="3174510"/>
                </a:cubicBezTo>
                <a:cubicBezTo>
                  <a:pt x="2197498" y="3174570"/>
                  <a:pt x="2197048" y="3174600"/>
                  <a:pt x="2196538" y="3174600"/>
                </a:cubicBezTo>
                <a:cubicBezTo>
                  <a:pt x="2194260" y="3174600"/>
                  <a:pt x="2192490" y="3173878"/>
                  <a:pt x="2191321" y="3172405"/>
                </a:cubicBezTo>
                <a:cubicBezTo>
                  <a:pt x="2190152" y="3170962"/>
                  <a:pt x="2189552" y="3168736"/>
                  <a:pt x="2189552" y="3165759"/>
                </a:cubicBezTo>
                <a:lnTo>
                  <a:pt x="2189552" y="3124110"/>
                </a:lnTo>
                <a:cubicBezTo>
                  <a:pt x="2189552" y="3122998"/>
                  <a:pt x="2189252" y="3122155"/>
                  <a:pt x="2188653" y="3121584"/>
                </a:cubicBezTo>
                <a:cubicBezTo>
                  <a:pt x="2188053" y="3121013"/>
                  <a:pt x="2187213" y="3120712"/>
                  <a:pt x="2186164" y="3120712"/>
                </a:cubicBezTo>
                <a:close/>
                <a:moveTo>
                  <a:pt x="2467420" y="3077980"/>
                </a:moveTo>
                <a:lnTo>
                  <a:pt x="2469968" y="3077980"/>
                </a:lnTo>
                <a:lnTo>
                  <a:pt x="2469968" y="3080476"/>
                </a:lnTo>
                <a:cubicBezTo>
                  <a:pt x="2469968" y="3082852"/>
                  <a:pt x="2469489" y="3084927"/>
                  <a:pt x="2468529" y="3086761"/>
                </a:cubicBezTo>
                <a:cubicBezTo>
                  <a:pt x="2467569" y="3088565"/>
                  <a:pt x="2466250" y="3090009"/>
                  <a:pt x="2464571" y="3091062"/>
                </a:cubicBezTo>
                <a:cubicBezTo>
                  <a:pt x="2462892" y="3092084"/>
                  <a:pt x="2460973" y="3092625"/>
                  <a:pt x="2458754" y="3092625"/>
                </a:cubicBezTo>
                <a:cubicBezTo>
                  <a:pt x="2456055" y="3092625"/>
                  <a:pt x="2453927" y="3091903"/>
                  <a:pt x="2452367" y="3090460"/>
                </a:cubicBezTo>
                <a:cubicBezTo>
                  <a:pt x="2450808" y="3089047"/>
                  <a:pt x="2450029" y="3087182"/>
                  <a:pt x="2450029" y="3084927"/>
                </a:cubicBezTo>
                <a:cubicBezTo>
                  <a:pt x="2450029" y="3083123"/>
                  <a:pt x="2450538" y="3081709"/>
                  <a:pt x="2451558" y="3080717"/>
                </a:cubicBezTo>
                <a:cubicBezTo>
                  <a:pt x="2452577" y="3079725"/>
                  <a:pt x="2454347" y="3079033"/>
                  <a:pt x="2456895" y="3078612"/>
                </a:cubicBezTo>
                <a:cubicBezTo>
                  <a:pt x="2459474" y="3078191"/>
                  <a:pt x="2462952" y="3077980"/>
                  <a:pt x="2467420" y="3077980"/>
                </a:cubicBezTo>
                <a:close/>
                <a:moveTo>
                  <a:pt x="2322954" y="3060960"/>
                </a:moveTo>
                <a:cubicBezTo>
                  <a:pt x="2325473" y="3060960"/>
                  <a:pt x="2327601" y="3061531"/>
                  <a:pt x="2329250" y="3062614"/>
                </a:cubicBezTo>
                <a:cubicBezTo>
                  <a:pt x="2330930" y="3063726"/>
                  <a:pt x="2332219" y="3065290"/>
                  <a:pt x="2333088" y="3067365"/>
                </a:cubicBezTo>
                <a:cubicBezTo>
                  <a:pt x="2333868" y="3069200"/>
                  <a:pt x="2334288" y="3071365"/>
                  <a:pt x="2334378" y="3073860"/>
                </a:cubicBezTo>
                <a:lnTo>
                  <a:pt x="2310060" y="3073860"/>
                </a:lnTo>
                <a:cubicBezTo>
                  <a:pt x="2310240" y="3071786"/>
                  <a:pt x="2310690" y="3069921"/>
                  <a:pt x="2311440" y="3068267"/>
                </a:cubicBezTo>
                <a:cubicBezTo>
                  <a:pt x="2312399" y="3065982"/>
                  <a:pt x="2313898" y="3064208"/>
                  <a:pt x="2315847" y="3062914"/>
                </a:cubicBezTo>
                <a:cubicBezTo>
                  <a:pt x="2317796" y="3061621"/>
                  <a:pt x="2320165" y="3060960"/>
                  <a:pt x="2322954" y="3060960"/>
                </a:cubicBezTo>
                <a:close/>
                <a:moveTo>
                  <a:pt x="2199867" y="3060960"/>
                </a:moveTo>
                <a:cubicBezTo>
                  <a:pt x="2202385" y="3060960"/>
                  <a:pt x="2204484" y="3061531"/>
                  <a:pt x="2206163" y="3062614"/>
                </a:cubicBezTo>
                <a:cubicBezTo>
                  <a:pt x="2207842" y="3063726"/>
                  <a:pt x="2209102" y="3065290"/>
                  <a:pt x="2209972" y="3067365"/>
                </a:cubicBezTo>
                <a:cubicBezTo>
                  <a:pt x="2210751" y="3069200"/>
                  <a:pt x="2211201" y="3071365"/>
                  <a:pt x="2211291" y="3073860"/>
                </a:cubicBezTo>
                <a:lnTo>
                  <a:pt x="2186943" y="3073860"/>
                </a:lnTo>
                <a:cubicBezTo>
                  <a:pt x="2187153" y="3071786"/>
                  <a:pt x="2187603" y="3069921"/>
                  <a:pt x="2188322" y="3068267"/>
                </a:cubicBezTo>
                <a:cubicBezTo>
                  <a:pt x="2189312" y="3065982"/>
                  <a:pt x="2190781" y="3064208"/>
                  <a:pt x="2192730" y="3062914"/>
                </a:cubicBezTo>
                <a:cubicBezTo>
                  <a:pt x="2194679" y="3061621"/>
                  <a:pt x="2197048" y="3060960"/>
                  <a:pt x="2199867" y="3060960"/>
                </a:cubicBezTo>
                <a:close/>
                <a:moveTo>
                  <a:pt x="2429249" y="3056329"/>
                </a:moveTo>
                <a:cubicBezTo>
                  <a:pt x="2428170" y="3056329"/>
                  <a:pt x="2427330" y="3056629"/>
                  <a:pt x="2426790" y="3057261"/>
                </a:cubicBezTo>
                <a:cubicBezTo>
                  <a:pt x="2426251" y="3057862"/>
                  <a:pt x="2425951" y="3058735"/>
                  <a:pt x="2425951" y="3059877"/>
                </a:cubicBezTo>
                <a:lnTo>
                  <a:pt x="2425951" y="3093678"/>
                </a:lnTo>
                <a:cubicBezTo>
                  <a:pt x="2425951" y="3094851"/>
                  <a:pt x="2426251" y="3095753"/>
                  <a:pt x="2426790" y="3096384"/>
                </a:cubicBezTo>
                <a:cubicBezTo>
                  <a:pt x="2427330" y="3097016"/>
                  <a:pt x="2428170" y="3097316"/>
                  <a:pt x="2429249" y="3097316"/>
                </a:cubicBezTo>
                <a:cubicBezTo>
                  <a:pt x="2430359" y="3097316"/>
                  <a:pt x="2431198" y="3097016"/>
                  <a:pt x="2431768" y="3096384"/>
                </a:cubicBezTo>
                <a:cubicBezTo>
                  <a:pt x="2432338" y="3095753"/>
                  <a:pt x="2432638" y="3094851"/>
                  <a:pt x="2432638" y="3093678"/>
                </a:cubicBezTo>
                <a:cubicBezTo>
                  <a:pt x="2432278" y="3097046"/>
                  <a:pt x="2431948" y="3098098"/>
                  <a:pt x="2432638" y="3059877"/>
                </a:cubicBezTo>
                <a:cubicBezTo>
                  <a:pt x="2432638" y="3058735"/>
                  <a:pt x="2432338" y="3057862"/>
                  <a:pt x="2431738" y="3057261"/>
                </a:cubicBezTo>
                <a:cubicBezTo>
                  <a:pt x="2431138" y="3056629"/>
                  <a:pt x="2430299" y="3056329"/>
                  <a:pt x="2429249" y="3056329"/>
                </a:cubicBezTo>
                <a:close/>
                <a:moveTo>
                  <a:pt x="2461153" y="3055998"/>
                </a:moveTo>
                <a:cubicBezTo>
                  <a:pt x="2458994" y="3055998"/>
                  <a:pt x="2456745" y="3056269"/>
                  <a:pt x="2454377" y="3056840"/>
                </a:cubicBezTo>
                <a:cubicBezTo>
                  <a:pt x="2452038" y="3057381"/>
                  <a:pt x="2449639" y="3058253"/>
                  <a:pt x="2447210" y="3059486"/>
                </a:cubicBezTo>
                <a:cubicBezTo>
                  <a:pt x="2446580" y="3059817"/>
                  <a:pt x="2446071" y="3060238"/>
                  <a:pt x="2445771" y="3060809"/>
                </a:cubicBezTo>
                <a:cubicBezTo>
                  <a:pt x="2445471" y="3061351"/>
                  <a:pt x="2445351" y="3061922"/>
                  <a:pt x="2445411" y="3062494"/>
                </a:cubicBezTo>
                <a:cubicBezTo>
                  <a:pt x="2445471" y="3063065"/>
                  <a:pt x="2445651" y="3063576"/>
                  <a:pt x="2445981" y="3064027"/>
                </a:cubicBezTo>
                <a:cubicBezTo>
                  <a:pt x="2446310" y="3064448"/>
                  <a:pt x="2446760" y="3064749"/>
                  <a:pt x="2447300" y="3064899"/>
                </a:cubicBezTo>
                <a:cubicBezTo>
                  <a:pt x="2447870" y="3065020"/>
                  <a:pt x="2448529" y="3064899"/>
                  <a:pt x="2449279" y="3064508"/>
                </a:cubicBezTo>
                <a:cubicBezTo>
                  <a:pt x="2451438" y="3063426"/>
                  <a:pt x="2453447" y="3062614"/>
                  <a:pt x="2455396" y="3062133"/>
                </a:cubicBezTo>
                <a:cubicBezTo>
                  <a:pt x="2457315" y="3061621"/>
                  <a:pt x="2459234" y="3061381"/>
                  <a:pt x="2461153" y="3061381"/>
                </a:cubicBezTo>
                <a:cubicBezTo>
                  <a:pt x="2464271" y="3061381"/>
                  <a:pt x="2466520" y="3062133"/>
                  <a:pt x="2467900" y="3063636"/>
                </a:cubicBezTo>
                <a:cubicBezTo>
                  <a:pt x="2469279" y="3065170"/>
                  <a:pt x="2469968" y="3067636"/>
                  <a:pt x="2469968" y="3071034"/>
                </a:cubicBezTo>
                <a:lnTo>
                  <a:pt x="2469968" y="3073620"/>
                </a:lnTo>
                <a:lnTo>
                  <a:pt x="2467330" y="3073620"/>
                </a:lnTo>
                <a:cubicBezTo>
                  <a:pt x="2461303" y="3073620"/>
                  <a:pt x="2456505" y="3073981"/>
                  <a:pt x="2453027" y="3074672"/>
                </a:cubicBezTo>
                <a:cubicBezTo>
                  <a:pt x="2449549" y="3075394"/>
                  <a:pt x="2447060" y="3076627"/>
                  <a:pt x="2445531" y="3078311"/>
                </a:cubicBezTo>
                <a:cubicBezTo>
                  <a:pt x="2444032" y="3080025"/>
                  <a:pt x="2443282" y="3082371"/>
                  <a:pt x="2443282" y="3085348"/>
                </a:cubicBezTo>
                <a:cubicBezTo>
                  <a:pt x="2443282" y="3087663"/>
                  <a:pt x="2443912" y="3089738"/>
                  <a:pt x="2445171" y="3091633"/>
                </a:cubicBezTo>
                <a:cubicBezTo>
                  <a:pt x="2446431" y="3093497"/>
                  <a:pt x="2448139" y="3094971"/>
                  <a:pt x="2450328" y="3096053"/>
                </a:cubicBezTo>
                <a:cubicBezTo>
                  <a:pt x="2452487" y="3097136"/>
                  <a:pt x="2454946" y="3097647"/>
                  <a:pt x="2457705" y="3097647"/>
                </a:cubicBezTo>
                <a:cubicBezTo>
                  <a:pt x="2459954" y="3097647"/>
                  <a:pt x="2461962" y="3097256"/>
                  <a:pt x="2463792" y="3096414"/>
                </a:cubicBezTo>
                <a:cubicBezTo>
                  <a:pt x="2465591" y="3095602"/>
                  <a:pt x="2467120" y="3094430"/>
                  <a:pt x="2468349" y="3092956"/>
                </a:cubicBezTo>
                <a:cubicBezTo>
                  <a:pt x="2469069" y="3092084"/>
                  <a:pt x="2469669" y="3091121"/>
                  <a:pt x="2470118" y="3090039"/>
                </a:cubicBezTo>
                <a:lnTo>
                  <a:pt x="2470118" y="3094009"/>
                </a:lnTo>
                <a:cubicBezTo>
                  <a:pt x="2470118" y="3095121"/>
                  <a:pt x="2470418" y="3095963"/>
                  <a:pt x="2470958" y="3096595"/>
                </a:cubicBezTo>
                <a:cubicBezTo>
                  <a:pt x="2471498" y="3097196"/>
                  <a:pt x="2472307" y="3097497"/>
                  <a:pt x="2473357" y="3097497"/>
                </a:cubicBezTo>
                <a:cubicBezTo>
                  <a:pt x="2474346" y="3097497"/>
                  <a:pt x="2475096" y="3097196"/>
                  <a:pt x="2475606" y="3096595"/>
                </a:cubicBezTo>
                <a:cubicBezTo>
                  <a:pt x="2476145" y="3095963"/>
                  <a:pt x="2476385" y="3095121"/>
                  <a:pt x="2476385" y="3094009"/>
                </a:cubicBezTo>
                <a:lnTo>
                  <a:pt x="2476385" y="3071635"/>
                </a:lnTo>
                <a:cubicBezTo>
                  <a:pt x="2476385" y="3068057"/>
                  <a:pt x="2475845" y="3065110"/>
                  <a:pt x="2474736" y="3062824"/>
                </a:cubicBezTo>
                <a:cubicBezTo>
                  <a:pt x="2473656" y="3060539"/>
                  <a:pt x="2471978" y="3058825"/>
                  <a:pt x="2469729" y="3057712"/>
                </a:cubicBezTo>
                <a:cubicBezTo>
                  <a:pt x="2467480" y="3056569"/>
                  <a:pt x="2464601" y="3055998"/>
                  <a:pt x="2461153" y="3055998"/>
                </a:cubicBezTo>
                <a:close/>
                <a:moveTo>
                  <a:pt x="2370090" y="3055998"/>
                </a:moveTo>
                <a:cubicBezTo>
                  <a:pt x="2366701" y="3055998"/>
                  <a:pt x="2363673" y="3056810"/>
                  <a:pt x="2361064" y="3058434"/>
                </a:cubicBezTo>
                <a:cubicBezTo>
                  <a:pt x="2359055" y="3059697"/>
                  <a:pt x="2357466" y="3061441"/>
                  <a:pt x="2356326" y="3063636"/>
                </a:cubicBezTo>
                <a:lnTo>
                  <a:pt x="2356326" y="3059546"/>
                </a:lnTo>
                <a:cubicBezTo>
                  <a:pt x="2356326" y="3058464"/>
                  <a:pt x="2356057" y="3057622"/>
                  <a:pt x="2355457" y="3057050"/>
                </a:cubicBezTo>
                <a:cubicBezTo>
                  <a:pt x="2354887" y="3056449"/>
                  <a:pt x="2354078" y="3056178"/>
                  <a:pt x="2353028" y="3056178"/>
                </a:cubicBezTo>
                <a:cubicBezTo>
                  <a:pt x="2352009" y="3056178"/>
                  <a:pt x="2351199" y="3056449"/>
                  <a:pt x="2350659" y="3057050"/>
                </a:cubicBezTo>
                <a:cubicBezTo>
                  <a:pt x="2350090" y="3057622"/>
                  <a:pt x="2349820" y="3058464"/>
                  <a:pt x="2349820" y="3059546"/>
                </a:cubicBezTo>
                <a:lnTo>
                  <a:pt x="2349820" y="3094009"/>
                </a:lnTo>
                <a:cubicBezTo>
                  <a:pt x="2349820" y="3095121"/>
                  <a:pt x="2350090" y="3095963"/>
                  <a:pt x="2350659" y="3096595"/>
                </a:cubicBezTo>
                <a:cubicBezTo>
                  <a:pt x="2351199" y="3097196"/>
                  <a:pt x="2352009" y="3097497"/>
                  <a:pt x="2353118" y="3097497"/>
                </a:cubicBezTo>
                <a:cubicBezTo>
                  <a:pt x="2355367" y="3097497"/>
                  <a:pt x="2356507" y="3096324"/>
                  <a:pt x="2356507" y="3094009"/>
                </a:cubicBezTo>
                <a:lnTo>
                  <a:pt x="2356507" y="3074011"/>
                </a:lnTo>
                <a:cubicBezTo>
                  <a:pt x="2356507" y="3070222"/>
                  <a:pt x="2357586" y="3067185"/>
                  <a:pt x="2359745" y="3064899"/>
                </a:cubicBezTo>
                <a:cubicBezTo>
                  <a:pt x="2361934" y="3062614"/>
                  <a:pt x="2364842" y="3061471"/>
                  <a:pt x="2368530" y="3061471"/>
                </a:cubicBezTo>
                <a:cubicBezTo>
                  <a:pt x="2371709" y="3061471"/>
                  <a:pt x="2374048" y="3062343"/>
                  <a:pt x="2375487" y="3064057"/>
                </a:cubicBezTo>
                <a:cubicBezTo>
                  <a:pt x="2376956" y="3065801"/>
                  <a:pt x="2377676" y="3068538"/>
                  <a:pt x="2377676" y="3072297"/>
                </a:cubicBezTo>
                <a:lnTo>
                  <a:pt x="2377676" y="3094009"/>
                </a:lnTo>
                <a:cubicBezTo>
                  <a:pt x="2377676" y="3095121"/>
                  <a:pt x="2377975" y="3095963"/>
                  <a:pt x="2378545" y="3096595"/>
                </a:cubicBezTo>
                <a:cubicBezTo>
                  <a:pt x="2379115" y="3097196"/>
                  <a:pt x="2379954" y="3097497"/>
                  <a:pt x="2381064" y="3097497"/>
                </a:cubicBezTo>
                <a:cubicBezTo>
                  <a:pt x="2382113" y="3097497"/>
                  <a:pt x="2382923" y="3097196"/>
                  <a:pt x="2383493" y="3096595"/>
                </a:cubicBezTo>
                <a:cubicBezTo>
                  <a:pt x="2384062" y="3095963"/>
                  <a:pt x="2384362" y="3095121"/>
                  <a:pt x="2384362" y="3094009"/>
                </a:cubicBezTo>
                <a:lnTo>
                  <a:pt x="2384362" y="3071876"/>
                </a:lnTo>
                <a:cubicBezTo>
                  <a:pt x="2384362" y="3068297"/>
                  <a:pt x="2383823" y="3065320"/>
                  <a:pt x="2382773" y="3062974"/>
                </a:cubicBezTo>
                <a:cubicBezTo>
                  <a:pt x="2381753" y="3060659"/>
                  <a:pt x="2380165" y="3058915"/>
                  <a:pt x="2378035" y="3057742"/>
                </a:cubicBezTo>
                <a:cubicBezTo>
                  <a:pt x="2375937" y="3056599"/>
                  <a:pt x="2373268" y="3055998"/>
                  <a:pt x="2370090" y="3055998"/>
                </a:cubicBezTo>
                <a:close/>
                <a:moveTo>
                  <a:pt x="2322804" y="3055998"/>
                </a:moveTo>
                <a:cubicBezTo>
                  <a:pt x="2318996" y="3055998"/>
                  <a:pt x="2315667" y="3056900"/>
                  <a:pt x="2312789" y="3058644"/>
                </a:cubicBezTo>
                <a:cubicBezTo>
                  <a:pt x="2309910" y="3060418"/>
                  <a:pt x="2307631" y="3062854"/>
                  <a:pt x="2305982" y="3065952"/>
                </a:cubicBezTo>
                <a:cubicBezTo>
                  <a:pt x="2304333" y="3069079"/>
                  <a:pt x="2303524" y="3072718"/>
                  <a:pt x="2303524" y="3076928"/>
                </a:cubicBezTo>
                <a:cubicBezTo>
                  <a:pt x="2303524" y="3081228"/>
                  <a:pt x="2304363" y="3084897"/>
                  <a:pt x="2306012" y="3087994"/>
                </a:cubicBezTo>
                <a:cubicBezTo>
                  <a:pt x="2307691" y="3091062"/>
                  <a:pt x="2310060" y="3093467"/>
                  <a:pt x="2313119" y="3095121"/>
                </a:cubicBezTo>
                <a:cubicBezTo>
                  <a:pt x="2316177" y="3096805"/>
                  <a:pt x="2319805" y="3097647"/>
                  <a:pt x="2324033" y="3097647"/>
                </a:cubicBezTo>
                <a:cubicBezTo>
                  <a:pt x="2326462" y="3097647"/>
                  <a:pt x="2328890" y="3097286"/>
                  <a:pt x="2331349" y="3096595"/>
                </a:cubicBezTo>
                <a:cubicBezTo>
                  <a:pt x="2333838" y="3095873"/>
                  <a:pt x="2335967" y="3094851"/>
                  <a:pt x="2337796" y="3093527"/>
                </a:cubicBezTo>
                <a:cubicBezTo>
                  <a:pt x="2338516" y="3093076"/>
                  <a:pt x="2338995" y="3092565"/>
                  <a:pt x="2339235" y="3091964"/>
                </a:cubicBezTo>
                <a:cubicBezTo>
                  <a:pt x="2339475" y="3091362"/>
                  <a:pt x="2339535" y="3090791"/>
                  <a:pt x="2339415" y="3090250"/>
                </a:cubicBezTo>
                <a:cubicBezTo>
                  <a:pt x="2339265" y="3089738"/>
                  <a:pt x="2338995" y="3089287"/>
                  <a:pt x="2338606" y="3088926"/>
                </a:cubicBezTo>
                <a:cubicBezTo>
                  <a:pt x="2338216" y="3088596"/>
                  <a:pt x="2337736" y="3088385"/>
                  <a:pt x="2337107" y="3088355"/>
                </a:cubicBezTo>
                <a:cubicBezTo>
                  <a:pt x="2336477" y="3088325"/>
                  <a:pt x="2335757" y="3088565"/>
                  <a:pt x="2334977" y="3089047"/>
                </a:cubicBezTo>
                <a:cubicBezTo>
                  <a:pt x="2333238" y="3090219"/>
                  <a:pt x="2331439" y="3091062"/>
                  <a:pt x="2329580" y="3091542"/>
                </a:cubicBezTo>
                <a:cubicBezTo>
                  <a:pt x="2327751" y="3092054"/>
                  <a:pt x="2325892" y="3092294"/>
                  <a:pt x="2324033" y="3092294"/>
                </a:cubicBezTo>
                <a:cubicBezTo>
                  <a:pt x="2319535" y="3092294"/>
                  <a:pt x="2316057" y="3090971"/>
                  <a:pt x="2313598" y="3088325"/>
                </a:cubicBezTo>
                <a:cubicBezTo>
                  <a:pt x="2311410" y="3085949"/>
                  <a:pt x="2310210" y="3082611"/>
                  <a:pt x="2309970" y="3078251"/>
                </a:cubicBezTo>
                <a:lnTo>
                  <a:pt x="2337286" y="3078251"/>
                </a:lnTo>
                <a:cubicBezTo>
                  <a:pt x="2338216" y="3078251"/>
                  <a:pt x="2338936" y="3078040"/>
                  <a:pt x="2339445" y="3077619"/>
                </a:cubicBezTo>
                <a:cubicBezTo>
                  <a:pt x="2339925" y="3077198"/>
                  <a:pt x="2340195" y="3076567"/>
                  <a:pt x="2340195" y="3075665"/>
                </a:cubicBezTo>
                <a:cubicBezTo>
                  <a:pt x="2340195" y="3072658"/>
                  <a:pt x="2339775" y="3069921"/>
                  <a:pt x="2338995" y="3067485"/>
                </a:cubicBezTo>
                <a:cubicBezTo>
                  <a:pt x="2338186" y="3065080"/>
                  <a:pt x="2337047" y="3063005"/>
                  <a:pt x="2335517" y="3061291"/>
                </a:cubicBezTo>
                <a:cubicBezTo>
                  <a:pt x="2334018" y="3059576"/>
                  <a:pt x="2332189" y="3058284"/>
                  <a:pt x="2330060" y="3057381"/>
                </a:cubicBezTo>
                <a:cubicBezTo>
                  <a:pt x="2327901" y="3056449"/>
                  <a:pt x="2325473" y="3055998"/>
                  <a:pt x="2322804" y="3055998"/>
                </a:cubicBezTo>
                <a:close/>
                <a:moveTo>
                  <a:pt x="2280945" y="3055998"/>
                </a:moveTo>
                <a:cubicBezTo>
                  <a:pt x="2277797" y="3055998"/>
                  <a:pt x="2275068" y="3056509"/>
                  <a:pt x="2272699" y="3057502"/>
                </a:cubicBezTo>
                <a:cubicBezTo>
                  <a:pt x="2270331" y="3058494"/>
                  <a:pt x="2268502" y="3059877"/>
                  <a:pt x="2267212" y="3061682"/>
                </a:cubicBezTo>
                <a:cubicBezTo>
                  <a:pt x="2265923" y="3063456"/>
                  <a:pt x="2265293" y="3065591"/>
                  <a:pt x="2265293" y="3068057"/>
                </a:cubicBezTo>
                <a:cubicBezTo>
                  <a:pt x="2265293" y="3070883"/>
                  <a:pt x="2266103" y="3073169"/>
                  <a:pt x="2267782" y="3074943"/>
                </a:cubicBezTo>
                <a:cubicBezTo>
                  <a:pt x="2269461" y="3076687"/>
                  <a:pt x="2272040" y="3077920"/>
                  <a:pt x="2275488" y="3078642"/>
                </a:cubicBezTo>
                <a:lnTo>
                  <a:pt x="2282984" y="3080296"/>
                </a:lnTo>
                <a:cubicBezTo>
                  <a:pt x="2285263" y="3080807"/>
                  <a:pt x="2286882" y="3081499"/>
                  <a:pt x="2287932" y="3082401"/>
                </a:cubicBezTo>
                <a:cubicBezTo>
                  <a:pt x="2288981" y="3083333"/>
                  <a:pt x="2289491" y="3084536"/>
                  <a:pt x="2289491" y="3086100"/>
                </a:cubicBezTo>
                <a:cubicBezTo>
                  <a:pt x="2289491" y="3088085"/>
                  <a:pt x="2288711" y="3089648"/>
                  <a:pt x="2287122" y="3090791"/>
                </a:cubicBezTo>
                <a:cubicBezTo>
                  <a:pt x="2285533" y="3091964"/>
                  <a:pt x="2283164" y="3092535"/>
                  <a:pt x="2280016" y="3092535"/>
                </a:cubicBezTo>
                <a:cubicBezTo>
                  <a:pt x="2278067" y="3092535"/>
                  <a:pt x="2276057" y="3092264"/>
                  <a:pt x="2274049" y="3091753"/>
                </a:cubicBezTo>
                <a:cubicBezTo>
                  <a:pt x="2272040" y="3091212"/>
                  <a:pt x="2269971" y="3090310"/>
                  <a:pt x="2267842" y="3088986"/>
                </a:cubicBezTo>
                <a:cubicBezTo>
                  <a:pt x="2267182" y="3088656"/>
                  <a:pt x="2266583" y="3088535"/>
                  <a:pt x="2266073" y="3088596"/>
                </a:cubicBezTo>
                <a:cubicBezTo>
                  <a:pt x="2265533" y="3088686"/>
                  <a:pt x="2265113" y="3088926"/>
                  <a:pt x="2264754" y="3089317"/>
                </a:cubicBezTo>
                <a:cubicBezTo>
                  <a:pt x="2264394" y="3089708"/>
                  <a:pt x="2264154" y="3090159"/>
                  <a:pt x="2264094" y="3090671"/>
                </a:cubicBezTo>
                <a:cubicBezTo>
                  <a:pt x="2264004" y="3091212"/>
                  <a:pt x="2264064" y="3091723"/>
                  <a:pt x="2264304" y="3092234"/>
                </a:cubicBezTo>
                <a:cubicBezTo>
                  <a:pt x="2264513" y="3092775"/>
                  <a:pt x="2264903" y="3093227"/>
                  <a:pt x="2265443" y="3093618"/>
                </a:cubicBezTo>
                <a:cubicBezTo>
                  <a:pt x="2267572" y="3095091"/>
                  <a:pt x="2269911" y="3096143"/>
                  <a:pt x="2272399" y="3096745"/>
                </a:cubicBezTo>
                <a:cubicBezTo>
                  <a:pt x="2274918" y="3097346"/>
                  <a:pt x="2277377" y="3097647"/>
                  <a:pt x="2279866" y="3097647"/>
                </a:cubicBezTo>
                <a:cubicBezTo>
                  <a:pt x="2284693" y="3097647"/>
                  <a:pt x="2288561" y="3096595"/>
                  <a:pt x="2291470" y="3094430"/>
                </a:cubicBezTo>
                <a:cubicBezTo>
                  <a:pt x="2294408" y="3092294"/>
                  <a:pt x="2295848" y="3089408"/>
                  <a:pt x="2295848" y="3085769"/>
                </a:cubicBezTo>
                <a:cubicBezTo>
                  <a:pt x="2295848" y="3082882"/>
                  <a:pt x="2294948" y="3080626"/>
                  <a:pt x="2293179" y="3078943"/>
                </a:cubicBezTo>
                <a:cubicBezTo>
                  <a:pt x="2291380" y="3077258"/>
                  <a:pt x="2288711" y="3076026"/>
                  <a:pt x="2285143" y="3075274"/>
                </a:cubicBezTo>
                <a:lnTo>
                  <a:pt x="2277647" y="3073680"/>
                </a:lnTo>
                <a:cubicBezTo>
                  <a:pt x="2275548" y="3073259"/>
                  <a:pt x="2274019" y="3072537"/>
                  <a:pt x="2273029" y="3071545"/>
                </a:cubicBezTo>
                <a:cubicBezTo>
                  <a:pt x="2272040" y="3070553"/>
                  <a:pt x="2271530" y="3069290"/>
                  <a:pt x="2271530" y="3067756"/>
                </a:cubicBezTo>
                <a:cubicBezTo>
                  <a:pt x="2271530" y="3065771"/>
                  <a:pt x="2272339" y="3064147"/>
                  <a:pt x="2273929" y="3062944"/>
                </a:cubicBezTo>
                <a:cubicBezTo>
                  <a:pt x="2275518" y="3061742"/>
                  <a:pt x="2277857" y="3061140"/>
                  <a:pt x="2280945" y="3061140"/>
                </a:cubicBezTo>
                <a:cubicBezTo>
                  <a:pt x="2282594" y="3061140"/>
                  <a:pt x="2284244" y="3061381"/>
                  <a:pt x="2285953" y="3061922"/>
                </a:cubicBezTo>
                <a:cubicBezTo>
                  <a:pt x="2287662" y="3062433"/>
                  <a:pt x="2289341" y="3063245"/>
                  <a:pt x="2290990" y="3064358"/>
                </a:cubicBezTo>
                <a:cubicBezTo>
                  <a:pt x="2291590" y="3064749"/>
                  <a:pt x="2292159" y="3064899"/>
                  <a:pt x="2292729" y="3064839"/>
                </a:cubicBezTo>
                <a:cubicBezTo>
                  <a:pt x="2293269" y="3064809"/>
                  <a:pt x="2293749" y="3064598"/>
                  <a:pt x="2294108" y="3064238"/>
                </a:cubicBezTo>
                <a:cubicBezTo>
                  <a:pt x="2294498" y="3063877"/>
                  <a:pt x="2294768" y="3063426"/>
                  <a:pt x="2294918" y="3062914"/>
                </a:cubicBezTo>
                <a:cubicBezTo>
                  <a:pt x="2295038" y="3062373"/>
                  <a:pt x="2295008" y="3061862"/>
                  <a:pt x="2294828" y="3061321"/>
                </a:cubicBezTo>
                <a:cubicBezTo>
                  <a:pt x="2294618" y="3060809"/>
                  <a:pt x="2294258" y="3060358"/>
                  <a:pt x="2293718" y="3059967"/>
                </a:cubicBezTo>
                <a:cubicBezTo>
                  <a:pt x="2291950" y="3058584"/>
                  <a:pt x="2290000" y="3057592"/>
                  <a:pt x="2287812" y="3056960"/>
                </a:cubicBezTo>
                <a:cubicBezTo>
                  <a:pt x="2285653" y="3056329"/>
                  <a:pt x="2283344" y="3055998"/>
                  <a:pt x="2280945" y="3055998"/>
                </a:cubicBezTo>
                <a:close/>
                <a:moveTo>
                  <a:pt x="2241305" y="3055998"/>
                </a:moveTo>
                <a:cubicBezTo>
                  <a:pt x="2238157" y="3055998"/>
                  <a:pt x="2235428" y="3056509"/>
                  <a:pt x="2233060" y="3057502"/>
                </a:cubicBezTo>
                <a:cubicBezTo>
                  <a:pt x="2230691" y="3058494"/>
                  <a:pt x="2228862" y="3059877"/>
                  <a:pt x="2227573" y="3061682"/>
                </a:cubicBezTo>
                <a:cubicBezTo>
                  <a:pt x="2226283" y="3063456"/>
                  <a:pt x="2225653" y="3065591"/>
                  <a:pt x="2225653" y="3068057"/>
                </a:cubicBezTo>
                <a:cubicBezTo>
                  <a:pt x="2225653" y="3070883"/>
                  <a:pt x="2226493" y="3073169"/>
                  <a:pt x="2228172" y="3074943"/>
                </a:cubicBezTo>
                <a:cubicBezTo>
                  <a:pt x="2229821" y="3076687"/>
                  <a:pt x="2232400" y="3077920"/>
                  <a:pt x="2235848" y="3078642"/>
                </a:cubicBezTo>
                <a:lnTo>
                  <a:pt x="2243375" y="3080296"/>
                </a:lnTo>
                <a:cubicBezTo>
                  <a:pt x="2245623" y="3080807"/>
                  <a:pt x="2247272" y="3081499"/>
                  <a:pt x="2248292" y="3082401"/>
                </a:cubicBezTo>
                <a:cubicBezTo>
                  <a:pt x="2249341" y="3083333"/>
                  <a:pt x="2249881" y="3084536"/>
                  <a:pt x="2249881" y="3086100"/>
                </a:cubicBezTo>
                <a:cubicBezTo>
                  <a:pt x="2249881" y="3088085"/>
                  <a:pt x="2249071" y="3089648"/>
                  <a:pt x="2247482" y="3090791"/>
                </a:cubicBezTo>
                <a:cubicBezTo>
                  <a:pt x="2245893" y="3091964"/>
                  <a:pt x="2243524" y="3092535"/>
                  <a:pt x="2240406" y="3092535"/>
                </a:cubicBezTo>
                <a:cubicBezTo>
                  <a:pt x="2238427" y="3092535"/>
                  <a:pt x="2236418" y="3092264"/>
                  <a:pt x="2234409" y="3091753"/>
                </a:cubicBezTo>
                <a:cubicBezTo>
                  <a:pt x="2232400" y="3091212"/>
                  <a:pt x="2230331" y="3090310"/>
                  <a:pt x="2228202" y="3088986"/>
                </a:cubicBezTo>
                <a:cubicBezTo>
                  <a:pt x="2227543" y="3088656"/>
                  <a:pt x="2226943" y="3088535"/>
                  <a:pt x="2226433" y="3088596"/>
                </a:cubicBezTo>
                <a:cubicBezTo>
                  <a:pt x="2225893" y="3088686"/>
                  <a:pt x="2225473" y="3088926"/>
                  <a:pt x="2225114" y="3089317"/>
                </a:cubicBezTo>
                <a:cubicBezTo>
                  <a:pt x="2224754" y="3089708"/>
                  <a:pt x="2224544" y="3090159"/>
                  <a:pt x="2224454" y="3090671"/>
                </a:cubicBezTo>
                <a:cubicBezTo>
                  <a:pt x="2224364" y="3091212"/>
                  <a:pt x="2224424" y="3091723"/>
                  <a:pt x="2224664" y="3092234"/>
                </a:cubicBezTo>
                <a:cubicBezTo>
                  <a:pt x="2224874" y="3092775"/>
                  <a:pt x="2225264" y="3093227"/>
                  <a:pt x="2225803" y="3093618"/>
                </a:cubicBezTo>
                <a:cubicBezTo>
                  <a:pt x="2227962" y="3095091"/>
                  <a:pt x="2230271" y="3096143"/>
                  <a:pt x="2232760" y="3096745"/>
                </a:cubicBezTo>
                <a:cubicBezTo>
                  <a:pt x="2235278" y="3097346"/>
                  <a:pt x="2237767" y="3097647"/>
                  <a:pt x="2240226" y="3097647"/>
                </a:cubicBezTo>
                <a:cubicBezTo>
                  <a:pt x="2245053" y="3097647"/>
                  <a:pt x="2248922" y="3096595"/>
                  <a:pt x="2251860" y="3094430"/>
                </a:cubicBezTo>
                <a:cubicBezTo>
                  <a:pt x="2254768" y="3092294"/>
                  <a:pt x="2256208" y="3089408"/>
                  <a:pt x="2256208" y="3085769"/>
                </a:cubicBezTo>
                <a:cubicBezTo>
                  <a:pt x="2256208" y="3082882"/>
                  <a:pt x="2255308" y="3080626"/>
                  <a:pt x="2253539" y="3078943"/>
                </a:cubicBezTo>
                <a:cubicBezTo>
                  <a:pt x="2251740" y="3077258"/>
                  <a:pt x="2249071" y="3076026"/>
                  <a:pt x="2245503" y="3075274"/>
                </a:cubicBezTo>
                <a:lnTo>
                  <a:pt x="2238007" y="3073680"/>
                </a:lnTo>
                <a:cubicBezTo>
                  <a:pt x="2235908" y="3073259"/>
                  <a:pt x="2234379" y="3072537"/>
                  <a:pt x="2233389" y="3071545"/>
                </a:cubicBezTo>
                <a:cubicBezTo>
                  <a:pt x="2232400" y="3070553"/>
                  <a:pt x="2231920" y="3069290"/>
                  <a:pt x="2231920" y="3067756"/>
                </a:cubicBezTo>
                <a:cubicBezTo>
                  <a:pt x="2231920" y="3065771"/>
                  <a:pt x="2232700" y="3064147"/>
                  <a:pt x="2234289" y="3062944"/>
                </a:cubicBezTo>
                <a:cubicBezTo>
                  <a:pt x="2235878" y="3061742"/>
                  <a:pt x="2238217" y="3061140"/>
                  <a:pt x="2241305" y="3061140"/>
                </a:cubicBezTo>
                <a:cubicBezTo>
                  <a:pt x="2242955" y="3061140"/>
                  <a:pt x="2244634" y="3061381"/>
                  <a:pt x="2246313" y="3061922"/>
                </a:cubicBezTo>
                <a:cubicBezTo>
                  <a:pt x="2248022" y="3062433"/>
                  <a:pt x="2249701" y="3063245"/>
                  <a:pt x="2251350" y="3064358"/>
                </a:cubicBezTo>
                <a:cubicBezTo>
                  <a:pt x="2251950" y="3064749"/>
                  <a:pt x="2252550" y="3064899"/>
                  <a:pt x="2253090" y="3064839"/>
                </a:cubicBezTo>
                <a:cubicBezTo>
                  <a:pt x="2253629" y="3064809"/>
                  <a:pt x="2254109" y="3064598"/>
                  <a:pt x="2254499" y="3064238"/>
                </a:cubicBezTo>
                <a:cubicBezTo>
                  <a:pt x="2254858" y="3063877"/>
                  <a:pt x="2255128" y="3063426"/>
                  <a:pt x="2255278" y="3062914"/>
                </a:cubicBezTo>
                <a:cubicBezTo>
                  <a:pt x="2255398" y="3062373"/>
                  <a:pt x="2255368" y="3061862"/>
                  <a:pt x="2255188" y="3061321"/>
                </a:cubicBezTo>
                <a:cubicBezTo>
                  <a:pt x="2254979" y="3060809"/>
                  <a:pt x="2254619" y="3060358"/>
                  <a:pt x="2254079" y="3059967"/>
                </a:cubicBezTo>
                <a:cubicBezTo>
                  <a:pt x="2252310" y="3058584"/>
                  <a:pt x="2250361" y="3057592"/>
                  <a:pt x="2248172" y="3056960"/>
                </a:cubicBezTo>
                <a:cubicBezTo>
                  <a:pt x="2246013" y="3056329"/>
                  <a:pt x="2243704" y="3055998"/>
                  <a:pt x="2241305" y="3055998"/>
                </a:cubicBezTo>
                <a:close/>
                <a:moveTo>
                  <a:pt x="2199687" y="3055998"/>
                </a:moveTo>
                <a:cubicBezTo>
                  <a:pt x="2195909" y="3055998"/>
                  <a:pt x="2192550" y="3056900"/>
                  <a:pt x="2189672" y="3058644"/>
                </a:cubicBezTo>
                <a:cubicBezTo>
                  <a:pt x="2186793" y="3060418"/>
                  <a:pt x="2184515" y="3062854"/>
                  <a:pt x="2182865" y="3065952"/>
                </a:cubicBezTo>
                <a:cubicBezTo>
                  <a:pt x="2181216" y="3069079"/>
                  <a:pt x="2180407" y="3072718"/>
                  <a:pt x="2180407" y="3076928"/>
                </a:cubicBezTo>
                <a:cubicBezTo>
                  <a:pt x="2180407" y="3081228"/>
                  <a:pt x="2181246" y="3084897"/>
                  <a:pt x="2182925" y="3087994"/>
                </a:cubicBezTo>
                <a:cubicBezTo>
                  <a:pt x="2184604" y="3091062"/>
                  <a:pt x="2186943" y="3093467"/>
                  <a:pt x="2190002" y="3095121"/>
                </a:cubicBezTo>
                <a:cubicBezTo>
                  <a:pt x="2193060" y="3096805"/>
                  <a:pt x="2196688" y="3097647"/>
                  <a:pt x="2200916" y="3097647"/>
                </a:cubicBezTo>
                <a:cubicBezTo>
                  <a:pt x="2203345" y="3097647"/>
                  <a:pt x="2205774" y="3097286"/>
                  <a:pt x="2208262" y="3096595"/>
                </a:cubicBezTo>
                <a:cubicBezTo>
                  <a:pt x="2210721" y="3095873"/>
                  <a:pt x="2212880" y="3094851"/>
                  <a:pt x="2214679" y="3093527"/>
                </a:cubicBezTo>
                <a:cubicBezTo>
                  <a:pt x="2215399" y="3093076"/>
                  <a:pt x="2215878" y="3092565"/>
                  <a:pt x="2216118" y="3091964"/>
                </a:cubicBezTo>
                <a:cubicBezTo>
                  <a:pt x="2216388" y="3091362"/>
                  <a:pt x="2216418" y="3090791"/>
                  <a:pt x="2216298" y="3090250"/>
                </a:cubicBezTo>
                <a:cubicBezTo>
                  <a:pt x="2216148" y="3089738"/>
                  <a:pt x="2215878" y="3089287"/>
                  <a:pt x="2215519" y="3088926"/>
                </a:cubicBezTo>
                <a:cubicBezTo>
                  <a:pt x="2215129" y="3088596"/>
                  <a:pt x="2214619" y="3088385"/>
                  <a:pt x="2213989" y="3088355"/>
                </a:cubicBezTo>
                <a:cubicBezTo>
                  <a:pt x="2213360" y="3088325"/>
                  <a:pt x="2212640" y="3088565"/>
                  <a:pt x="2211891" y="3089047"/>
                </a:cubicBezTo>
                <a:cubicBezTo>
                  <a:pt x="2210121" y="3090219"/>
                  <a:pt x="2208322" y="3091062"/>
                  <a:pt x="2206493" y="3091542"/>
                </a:cubicBezTo>
                <a:cubicBezTo>
                  <a:pt x="2204634" y="3092054"/>
                  <a:pt x="2202805" y="3092294"/>
                  <a:pt x="2200916" y="3092294"/>
                </a:cubicBezTo>
                <a:cubicBezTo>
                  <a:pt x="2196418" y="3092294"/>
                  <a:pt x="2192940" y="3090971"/>
                  <a:pt x="2190482" y="3088325"/>
                </a:cubicBezTo>
                <a:cubicBezTo>
                  <a:pt x="2188293" y="3085949"/>
                  <a:pt x="2187093" y="3082611"/>
                  <a:pt x="2186853" y="3078251"/>
                </a:cubicBezTo>
                <a:lnTo>
                  <a:pt x="2214199" y="3078251"/>
                </a:lnTo>
                <a:cubicBezTo>
                  <a:pt x="2215129" y="3078251"/>
                  <a:pt x="2215848" y="3078040"/>
                  <a:pt x="2216328" y="3077619"/>
                </a:cubicBezTo>
                <a:cubicBezTo>
                  <a:pt x="2216838" y="3077198"/>
                  <a:pt x="2217078" y="3076567"/>
                  <a:pt x="2217078" y="3075665"/>
                </a:cubicBezTo>
                <a:cubicBezTo>
                  <a:pt x="2217078" y="3072658"/>
                  <a:pt x="2216658" y="3069921"/>
                  <a:pt x="2215878" y="3067485"/>
                </a:cubicBezTo>
                <a:cubicBezTo>
                  <a:pt x="2215069" y="3065080"/>
                  <a:pt x="2213929" y="3063005"/>
                  <a:pt x="2212430" y="3061291"/>
                </a:cubicBezTo>
                <a:cubicBezTo>
                  <a:pt x="2210901" y="3059576"/>
                  <a:pt x="2209072" y="3058284"/>
                  <a:pt x="2206943" y="3057381"/>
                </a:cubicBezTo>
                <a:cubicBezTo>
                  <a:pt x="2204784" y="3056449"/>
                  <a:pt x="2202385" y="3055998"/>
                  <a:pt x="2199687" y="3055998"/>
                </a:cubicBezTo>
                <a:close/>
                <a:moveTo>
                  <a:pt x="2401903" y="3043849"/>
                </a:moveTo>
                <a:cubicBezTo>
                  <a:pt x="2400854" y="3043849"/>
                  <a:pt x="2400044" y="3044150"/>
                  <a:pt x="2399444" y="3044721"/>
                </a:cubicBezTo>
                <a:cubicBezTo>
                  <a:pt x="2398815" y="3045292"/>
                  <a:pt x="2398515" y="3046134"/>
                  <a:pt x="2398515" y="3047247"/>
                </a:cubicBezTo>
                <a:lnTo>
                  <a:pt x="2398515" y="3056750"/>
                </a:lnTo>
                <a:lnTo>
                  <a:pt x="2392998" y="3056750"/>
                </a:lnTo>
                <a:cubicBezTo>
                  <a:pt x="2392068" y="3056750"/>
                  <a:pt x="2391349" y="3056960"/>
                  <a:pt x="2390869" y="3057411"/>
                </a:cubicBezTo>
                <a:cubicBezTo>
                  <a:pt x="2390359" y="3057862"/>
                  <a:pt x="2390119" y="3058494"/>
                  <a:pt x="2390119" y="3059306"/>
                </a:cubicBezTo>
                <a:cubicBezTo>
                  <a:pt x="2390119" y="3060148"/>
                  <a:pt x="2390359" y="3060779"/>
                  <a:pt x="2390869" y="3061261"/>
                </a:cubicBezTo>
                <a:cubicBezTo>
                  <a:pt x="2391349" y="3061712"/>
                  <a:pt x="2392068" y="3061952"/>
                  <a:pt x="2392998" y="3061952"/>
                </a:cubicBezTo>
                <a:lnTo>
                  <a:pt x="2398515" y="3061952"/>
                </a:lnTo>
                <a:lnTo>
                  <a:pt x="2398515" y="3083032"/>
                </a:lnTo>
                <a:cubicBezTo>
                  <a:pt x="2398515" y="3086160"/>
                  <a:pt x="2399055" y="3088836"/>
                  <a:pt x="2400104" y="3091001"/>
                </a:cubicBezTo>
                <a:cubicBezTo>
                  <a:pt x="2401124" y="3093197"/>
                  <a:pt x="2402713" y="3094851"/>
                  <a:pt x="2404812" y="3095963"/>
                </a:cubicBezTo>
                <a:cubicBezTo>
                  <a:pt x="2406941" y="3097106"/>
                  <a:pt x="2409579" y="3097647"/>
                  <a:pt x="2412698" y="3097647"/>
                </a:cubicBezTo>
                <a:cubicBezTo>
                  <a:pt x="2413567" y="3097647"/>
                  <a:pt x="2414557" y="3097557"/>
                  <a:pt x="2415636" y="3097377"/>
                </a:cubicBezTo>
                <a:cubicBezTo>
                  <a:pt x="2416686" y="3097166"/>
                  <a:pt x="2417555" y="3096955"/>
                  <a:pt x="2418215" y="3096745"/>
                </a:cubicBezTo>
                <a:cubicBezTo>
                  <a:pt x="2418815" y="3096534"/>
                  <a:pt x="2419234" y="3096143"/>
                  <a:pt x="2419504" y="3095602"/>
                </a:cubicBezTo>
                <a:cubicBezTo>
                  <a:pt x="2419744" y="3095031"/>
                  <a:pt x="2419864" y="3094430"/>
                  <a:pt x="2419864" y="3093768"/>
                </a:cubicBezTo>
                <a:cubicBezTo>
                  <a:pt x="2419864" y="3092836"/>
                  <a:pt x="2419714" y="3092174"/>
                  <a:pt x="2419384" y="3091783"/>
                </a:cubicBezTo>
                <a:cubicBezTo>
                  <a:pt x="2419055" y="3091392"/>
                  <a:pt x="2418635" y="3091242"/>
                  <a:pt x="2418125" y="3091302"/>
                </a:cubicBezTo>
                <a:cubicBezTo>
                  <a:pt x="2417645" y="3091302"/>
                  <a:pt x="2417015" y="3091392"/>
                  <a:pt x="2416296" y="3091633"/>
                </a:cubicBezTo>
                <a:cubicBezTo>
                  <a:pt x="2415546" y="3091843"/>
                  <a:pt x="2414647" y="3091964"/>
                  <a:pt x="2413597" y="3091964"/>
                </a:cubicBezTo>
                <a:cubicBezTo>
                  <a:pt x="2410629" y="3091964"/>
                  <a:pt x="2408500" y="3091152"/>
                  <a:pt x="2407181" y="3089528"/>
                </a:cubicBezTo>
                <a:cubicBezTo>
                  <a:pt x="2405861" y="3087904"/>
                  <a:pt x="2405202" y="3085498"/>
                  <a:pt x="2405202" y="3082371"/>
                </a:cubicBezTo>
                <a:lnTo>
                  <a:pt x="2405202" y="3061952"/>
                </a:lnTo>
                <a:lnTo>
                  <a:pt x="2415576" y="3061952"/>
                </a:lnTo>
                <a:cubicBezTo>
                  <a:pt x="2416506" y="3061952"/>
                  <a:pt x="2417225" y="3061712"/>
                  <a:pt x="2417735" y="3061261"/>
                </a:cubicBezTo>
                <a:cubicBezTo>
                  <a:pt x="2418215" y="3060779"/>
                  <a:pt x="2418455" y="3060148"/>
                  <a:pt x="2418455" y="3059306"/>
                </a:cubicBezTo>
                <a:cubicBezTo>
                  <a:pt x="2418455" y="3058494"/>
                  <a:pt x="2418215" y="3057862"/>
                  <a:pt x="2417735" y="3057411"/>
                </a:cubicBezTo>
                <a:cubicBezTo>
                  <a:pt x="2417225" y="3056960"/>
                  <a:pt x="2416506" y="3056750"/>
                  <a:pt x="2415576" y="3056750"/>
                </a:cubicBezTo>
                <a:lnTo>
                  <a:pt x="2405202" y="3056750"/>
                </a:lnTo>
                <a:lnTo>
                  <a:pt x="2405202" y="3047247"/>
                </a:lnTo>
                <a:cubicBezTo>
                  <a:pt x="2405202" y="3046134"/>
                  <a:pt x="2404902" y="3045292"/>
                  <a:pt x="2404332" y="3044721"/>
                </a:cubicBezTo>
                <a:cubicBezTo>
                  <a:pt x="2403762" y="3044150"/>
                  <a:pt x="2402953" y="3043849"/>
                  <a:pt x="2401903" y="3043849"/>
                </a:cubicBezTo>
                <a:close/>
                <a:moveTo>
                  <a:pt x="2429249" y="3038887"/>
                </a:moveTo>
                <a:cubicBezTo>
                  <a:pt x="2427900" y="3038887"/>
                  <a:pt x="2426820" y="3039248"/>
                  <a:pt x="2426041" y="3039940"/>
                </a:cubicBezTo>
                <a:cubicBezTo>
                  <a:pt x="2425291" y="3040632"/>
                  <a:pt x="2424901" y="3041624"/>
                  <a:pt x="2424901" y="3042947"/>
                </a:cubicBezTo>
                <a:cubicBezTo>
                  <a:pt x="2424901" y="3044210"/>
                  <a:pt x="2425291" y="3045233"/>
                  <a:pt x="2426041" y="3045954"/>
                </a:cubicBezTo>
                <a:cubicBezTo>
                  <a:pt x="2426820" y="3046706"/>
                  <a:pt x="2427900" y="3047067"/>
                  <a:pt x="2429249" y="3047067"/>
                </a:cubicBezTo>
                <a:cubicBezTo>
                  <a:pt x="2430689" y="3047067"/>
                  <a:pt x="2431768" y="3046706"/>
                  <a:pt x="2432518" y="3045954"/>
                </a:cubicBezTo>
                <a:cubicBezTo>
                  <a:pt x="2433267" y="3045233"/>
                  <a:pt x="2433627" y="3044210"/>
                  <a:pt x="2433627" y="3042947"/>
                </a:cubicBezTo>
                <a:cubicBezTo>
                  <a:pt x="2433627" y="3041624"/>
                  <a:pt x="2433267" y="3040632"/>
                  <a:pt x="2432518" y="3039940"/>
                </a:cubicBezTo>
                <a:cubicBezTo>
                  <a:pt x="2431768" y="3039248"/>
                  <a:pt x="2430689" y="3038887"/>
                  <a:pt x="2429249" y="3038887"/>
                </a:cubicBezTo>
                <a:close/>
                <a:moveTo>
                  <a:pt x="2492037" y="3038076"/>
                </a:moveTo>
                <a:cubicBezTo>
                  <a:pt x="2490958" y="3038076"/>
                  <a:pt x="2490118" y="3038376"/>
                  <a:pt x="2489578" y="3038947"/>
                </a:cubicBezTo>
                <a:cubicBezTo>
                  <a:pt x="2489039" y="3039519"/>
                  <a:pt x="2488739" y="3040361"/>
                  <a:pt x="2488739" y="3041474"/>
                </a:cubicBezTo>
                <a:lnTo>
                  <a:pt x="2488739" y="3083604"/>
                </a:lnTo>
                <a:cubicBezTo>
                  <a:pt x="2488739" y="3088114"/>
                  <a:pt x="2489788" y="3091603"/>
                  <a:pt x="2491887" y="3094009"/>
                </a:cubicBezTo>
                <a:cubicBezTo>
                  <a:pt x="2493986" y="3096444"/>
                  <a:pt x="2496985" y="3097647"/>
                  <a:pt x="2500942" y="3097647"/>
                </a:cubicBezTo>
                <a:cubicBezTo>
                  <a:pt x="2501392" y="3097647"/>
                  <a:pt x="2501872" y="3097617"/>
                  <a:pt x="2502352" y="3097587"/>
                </a:cubicBezTo>
                <a:cubicBezTo>
                  <a:pt x="2502831" y="3097527"/>
                  <a:pt x="2503311" y="3097467"/>
                  <a:pt x="2503761" y="3097407"/>
                </a:cubicBezTo>
                <a:cubicBezTo>
                  <a:pt x="2504751" y="3097256"/>
                  <a:pt x="2505440" y="3096925"/>
                  <a:pt x="2505890" y="3096414"/>
                </a:cubicBezTo>
                <a:cubicBezTo>
                  <a:pt x="2506340" y="3095933"/>
                  <a:pt x="2506550" y="3095181"/>
                  <a:pt x="2506550" y="3094189"/>
                </a:cubicBezTo>
                <a:cubicBezTo>
                  <a:pt x="2506550" y="3093197"/>
                  <a:pt x="2506430" y="3092535"/>
                  <a:pt x="2506190" y="3092204"/>
                </a:cubicBezTo>
                <a:cubicBezTo>
                  <a:pt x="2505950" y="3091873"/>
                  <a:pt x="2505500" y="3091723"/>
                  <a:pt x="2504901" y="3091783"/>
                </a:cubicBezTo>
                <a:cubicBezTo>
                  <a:pt x="2504511" y="3091783"/>
                  <a:pt x="2504151" y="3091813"/>
                  <a:pt x="2503761" y="3091873"/>
                </a:cubicBezTo>
                <a:cubicBezTo>
                  <a:pt x="2503371" y="3091933"/>
                  <a:pt x="2502922" y="3091964"/>
                  <a:pt x="2502442" y="3091964"/>
                </a:cubicBezTo>
                <a:cubicBezTo>
                  <a:pt x="2500133" y="3091964"/>
                  <a:pt x="2498394" y="3091212"/>
                  <a:pt x="2497194" y="3089768"/>
                </a:cubicBezTo>
                <a:cubicBezTo>
                  <a:pt x="2496025" y="3088295"/>
                  <a:pt x="2495425" y="3086100"/>
                  <a:pt x="2495425" y="3083123"/>
                </a:cubicBezTo>
                <a:lnTo>
                  <a:pt x="2495425" y="3041474"/>
                </a:lnTo>
                <a:cubicBezTo>
                  <a:pt x="2495425" y="3040361"/>
                  <a:pt x="2495126" y="3039519"/>
                  <a:pt x="2494526" y="3038947"/>
                </a:cubicBezTo>
                <a:cubicBezTo>
                  <a:pt x="2493926" y="3038376"/>
                  <a:pt x="2493086" y="3038076"/>
                  <a:pt x="2492037" y="3038076"/>
                </a:cubicBezTo>
                <a:close/>
                <a:moveTo>
                  <a:pt x="2232370" y="2929246"/>
                </a:moveTo>
                <a:lnTo>
                  <a:pt x="2454586" y="2929246"/>
                </a:lnTo>
                <a:lnTo>
                  <a:pt x="2454586" y="2953995"/>
                </a:lnTo>
                <a:lnTo>
                  <a:pt x="2232370" y="2953995"/>
                </a:lnTo>
                <a:close/>
                <a:moveTo>
                  <a:pt x="2232370" y="2830221"/>
                </a:moveTo>
                <a:lnTo>
                  <a:pt x="2454586" y="2830221"/>
                </a:lnTo>
                <a:lnTo>
                  <a:pt x="2454586" y="2854970"/>
                </a:lnTo>
                <a:lnTo>
                  <a:pt x="2257077" y="2854970"/>
                </a:lnTo>
                <a:lnTo>
                  <a:pt x="2257077" y="2912737"/>
                </a:lnTo>
                <a:lnTo>
                  <a:pt x="2232370" y="2912737"/>
                </a:lnTo>
                <a:close/>
                <a:moveTo>
                  <a:pt x="2232370" y="2731165"/>
                </a:moveTo>
                <a:lnTo>
                  <a:pt x="2454586" y="2731165"/>
                </a:lnTo>
                <a:lnTo>
                  <a:pt x="2454586" y="2813711"/>
                </a:lnTo>
                <a:lnTo>
                  <a:pt x="2429879" y="2813711"/>
                </a:lnTo>
                <a:lnTo>
                  <a:pt x="2429879" y="2755914"/>
                </a:lnTo>
                <a:lnTo>
                  <a:pt x="2257077" y="2755914"/>
                </a:lnTo>
                <a:lnTo>
                  <a:pt x="2257077" y="2813711"/>
                </a:lnTo>
                <a:lnTo>
                  <a:pt x="2232370" y="2813711"/>
                </a:lnTo>
                <a:close/>
                <a:moveTo>
                  <a:pt x="2259836" y="2673398"/>
                </a:moveTo>
                <a:cubicBezTo>
                  <a:pt x="2212880" y="2673398"/>
                  <a:pt x="2174770" y="2711619"/>
                  <a:pt x="2174770" y="2758681"/>
                </a:cubicBezTo>
                <a:lnTo>
                  <a:pt x="2174770" y="2926480"/>
                </a:lnTo>
                <a:cubicBezTo>
                  <a:pt x="2174770" y="2973542"/>
                  <a:pt x="2212880" y="3011763"/>
                  <a:pt x="2259836" y="3011763"/>
                </a:cubicBezTo>
                <a:lnTo>
                  <a:pt x="2427120" y="3011763"/>
                </a:lnTo>
                <a:cubicBezTo>
                  <a:pt x="2474076" y="3011763"/>
                  <a:pt x="2512157" y="2973542"/>
                  <a:pt x="2512157" y="2926480"/>
                </a:cubicBezTo>
                <a:lnTo>
                  <a:pt x="2512157" y="2758681"/>
                </a:lnTo>
                <a:cubicBezTo>
                  <a:pt x="2512157" y="2711619"/>
                  <a:pt x="2474076" y="2673398"/>
                  <a:pt x="2427120" y="2673398"/>
                </a:cubicBezTo>
                <a:close/>
                <a:moveTo>
                  <a:pt x="0" y="0"/>
                </a:moveTo>
                <a:lnTo>
                  <a:pt x="2995200" y="0"/>
                </a:lnTo>
                <a:lnTo>
                  <a:pt x="2995200" y="3394800"/>
                </a:lnTo>
                <a:lnTo>
                  <a:pt x="0" y="3394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079600" cy="1325563"/>
          </a:xfrm>
        </p:spPr>
        <p:txBody>
          <a:bodyPr rIns="0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D3B6-ED57-6A41-9BA6-334308CFF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800" y="2772000"/>
            <a:ext cx="5079600" cy="3150000"/>
          </a:xfrm>
        </p:spPr>
        <p:txBody>
          <a:bodyPr rIns="0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70665A3-39C5-7440-8B5E-4BDEE993C6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4400" y="0"/>
            <a:ext cx="2995200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923C56A-27BD-CF2B-2434-A63C1322C10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96800" y="0"/>
            <a:ext cx="2995200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C1D700A-C371-877B-8A49-FB4C08C7D4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34400" y="3463201"/>
            <a:ext cx="2995200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13CDC60-791B-CECA-D79B-8F13E70EF5C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22298" y="1725501"/>
            <a:ext cx="522000" cy="522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2BC5BA4-8C19-E197-BC2B-B2D5B164784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12607" y="1725501"/>
            <a:ext cx="522000" cy="522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C1E7FD-77EF-CBEB-0FE2-15AC59EBD58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2002916" y="1725501"/>
            <a:ext cx="522000" cy="522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44DE202-0C14-6E85-A373-57065F19B4AE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2593225" y="1725501"/>
            <a:ext cx="522000" cy="522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6003BA3-693E-0737-C3C5-8D8B7209F41D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183534" y="1725501"/>
            <a:ext cx="522000" cy="522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47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odboar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AFDC5C6C-7D9B-64D8-64CB-EEC69BCD471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3202" y="0"/>
            <a:ext cx="6058798" cy="6858000"/>
          </a:xfrm>
          <a:custGeom>
            <a:avLst/>
            <a:gdLst>
              <a:gd name="connsiteX0" fmla="*/ 5353748 w 6058798"/>
              <a:gd name="connsiteY0" fmla="*/ 6606797 h 6858000"/>
              <a:gd name="connsiteX1" fmla="*/ 5360075 w 6058798"/>
              <a:gd name="connsiteY1" fmla="*/ 6608451 h 6858000"/>
              <a:gd name="connsiteX2" fmla="*/ 5363913 w 6058798"/>
              <a:gd name="connsiteY2" fmla="*/ 6613203 h 6858000"/>
              <a:gd name="connsiteX3" fmla="*/ 5365172 w 6058798"/>
              <a:gd name="connsiteY3" fmla="*/ 6619698 h 6858000"/>
              <a:gd name="connsiteX4" fmla="*/ 5340855 w 6058798"/>
              <a:gd name="connsiteY4" fmla="*/ 6619698 h 6858000"/>
              <a:gd name="connsiteX5" fmla="*/ 5342234 w 6058798"/>
              <a:gd name="connsiteY5" fmla="*/ 6614105 h 6858000"/>
              <a:gd name="connsiteX6" fmla="*/ 5346642 w 6058798"/>
              <a:gd name="connsiteY6" fmla="*/ 6608752 h 6858000"/>
              <a:gd name="connsiteX7" fmla="*/ 5353748 w 6058798"/>
              <a:gd name="connsiteY7" fmla="*/ 6606797 h 6858000"/>
              <a:gd name="connsiteX8" fmla="*/ 5274169 w 6058798"/>
              <a:gd name="connsiteY8" fmla="*/ 6602166 h 6858000"/>
              <a:gd name="connsiteX9" fmla="*/ 5271681 w 6058798"/>
              <a:gd name="connsiteY9" fmla="*/ 6603099 h 6858000"/>
              <a:gd name="connsiteX10" fmla="*/ 5270871 w 6058798"/>
              <a:gd name="connsiteY10" fmla="*/ 6605745 h 6858000"/>
              <a:gd name="connsiteX11" fmla="*/ 5270871 w 6058798"/>
              <a:gd name="connsiteY11" fmla="*/ 6639545 h 6858000"/>
              <a:gd name="connsiteX12" fmla="*/ 5271681 w 6058798"/>
              <a:gd name="connsiteY12" fmla="*/ 6642222 h 6858000"/>
              <a:gd name="connsiteX13" fmla="*/ 5274169 w 6058798"/>
              <a:gd name="connsiteY13" fmla="*/ 6643184 h 6858000"/>
              <a:gd name="connsiteX14" fmla="*/ 5276658 w 6058798"/>
              <a:gd name="connsiteY14" fmla="*/ 6642222 h 6858000"/>
              <a:gd name="connsiteX15" fmla="*/ 5277527 w 6058798"/>
              <a:gd name="connsiteY15" fmla="*/ 6639545 h 6858000"/>
              <a:gd name="connsiteX16" fmla="*/ 5277527 w 6058798"/>
              <a:gd name="connsiteY16" fmla="*/ 6605745 h 6858000"/>
              <a:gd name="connsiteX17" fmla="*/ 5276628 w 6058798"/>
              <a:gd name="connsiteY17" fmla="*/ 6603099 h 6858000"/>
              <a:gd name="connsiteX18" fmla="*/ 5274169 w 6058798"/>
              <a:gd name="connsiteY18" fmla="*/ 6602166 h 6858000"/>
              <a:gd name="connsiteX19" fmla="*/ 5353598 w 6058798"/>
              <a:gd name="connsiteY19" fmla="*/ 6601836 h 6858000"/>
              <a:gd name="connsiteX20" fmla="*/ 5343584 w 6058798"/>
              <a:gd name="connsiteY20" fmla="*/ 6604482 h 6858000"/>
              <a:gd name="connsiteX21" fmla="*/ 5336777 w 6058798"/>
              <a:gd name="connsiteY21" fmla="*/ 6611819 h 6858000"/>
              <a:gd name="connsiteX22" fmla="*/ 5334318 w 6058798"/>
              <a:gd name="connsiteY22" fmla="*/ 6622765 h 6858000"/>
              <a:gd name="connsiteX23" fmla="*/ 5336837 w 6058798"/>
              <a:gd name="connsiteY23" fmla="*/ 6633832 h 6858000"/>
              <a:gd name="connsiteX24" fmla="*/ 5343913 w 6058798"/>
              <a:gd name="connsiteY24" fmla="*/ 6640989 h 6858000"/>
              <a:gd name="connsiteX25" fmla="*/ 5354828 w 6058798"/>
              <a:gd name="connsiteY25" fmla="*/ 6643515 h 6858000"/>
              <a:gd name="connsiteX26" fmla="*/ 5362174 w 6058798"/>
              <a:gd name="connsiteY26" fmla="*/ 6642432 h 6858000"/>
              <a:gd name="connsiteX27" fmla="*/ 5368591 w 6058798"/>
              <a:gd name="connsiteY27" fmla="*/ 6639365 h 6858000"/>
              <a:gd name="connsiteX28" fmla="*/ 5370030 w 6058798"/>
              <a:gd name="connsiteY28" fmla="*/ 6637801 h 6858000"/>
              <a:gd name="connsiteX29" fmla="*/ 5370210 w 6058798"/>
              <a:gd name="connsiteY29" fmla="*/ 6636117 h 6858000"/>
              <a:gd name="connsiteX30" fmla="*/ 5369430 w 6058798"/>
              <a:gd name="connsiteY30" fmla="*/ 6634794 h 6858000"/>
              <a:gd name="connsiteX31" fmla="*/ 5367901 w 6058798"/>
              <a:gd name="connsiteY31" fmla="*/ 6634193 h 6858000"/>
              <a:gd name="connsiteX32" fmla="*/ 5365802 w 6058798"/>
              <a:gd name="connsiteY32" fmla="*/ 6634914 h 6858000"/>
              <a:gd name="connsiteX33" fmla="*/ 5360405 w 6058798"/>
              <a:gd name="connsiteY33" fmla="*/ 6637380 h 6858000"/>
              <a:gd name="connsiteX34" fmla="*/ 5354828 w 6058798"/>
              <a:gd name="connsiteY34" fmla="*/ 6638132 h 6858000"/>
              <a:gd name="connsiteX35" fmla="*/ 5344423 w 6058798"/>
              <a:gd name="connsiteY35" fmla="*/ 6634163 h 6858000"/>
              <a:gd name="connsiteX36" fmla="*/ 5340765 w 6058798"/>
              <a:gd name="connsiteY36" fmla="*/ 6624089 h 6858000"/>
              <a:gd name="connsiteX37" fmla="*/ 5368111 w 6058798"/>
              <a:gd name="connsiteY37" fmla="*/ 6624089 h 6858000"/>
              <a:gd name="connsiteX38" fmla="*/ 5370240 w 6058798"/>
              <a:gd name="connsiteY38" fmla="*/ 6623457 h 6858000"/>
              <a:gd name="connsiteX39" fmla="*/ 5370990 w 6058798"/>
              <a:gd name="connsiteY39" fmla="*/ 6621503 h 6858000"/>
              <a:gd name="connsiteX40" fmla="*/ 5369790 w 6058798"/>
              <a:gd name="connsiteY40" fmla="*/ 6613323 h 6858000"/>
              <a:gd name="connsiteX41" fmla="*/ 5366342 w 6058798"/>
              <a:gd name="connsiteY41" fmla="*/ 6607128 h 6858000"/>
              <a:gd name="connsiteX42" fmla="*/ 5360855 w 6058798"/>
              <a:gd name="connsiteY42" fmla="*/ 6603219 h 6858000"/>
              <a:gd name="connsiteX43" fmla="*/ 5353598 w 6058798"/>
              <a:gd name="connsiteY43" fmla="*/ 6601836 h 6858000"/>
              <a:gd name="connsiteX44" fmla="*/ 5310241 w 6058798"/>
              <a:gd name="connsiteY44" fmla="*/ 6601836 h 6858000"/>
              <a:gd name="connsiteX45" fmla="*/ 5301215 w 6058798"/>
              <a:gd name="connsiteY45" fmla="*/ 6604272 h 6858000"/>
              <a:gd name="connsiteX46" fmla="*/ 5296508 w 6058798"/>
              <a:gd name="connsiteY46" fmla="*/ 6609414 h 6858000"/>
              <a:gd name="connsiteX47" fmla="*/ 5296508 w 6058798"/>
              <a:gd name="connsiteY47" fmla="*/ 6605414 h 6858000"/>
              <a:gd name="connsiteX48" fmla="*/ 5295638 w 6058798"/>
              <a:gd name="connsiteY48" fmla="*/ 6602888 h 6858000"/>
              <a:gd name="connsiteX49" fmla="*/ 5293179 w 6058798"/>
              <a:gd name="connsiteY49" fmla="*/ 6602016 h 6858000"/>
              <a:gd name="connsiteX50" fmla="*/ 5290811 w 6058798"/>
              <a:gd name="connsiteY50" fmla="*/ 6602888 h 6858000"/>
              <a:gd name="connsiteX51" fmla="*/ 5289971 w 6058798"/>
              <a:gd name="connsiteY51" fmla="*/ 6605414 h 6858000"/>
              <a:gd name="connsiteX52" fmla="*/ 5289971 w 6058798"/>
              <a:gd name="connsiteY52" fmla="*/ 6639876 h 6858000"/>
              <a:gd name="connsiteX53" fmla="*/ 5290811 w 6058798"/>
              <a:gd name="connsiteY53" fmla="*/ 6642432 h 6858000"/>
              <a:gd name="connsiteX54" fmla="*/ 5293269 w 6058798"/>
              <a:gd name="connsiteY54" fmla="*/ 6643335 h 6858000"/>
              <a:gd name="connsiteX55" fmla="*/ 5296658 w 6058798"/>
              <a:gd name="connsiteY55" fmla="*/ 6639876 h 6858000"/>
              <a:gd name="connsiteX56" fmla="*/ 5296658 w 6058798"/>
              <a:gd name="connsiteY56" fmla="*/ 6619879 h 6858000"/>
              <a:gd name="connsiteX57" fmla="*/ 5299896 w 6058798"/>
              <a:gd name="connsiteY57" fmla="*/ 6610737 h 6858000"/>
              <a:gd name="connsiteX58" fmla="*/ 5308681 w 6058798"/>
              <a:gd name="connsiteY58" fmla="*/ 6607308 h 6858000"/>
              <a:gd name="connsiteX59" fmla="*/ 5315638 w 6058798"/>
              <a:gd name="connsiteY59" fmla="*/ 6609895 h 6858000"/>
              <a:gd name="connsiteX60" fmla="*/ 5317827 w 6058798"/>
              <a:gd name="connsiteY60" fmla="*/ 6618135 h 6858000"/>
              <a:gd name="connsiteX61" fmla="*/ 5317827 w 6058798"/>
              <a:gd name="connsiteY61" fmla="*/ 6639876 h 6858000"/>
              <a:gd name="connsiteX62" fmla="*/ 5318696 w 6058798"/>
              <a:gd name="connsiteY62" fmla="*/ 6642432 h 6858000"/>
              <a:gd name="connsiteX63" fmla="*/ 5321215 w 6058798"/>
              <a:gd name="connsiteY63" fmla="*/ 6643335 h 6858000"/>
              <a:gd name="connsiteX64" fmla="*/ 5323644 w 6058798"/>
              <a:gd name="connsiteY64" fmla="*/ 6642432 h 6858000"/>
              <a:gd name="connsiteX65" fmla="*/ 5324513 w 6058798"/>
              <a:gd name="connsiteY65" fmla="*/ 6639876 h 6858000"/>
              <a:gd name="connsiteX66" fmla="*/ 5324513 w 6058798"/>
              <a:gd name="connsiteY66" fmla="*/ 6617713 h 6858000"/>
              <a:gd name="connsiteX67" fmla="*/ 5322954 w 6058798"/>
              <a:gd name="connsiteY67" fmla="*/ 6608842 h 6858000"/>
              <a:gd name="connsiteX68" fmla="*/ 5318217 w 6058798"/>
              <a:gd name="connsiteY68" fmla="*/ 6603580 h 6858000"/>
              <a:gd name="connsiteX69" fmla="*/ 5310241 w 6058798"/>
              <a:gd name="connsiteY69" fmla="*/ 6601836 h 6858000"/>
              <a:gd name="connsiteX70" fmla="*/ 5274169 w 6058798"/>
              <a:gd name="connsiteY70" fmla="*/ 6584755 h 6858000"/>
              <a:gd name="connsiteX71" fmla="*/ 5270961 w 6058798"/>
              <a:gd name="connsiteY71" fmla="*/ 6585778 h 6858000"/>
              <a:gd name="connsiteX72" fmla="*/ 5269791 w 6058798"/>
              <a:gd name="connsiteY72" fmla="*/ 6588785 h 6858000"/>
              <a:gd name="connsiteX73" fmla="*/ 5270961 w 6058798"/>
              <a:gd name="connsiteY73" fmla="*/ 6591822 h 6858000"/>
              <a:gd name="connsiteX74" fmla="*/ 5274169 w 6058798"/>
              <a:gd name="connsiteY74" fmla="*/ 6592935 h 6858000"/>
              <a:gd name="connsiteX75" fmla="*/ 5277407 w 6058798"/>
              <a:gd name="connsiteY75" fmla="*/ 6591822 h 6858000"/>
              <a:gd name="connsiteX76" fmla="*/ 5278517 w 6058798"/>
              <a:gd name="connsiteY76" fmla="*/ 6588785 h 6858000"/>
              <a:gd name="connsiteX77" fmla="*/ 5277407 w 6058798"/>
              <a:gd name="connsiteY77" fmla="*/ 6585778 h 6858000"/>
              <a:gd name="connsiteX78" fmla="*/ 5274169 w 6058798"/>
              <a:gd name="connsiteY78" fmla="*/ 6584755 h 6858000"/>
              <a:gd name="connsiteX79" fmla="*/ 5249762 w 6058798"/>
              <a:gd name="connsiteY79" fmla="*/ 6583913 h 6858000"/>
              <a:gd name="connsiteX80" fmla="*/ 5247303 w 6058798"/>
              <a:gd name="connsiteY80" fmla="*/ 6584785 h 6858000"/>
              <a:gd name="connsiteX81" fmla="*/ 5246463 w 6058798"/>
              <a:gd name="connsiteY81" fmla="*/ 6587311 h 6858000"/>
              <a:gd name="connsiteX82" fmla="*/ 5246463 w 6058798"/>
              <a:gd name="connsiteY82" fmla="*/ 6629441 h 6858000"/>
              <a:gd name="connsiteX83" fmla="*/ 5249612 w 6058798"/>
              <a:gd name="connsiteY83" fmla="*/ 6639876 h 6858000"/>
              <a:gd name="connsiteX84" fmla="*/ 5258667 w 6058798"/>
              <a:gd name="connsiteY84" fmla="*/ 6643515 h 6858000"/>
              <a:gd name="connsiteX85" fmla="*/ 5260076 w 6058798"/>
              <a:gd name="connsiteY85" fmla="*/ 6643424 h 6858000"/>
              <a:gd name="connsiteX86" fmla="*/ 5261456 w 6058798"/>
              <a:gd name="connsiteY86" fmla="*/ 6643244 h 6858000"/>
              <a:gd name="connsiteX87" fmla="*/ 5263614 w 6058798"/>
              <a:gd name="connsiteY87" fmla="*/ 6642252 h 6858000"/>
              <a:gd name="connsiteX88" fmla="*/ 5264274 w 6058798"/>
              <a:gd name="connsiteY88" fmla="*/ 6640026 h 6858000"/>
              <a:gd name="connsiteX89" fmla="*/ 5263914 w 6058798"/>
              <a:gd name="connsiteY89" fmla="*/ 6638042 h 6858000"/>
              <a:gd name="connsiteX90" fmla="*/ 5262625 w 6058798"/>
              <a:gd name="connsiteY90" fmla="*/ 6637621 h 6858000"/>
              <a:gd name="connsiteX91" fmla="*/ 5261456 w 6058798"/>
              <a:gd name="connsiteY91" fmla="*/ 6637711 h 6858000"/>
              <a:gd name="connsiteX92" fmla="*/ 5260136 w 6058798"/>
              <a:gd name="connsiteY92" fmla="*/ 6637801 h 6858000"/>
              <a:gd name="connsiteX93" fmla="*/ 5254919 w 6058798"/>
              <a:gd name="connsiteY93" fmla="*/ 6635606 h 6858000"/>
              <a:gd name="connsiteX94" fmla="*/ 5253150 w 6058798"/>
              <a:gd name="connsiteY94" fmla="*/ 6628960 h 6858000"/>
              <a:gd name="connsiteX95" fmla="*/ 5253150 w 6058798"/>
              <a:gd name="connsiteY95" fmla="*/ 6587311 h 6858000"/>
              <a:gd name="connsiteX96" fmla="*/ 5252251 w 6058798"/>
              <a:gd name="connsiteY96" fmla="*/ 6584785 h 6858000"/>
              <a:gd name="connsiteX97" fmla="*/ 5249762 w 6058798"/>
              <a:gd name="connsiteY97" fmla="*/ 6583913 h 6858000"/>
              <a:gd name="connsiteX98" fmla="*/ 5531018 w 6058798"/>
              <a:gd name="connsiteY98" fmla="*/ 6541181 h 6858000"/>
              <a:gd name="connsiteX99" fmla="*/ 5533566 w 6058798"/>
              <a:gd name="connsiteY99" fmla="*/ 6541181 h 6858000"/>
              <a:gd name="connsiteX100" fmla="*/ 5533566 w 6058798"/>
              <a:gd name="connsiteY100" fmla="*/ 6543677 h 6858000"/>
              <a:gd name="connsiteX101" fmla="*/ 5532127 w 6058798"/>
              <a:gd name="connsiteY101" fmla="*/ 6549962 h 6858000"/>
              <a:gd name="connsiteX102" fmla="*/ 5528169 w 6058798"/>
              <a:gd name="connsiteY102" fmla="*/ 6554263 h 6858000"/>
              <a:gd name="connsiteX103" fmla="*/ 5522352 w 6058798"/>
              <a:gd name="connsiteY103" fmla="*/ 6555826 h 6858000"/>
              <a:gd name="connsiteX104" fmla="*/ 5515965 w 6058798"/>
              <a:gd name="connsiteY104" fmla="*/ 6553661 h 6858000"/>
              <a:gd name="connsiteX105" fmla="*/ 5513627 w 6058798"/>
              <a:gd name="connsiteY105" fmla="*/ 6548128 h 6858000"/>
              <a:gd name="connsiteX106" fmla="*/ 5515156 w 6058798"/>
              <a:gd name="connsiteY106" fmla="*/ 6543918 h 6858000"/>
              <a:gd name="connsiteX107" fmla="*/ 5520493 w 6058798"/>
              <a:gd name="connsiteY107" fmla="*/ 6541813 h 6858000"/>
              <a:gd name="connsiteX108" fmla="*/ 5531018 w 6058798"/>
              <a:gd name="connsiteY108" fmla="*/ 6541181 h 6858000"/>
              <a:gd name="connsiteX109" fmla="*/ 5386552 w 6058798"/>
              <a:gd name="connsiteY109" fmla="*/ 6524161 h 6858000"/>
              <a:gd name="connsiteX110" fmla="*/ 5392848 w 6058798"/>
              <a:gd name="connsiteY110" fmla="*/ 6525815 h 6858000"/>
              <a:gd name="connsiteX111" fmla="*/ 5396686 w 6058798"/>
              <a:gd name="connsiteY111" fmla="*/ 6530566 h 6858000"/>
              <a:gd name="connsiteX112" fmla="*/ 5397976 w 6058798"/>
              <a:gd name="connsiteY112" fmla="*/ 6537061 h 6858000"/>
              <a:gd name="connsiteX113" fmla="*/ 5373658 w 6058798"/>
              <a:gd name="connsiteY113" fmla="*/ 6537061 h 6858000"/>
              <a:gd name="connsiteX114" fmla="*/ 5375038 w 6058798"/>
              <a:gd name="connsiteY114" fmla="*/ 6531468 h 6858000"/>
              <a:gd name="connsiteX115" fmla="*/ 5379445 w 6058798"/>
              <a:gd name="connsiteY115" fmla="*/ 6526115 h 6858000"/>
              <a:gd name="connsiteX116" fmla="*/ 5386552 w 6058798"/>
              <a:gd name="connsiteY116" fmla="*/ 6524161 h 6858000"/>
              <a:gd name="connsiteX117" fmla="*/ 5263465 w 6058798"/>
              <a:gd name="connsiteY117" fmla="*/ 6524161 h 6858000"/>
              <a:gd name="connsiteX118" fmla="*/ 5269761 w 6058798"/>
              <a:gd name="connsiteY118" fmla="*/ 6525815 h 6858000"/>
              <a:gd name="connsiteX119" fmla="*/ 5273570 w 6058798"/>
              <a:gd name="connsiteY119" fmla="*/ 6530566 h 6858000"/>
              <a:gd name="connsiteX120" fmla="*/ 5274889 w 6058798"/>
              <a:gd name="connsiteY120" fmla="*/ 6537061 h 6858000"/>
              <a:gd name="connsiteX121" fmla="*/ 5250541 w 6058798"/>
              <a:gd name="connsiteY121" fmla="*/ 6537061 h 6858000"/>
              <a:gd name="connsiteX122" fmla="*/ 5251920 w 6058798"/>
              <a:gd name="connsiteY122" fmla="*/ 6531468 h 6858000"/>
              <a:gd name="connsiteX123" fmla="*/ 5256328 w 6058798"/>
              <a:gd name="connsiteY123" fmla="*/ 6526115 h 6858000"/>
              <a:gd name="connsiteX124" fmla="*/ 5263465 w 6058798"/>
              <a:gd name="connsiteY124" fmla="*/ 6524161 h 6858000"/>
              <a:gd name="connsiteX125" fmla="*/ 5492847 w 6058798"/>
              <a:gd name="connsiteY125" fmla="*/ 6519530 h 6858000"/>
              <a:gd name="connsiteX126" fmla="*/ 5490388 w 6058798"/>
              <a:gd name="connsiteY126" fmla="*/ 6520462 h 6858000"/>
              <a:gd name="connsiteX127" fmla="*/ 5489549 w 6058798"/>
              <a:gd name="connsiteY127" fmla="*/ 6523078 h 6858000"/>
              <a:gd name="connsiteX128" fmla="*/ 5489549 w 6058798"/>
              <a:gd name="connsiteY128" fmla="*/ 6556879 h 6858000"/>
              <a:gd name="connsiteX129" fmla="*/ 5490388 w 6058798"/>
              <a:gd name="connsiteY129" fmla="*/ 6559585 h 6858000"/>
              <a:gd name="connsiteX130" fmla="*/ 5492847 w 6058798"/>
              <a:gd name="connsiteY130" fmla="*/ 6560517 h 6858000"/>
              <a:gd name="connsiteX131" fmla="*/ 5495366 w 6058798"/>
              <a:gd name="connsiteY131" fmla="*/ 6559585 h 6858000"/>
              <a:gd name="connsiteX132" fmla="*/ 5496236 w 6058798"/>
              <a:gd name="connsiteY132" fmla="*/ 6556879 h 6858000"/>
              <a:gd name="connsiteX133" fmla="*/ 5496236 w 6058798"/>
              <a:gd name="connsiteY133" fmla="*/ 6523078 h 6858000"/>
              <a:gd name="connsiteX134" fmla="*/ 5495336 w 6058798"/>
              <a:gd name="connsiteY134" fmla="*/ 6520462 h 6858000"/>
              <a:gd name="connsiteX135" fmla="*/ 5492847 w 6058798"/>
              <a:gd name="connsiteY135" fmla="*/ 6519530 h 6858000"/>
              <a:gd name="connsiteX136" fmla="*/ 5524751 w 6058798"/>
              <a:gd name="connsiteY136" fmla="*/ 6519199 h 6858000"/>
              <a:gd name="connsiteX137" fmla="*/ 5517975 w 6058798"/>
              <a:gd name="connsiteY137" fmla="*/ 6520041 h 6858000"/>
              <a:gd name="connsiteX138" fmla="*/ 5510808 w 6058798"/>
              <a:gd name="connsiteY138" fmla="*/ 6522687 h 6858000"/>
              <a:gd name="connsiteX139" fmla="*/ 5509369 w 6058798"/>
              <a:gd name="connsiteY139" fmla="*/ 6524010 h 6858000"/>
              <a:gd name="connsiteX140" fmla="*/ 5509009 w 6058798"/>
              <a:gd name="connsiteY140" fmla="*/ 6525695 h 6858000"/>
              <a:gd name="connsiteX141" fmla="*/ 5509579 w 6058798"/>
              <a:gd name="connsiteY141" fmla="*/ 6527228 h 6858000"/>
              <a:gd name="connsiteX142" fmla="*/ 5510898 w 6058798"/>
              <a:gd name="connsiteY142" fmla="*/ 6528100 h 6858000"/>
              <a:gd name="connsiteX143" fmla="*/ 5512877 w 6058798"/>
              <a:gd name="connsiteY143" fmla="*/ 6527709 h 6858000"/>
              <a:gd name="connsiteX144" fmla="*/ 5518994 w 6058798"/>
              <a:gd name="connsiteY144" fmla="*/ 6525334 h 6858000"/>
              <a:gd name="connsiteX145" fmla="*/ 5524751 w 6058798"/>
              <a:gd name="connsiteY145" fmla="*/ 6524582 h 6858000"/>
              <a:gd name="connsiteX146" fmla="*/ 5531498 w 6058798"/>
              <a:gd name="connsiteY146" fmla="*/ 6526837 h 6858000"/>
              <a:gd name="connsiteX147" fmla="*/ 5533566 w 6058798"/>
              <a:gd name="connsiteY147" fmla="*/ 6534235 h 6858000"/>
              <a:gd name="connsiteX148" fmla="*/ 5533566 w 6058798"/>
              <a:gd name="connsiteY148" fmla="*/ 6536821 h 6858000"/>
              <a:gd name="connsiteX149" fmla="*/ 5530928 w 6058798"/>
              <a:gd name="connsiteY149" fmla="*/ 6536821 h 6858000"/>
              <a:gd name="connsiteX150" fmla="*/ 5516625 w 6058798"/>
              <a:gd name="connsiteY150" fmla="*/ 6537873 h 6858000"/>
              <a:gd name="connsiteX151" fmla="*/ 5509129 w 6058798"/>
              <a:gd name="connsiteY151" fmla="*/ 6541512 h 6858000"/>
              <a:gd name="connsiteX152" fmla="*/ 5506880 w 6058798"/>
              <a:gd name="connsiteY152" fmla="*/ 6548549 h 6858000"/>
              <a:gd name="connsiteX153" fmla="*/ 5508769 w 6058798"/>
              <a:gd name="connsiteY153" fmla="*/ 6554834 h 6858000"/>
              <a:gd name="connsiteX154" fmla="*/ 5513926 w 6058798"/>
              <a:gd name="connsiteY154" fmla="*/ 6559254 h 6858000"/>
              <a:gd name="connsiteX155" fmla="*/ 5521303 w 6058798"/>
              <a:gd name="connsiteY155" fmla="*/ 6560848 h 6858000"/>
              <a:gd name="connsiteX156" fmla="*/ 5527390 w 6058798"/>
              <a:gd name="connsiteY156" fmla="*/ 6559615 h 6858000"/>
              <a:gd name="connsiteX157" fmla="*/ 5531947 w 6058798"/>
              <a:gd name="connsiteY157" fmla="*/ 6556157 h 6858000"/>
              <a:gd name="connsiteX158" fmla="*/ 5533716 w 6058798"/>
              <a:gd name="connsiteY158" fmla="*/ 6553240 h 6858000"/>
              <a:gd name="connsiteX159" fmla="*/ 5533716 w 6058798"/>
              <a:gd name="connsiteY159" fmla="*/ 6557210 h 6858000"/>
              <a:gd name="connsiteX160" fmla="*/ 5534556 w 6058798"/>
              <a:gd name="connsiteY160" fmla="*/ 6559796 h 6858000"/>
              <a:gd name="connsiteX161" fmla="*/ 5536955 w 6058798"/>
              <a:gd name="connsiteY161" fmla="*/ 6560698 h 6858000"/>
              <a:gd name="connsiteX162" fmla="*/ 5539204 w 6058798"/>
              <a:gd name="connsiteY162" fmla="*/ 6559796 h 6858000"/>
              <a:gd name="connsiteX163" fmla="*/ 5539983 w 6058798"/>
              <a:gd name="connsiteY163" fmla="*/ 6557210 h 6858000"/>
              <a:gd name="connsiteX164" fmla="*/ 5539983 w 6058798"/>
              <a:gd name="connsiteY164" fmla="*/ 6534836 h 6858000"/>
              <a:gd name="connsiteX165" fmla="*/ 5538334 w 6058798"/>
              <a:gd name="connsiteY165" fmla="*/ 6526025 h 6858000"/>
              <a:gd name="connsiteX166" fmla="*/ 5533327 w 6058798"/>
              <a:gd name="connsiteY166" fmla="*/ 6520913 h 6858000"/>
              <a:gd name="connsiteX167" fmla="*/ 5524751 w 6058798"/>
              <a:gd name="connsiteY167" fmla="*/ 6519199 h 6858000"/>
              <a:gd name="connsiteX168" fmla="*/ 5433688 w 6058798"/>
              <a:gd name="connsiteY168" fmla="*/ 6519199 h 6858000"/>
              <a:gd name="connsiteX169" fmla="*/ 5424662 w 6058798"/>
              <a:gd name="connsiteY169" fmla="*/ 6521635 h 6858000"/>
              <a:gd name="connsiteX170" fmla="*/ 5419924 w 6058798"/>
              <a:gd name="connsiteY170" fmla="*/ 6526837 h 6858000"/>
              <a:gd name="connsiteX171" fmla="*/ 5419924 w 6058798"/>
              <a:gd name="connsiteY171" fmla="*/ 6522747 h 6858000"/>
              <a:gd name="connsiteX172" fmla="*/ 5419055 w 6058798"/>
              <a:gd name="connsiteY172" fmla="*/ 6520251 h 6858000"/>
              <a:gd name="connsiteX173" fmla="*/ 5416626 w 6058798"/>
              <a:gd name="connsiteY173" fmla="*/ 6519379 h 6858000"/>
              <a:gd name="connsiteX174" fmla="*/ 5414257 w 6058798"/>
              <a:gd name="connsiteY174" fmla="*/ 6520251 h 6858000"/>
              <a:gd name="connsiteX175" fmla="*/ 5413418 w 6058798"/>
              <a:gd name="connsiteY175" fmla="*/ 6522747 h 6858000"/>
              <a:gd name="connsiteX176" fmla="*/ 5413418 w 6058798"/>
              <a:gd name="connsiteY176" fmla="*/ 6557210 h 6858000"/>
              <a:gd name="connsiteX177" fmla="*/ 5414257 w 6058798"/>
              <a:gd name="connsiteY177" fmla="*/ 6559796 h 6858000"/>
              <a:gd name="connsiteX178" fmla="*/ 5416716 w 6058798"/>
              <a:gd name="connsiteY178" fmla="*/ 6560698 h 6858000"/>
              <a:gd name="connsiteX179" fmla="*/ 5420105 w 6058798"/>
              <a:gd name="connsiteY179" fmla="*/ 6557210 h 6858000"/>
              <a:gd name="connsiteX180" fmla="*/ 5420105 w 6058798"/>
              <a:gd name="connsiteY180" fmla="*/ 6537212 h 6858000"/>
              <a:gd name="connsiteX181" fmla="*/ 5423343 w 6058798"/>
              <a:gd name="connsiteY181" fmla="*/ 6528100 h 6858000"/>
              <a:gd name="connsiteX182" fmla="*/ 5432128 w 6058798"/>
              <a:gd name="connsiteY182" fmla="*/ 6524672 h 6858000"/>
              <a:gd name="connsiteX183" fmla="*/ 5439085 w 6058798"/>
              <a:gd name="connsiteY183" fmla="*/ 6527258 h 6858000"/>
              <a:gd name="connsiteX184" fmla="*/ 5441274 w 6058798"/>
              <a:gd name="connsiteY184" fmla="*/ 6535498 h 6858000"/>
              <a:gd name="connsiteX185" fmla="*/ 5441274 w 6058798"/>
              <a:gd name="connsiteY185" fmla="*/ 6557210 h 6858000"/>
              <a:gd name="connsiteX186" fmla="*/ 5442143 w 6058798"/>
              <a:gd name="connsiteY186" fmla="*/ 6559796 h 6858000"/>
              <a:gd name="connsiteX187" fmla="*/ 5444662 w 6058798"/>
              <a:gd name="connsiteY187" fmla="*/ 6560698 h 6858000"/>
              <a:gd name="connsiteX188" fmla="*/ 5447091 w 6058798"/>
              <a:gd name="connsiteY188" fmla="*/ 6559796 h 6858000"/>
              <a:gd name="connsiteX189" fmla="*/ 5447960 w 6058798"/>
              <a:gd name="connsiteY189" fmla="*/ 6557210 h 6858000"/>
              <a:gd name="connsiteX190" fmla="*/ 5447960 w 6058798"/>
              <a:gd name="connsiteY190" fmla="*/ 6535077 h 6858000"/>
              <a:gd name="connsiteX191" fmla="*/ 5446371 w 6058798"/>
              <a:gd name="connsiteY191" fmla="*/ 6526175 h 6858000"/>
              <a:gd name="connsiteX192" fmla="*/ 5441633 w 6058798"/>
              <a:gd name="connsiteY192" fmla="*/ 6520943 h 6858000"/>
              <a:gd name="connsiteX193" fmla="*/ 5433688 w 6058798"/>
              <a:gd name="connsiteY193" fmla="*/ 6519199 h 6858000"/>
              <a:gd name="connsiteX194" fmla="*/ 5386402 w 6058798"/>
              <a:gd name="connsiteY194" fmla="*/ 6519199 h 6858000"/>
              <a:gd name="connsiteX195" fmla="*/ 5376387 w 6058798"/>
              <a:gd name="connsiteY195" fmla="*/ 6521845 h 6858000"/>
              <a:gd name="connsiteX196" fmla="*/ 5369580 w 6058798"/>
              <a:gd name="connsiteY196" fmla="*/ 6529153 h 6858000"/>
              <a:gd name="connsiteX197" fmla="*/ 5367122 w 6058798"/>
              <a:gd name="connsiteY197" fmla="*/ 6540129 h 6858000"/>
              <a:gd name="connsiteX198" fmla="*/ 5369610 w 6058798"/>
              <a:gd name="connsiteY198" fmla="*/ 6551195 h 6858000"/>
              <a:gd name="connsiteX199" fmla="*/ 5376717 w 6058798"/>
              <a:gd name="connsiteY199" fmla="*/ 6558322 h 6858000"/>
              <a:gd name="connsiteX200" fmla="*/ 5387631 w 6058798"/>
              <a:gd name="connsiteY200" fmla="*/ 6560848 h 6858000"/>
              <a:gd name="connsiteX201" fmla="*/ 5394947 w 6058798"/>
              <a:gd name="connsiteY201" fmla="*/ 6559796 h 6858000"/>
              <a:gd name="connsiteX202" fmla="*/ 5401394 w 6058798"/>
              <a:gd name="connsiteY202" fmla="*/ 6556728 h 6858000"/>
              <a:gd name="connsiteX203" fmla="*/ 5402833 w 6058798"/>
              <a:gd name="connsiteY203" fmla="*/ 6555165 h 6858000"/>
              <a:gd name="connsiteX204" fmla="*/ 5403013 w 6058798"/>
              <a:gd name="connsiteY204" fmla="*/ 6553451 h 6858000"/>
              <a:gd name="connsiteX205" fmla="*/ 5402204 w 6058798"/>
              <a:gd name="connsiteY205" fmla="*/ 6552127 h 6858000"/>
              <a:gd name="connsiteX206" fmla="*/ 5400705 w 6058798"/>
              <a:gd name="connsiteY206" fmla="*/ 6551556 h 6858000"/>
              <a:gd name="connsiteX207" fmla="*/ 5398575 w 6058798"/>
              <a:gd name="connsiteY207" fmla="*/ 6552248 h 6858000"/>
              <a:gd name="connsiteX208" fmla="*/ 5393178 w 6058798"/>
              <a:gd name="connsiteY208" fmla="*/ 6554743 h 6858000"/>
              <a:gd name="connsiteX209" fmla="*/ 5387631 w 6058798"/>
              <a:gd name="connsiteY209" fmla="*/ 6555495 h 6858000"/>
              <a:gd name="connsiteX210" fmla="*/ 5377196 w 6058798"/>
              <a:gd name="connsiteY210" fmla="*/ 6551526 h 6858000"/>
              <a:gd name="connsiteX211" fmla="*/ 5373568 w 6058798"/>
              <a:gd name="connsiteY211" fmla="*/ 6541452 h 6858000"/>
              <a:gd name="connsiteX212" fmla="*/ 5400884 w 6058798"/>
              <a:gd name="connsiteY212" fmla="*/ 6541452 h 6858000"/>
              <a:gd name="connsiteX213" fmla="*/ 5403043 w 6058798"/>
              <a:gd name="connsiteY213" fmla="*/ 6540820 h 6858000"/>
              <a:gd name="connsiteX214" fmla="*/ 5403793 w 6058798"/>
              <a:gd name="connsiteY214" fmla="*/ 6538866 h 6858000"/>
              <a:gd name="connsiteX215" fmla="*/ 5402593 w 6058798"/>
              <a:gd name="connsiteY215" fmla="*/ 6530686 h 6858000"/>
              <a:gd name="connsiteX216" fmla="*/ 5399115 w 6058798"/>
              <a:gd name="connsiteY216" fmla="*/ 6524492 h 6858000"/>
              <a:gd name="connsiteX217" fmla="*/ 5393658 w 6058798"/>
              <a:gd name="connsiteY217" fmla="*/ 6520582 h 6858000"/>
              <a:gd name="connsiteX218" fmla="*/ 5386402 w 6058798"/>
              <a:gd name="connsiteY218" fmla="*/ 6519199 h 6858000"/>
              <a:gd name="connsiteX219" fmla="*/ 5344543 w 6058798"/>
              <a:gd name="connsiteY219" fmla="*/ 6519199 h 6858000"/>
              <a:gd name="connsiteX220" fmla="*/ 5336297 w 6058798"/>
              <a:gd name="connsiteY220" fmla="*/ 6520703 h 6858000"/>
              <a:gd name="connsiteX221" fmla="*/ 5330810 w 6058798"/>
              <a:gd name="connsiteY221" fmla="*/ 6524883 h 6858000"/>
              <a:gd name="connsiteX222" fmla="*/ 5328891 w 6058798"/>
              <a:gd name="connsiteY222" fmla="*/ 6531258 h 6858000"/>
              <a:gd name="connsiteX223" fmla="*/ 5331380 w 6058798"/>
              <a:gd name="connsiteY223" fmla="*/ 6538144 h 6858000"/>
              <a:gd name="connsiteX224" fmla="*/ 5339086 w 6058798"/>
              <a:gd name="connsiteY224" fmla="*/ 6541843 h 6858000"/>
              <a:gd name="connsiteX225" fmla="*/ 5346582 w 6058798"/>
              <a:gd name="connsiteY225" fmla="*/ 6543497 h 6858000"/>
              <a:gd name="connsiteX226" fmla="*/ 5351530 w 6058798"/>
              <a:gd name="connsiteY226" fmla="*/ 6545602 h 6858000"/>
              <a:gd name="connsiteX227" fmla="*/ 5353089 w 6058798"/>
              <a:gd name="connsiteY227" fmla="*/ 6549301 h 6858000"/>
              <a:gd name="connsiteX228" fmla="*/ 5350720 w 6058798"/>
              <a:gd name="connsiteY228" fmla="*/ 6553992 h 6858000"/>
              <a:gd name="connsiteX229" fmla="*/ 5343614 w 6058798"/>
              <a:gd name="connsiteY229" fmla="*/ 6555736 h 6858000"/>
              <a:gd name="connsiteX230" fmla="*/ 5337647 w 6058798"/>
              <a:gd name="connsiteY230" fmla="*/ 6554954 h 6858000"/>
              <a:gd name="connsiteX231" fmla="*/ 5331440 w 6058798"/>
              <a:gd name="connsiteY231" fmla="*/ 6552187 h 6858000"/>
              <a:gd name="connsiteX232" fmla="*/ 5329671 w 6058798"/>
              <a:gd name="connsiteY232" fmla="*/ 6551797 h 6858000"/>
              <a:gd name="connsiteX233" fmla="*/ 5328352 w 6058798"/>
              <a:gd name="connsiteY233" fmla="*/ 6552518 h 6858000"/>
              <a:gd name="connsiteX234" fmla="*/ 5327692 w 6058798"/>
              <a:gd name="connsiteY234" fmla="*/ 6553872 h 6858000"/>
              <a:gd name="connsiteX235" fmla="*/ 5327902 w 6058798"/>
              <a:gd name="connsiteY235" fmla="*/ 6555435 h 6858000"/>
              <a:gd name="connsiteX236" fmla="*/ 5329041 w 6058798"/>
              <a:gd name="connsiteY236" fmla="*/ 6556819 h 6858000"/>
              <a:gd name="connsiteX237" fmla="*/ 5335997 w 6058798"/>
              <a:gd name="connsiteY237" fmla="*/ 6559946 h 6858000"/>
              <a:gd name="connsiteX238" fmla="*/ 5343464 w 6058798"/>
              <a:gd name="connsiteY238" fmla="*/ 6560848 h 6858000"/>
              <a:gd name="connsiteX239" fmla="*/ 5355068 w 6058798"/>
              <a:gd name="connsiteY239" fmla="*/ 6557631 h 6858000"/>
              <a:gd name="connsiteX240" fmla="*/ 5359446 w 6058798"/>
              <a:gd name="connsiteY240" fmla="*/ 6548970 h 6858000"/>
              <a:gd name="connsiteX241" fmla="*/ 5356777 w 6058798"/>
              <a:gd name="connsiteY241" fmla="*/ 6542144 h 6858000"/>
              <a:gd name="connsiteX242" fmla="*/ 5348741 w 6058798"/>
              <a:gd name="connsiteY242" fmla="*/ 6538475 h 6858000"/>
              <a:gd name="connsiteX243" fmla="*/ 5341245 w 6058798"/>
              <a:gd name="connsiteY243" fmla="*/ 6536881 h 6858000"/>
              <a:gd name="connsiteX244" fmla="*/ 5336627 w 6058798"/>
              <a:gd name="connsiteY244" fmla="*/ 6534746 h 6858000"/>
              <a:gd name="connsiteX245" fmla="*/ 5335128 w 6058798"/>
              <a:gd name="connsiteY245" fmla="*/ 6530957 h 6858000"/>
              <a:gd name="connsiteX246" fmla="*/ 5337527 w 6058798"/>
              <a:gd name="connsiteY246" fmla="*/ 6526145 h 6858000"/>
              <a:gd name="connsiteX247" fmla="*/ 5344543 w 6058798"/>
              <a:gd name="connsiteY247" fmla="*/ 6524341 h 6858000"/>
              <a:gd name="connsiteX248" fmla="*/ 5349551 w 6058798"/>
              <a:gd name="connsiteY248" fmla="*/ 6525123 h 6858000"/>
              <a:gd name="connsiteX249" fmla="*/ 5354588 w 6058798"/>
              <a:gd name="connsiteY249" fmla="*/ 6527559 h 6858000"/>
              <a:gd name="connsiteX250" fmla="*/ 5356327 w 6058798"/>
              <a:gd name="connsiteY250" fmla="*/ 6528040 h 6858000"/>
              <a:gd name="connsiteX251" fmla="*/ 5357706 w 6058798"/>
              <a:gd name="connsiteY251" fmla="*/ 6527439 h 6858000"/>
              <a:gd name="connsiteX252" fmla="*/ 5358516 w 6058798"/>
              <a:gd name="connsiteY252" fmla="*/ 6526115 h 6858000"/>
              <a:gd name="connsiteX253" fmla="*/ 5358426 w 6058798"/>
              <a:gd name="connsiteY253" fmla="*/ 6524522 h 6858000"/>
              <a:gd name="connsiteX254" fmla="*/ 5357316 w 6058798"/>
              <a:gd name="connsiteY254" fmla="*/ 6523168 h 6858000"/>
              <a:gd name="connsiteX255" fmla="*/ 5351410 w 6058798"/>
              <a:gd name="connsiteY255" fmla="*/ 6520161 h 6858000"/>
              <a:gd name="connsiteX256" fmla="*/ 5344543 w 6058798"/>
              <a:gd name="connsiteY256" fmla="*/ 6519199 h 6858000"/>
              <a:gd name="connsiteX257" fmla="*/ 5304903 w 6058798"/>
              <a:gd name="connsiteY257" fmla="*/ 6519199 h 6858000"/>
              <a:gd name="connsiteX258" fmla="*/ 5296658 w 6058798"/>
              <a:gd name="connsiteY258" fmla="*/ 6520703 h 6858000"/>
              <a:gd name="connsiteX259" fmla="*/ 5291171 w 6058798"/>
              <a:gd name="connsiteY259" fmla="*/ 6524883 h 6858000"/>
              <a:gd name="connsiteX260" fmla="*/ 5289251 w 6058798"/>
              <a:gd name="connsiteY260" fmla="*/ 6531258 h 6858000"/>
              <a:gd name="connsiteX261" fmla="*/ 5291770 w 6058798"/>
              <a:gd name="connsiteY261" fmla="*/ 6538144 h 6858000"/>
              <a:gd name="connsiteX262" fmla="*/ 5299446 w 6058798"/>
              <a:gd name="connsiteY262" fmla="*/ 6541843 h 6858000"/>
              <a:gd name="connsiteX263" fmla="*/ 5306973 w 6058798"/>
              <a:gd name="connsiteY263" fmla="*/ 6543497 h 6858000"/>
              <a:gd name="connsiteX264" fmla="*/ 5311890 w 6058798"/>
              <a:gd name="connsiteY264" fmla="*/ 6545602 h 6858000"/>
              <a:gd name="connsiteX265" fmla="*/ 5313479 w 6058798"/>
              <a:gd name="connsiteY265" fmla="*/ 6549301 h 6858000"/>
              <a:gd name="connsiteX266" fmla="*/ 5311080 w 6058798"/>
              <a:gd name="connsiteY266" fmla="*/ 6553992 h 6858000"/>
              <a:gd name="connsiteX267" fmla="*/ 5304004 w 6058798"/>
              <a:gd name="connsiteY267" fmla="*/ 6555736 h 6858000"/>
              <a:gd name="connsiteX268" fmla="*/ 5298007 w 6058798"/>
              <a:gd name="connsiteY268" fmla="*/ 6554954 h 6858000"/>
              <a:gd name="connsiteX269" fmla="*/ 5291800 w 6058798"/>
              <a:gd name="connsiteY269" fmla="*/ 6552187 h 6858000"/>
              <a:gd name="connsiteX270" fmla="*/ 5290031 w 6058798"/>
              <a:gd name="connsiteY270" fmla="*/ 6551797 h 6858000"/>
              <a:gd name="connsiteX271" fmla="*/ 5288712 w 6058798"/>
              <a:gd name="connsiteY271" fmla="*/ 6552518 h 6858000"/>
              <a:gd name="connsiteX272" fmla="*/ 5288052 w 6058798"/>
              <a:gd name="connsiteY272" fmla="*/ 6553872 h 6858000"/>
              <a:gd name="connsiteX273" fmla="*/ 5288262 w 6058798"/>
              <a:gd name="connsiteY273" fmla="*/ 6555435 h 6858000"/>
              <a:gd name="connsiteX274" fmla="*/ 5289401 w 6058798"/>
              <a:gd name="connsiteY274" fmla="*/ 6556819 h 6858000"/>
              <a:gd name="connsiteX275" fmla="*/ 5296358 w 6058798"/>
              <a:gd name="connsiteY275" fmla="*/ 6559946 h 6858000"/>
              <a:gd name="connsiteX276" fmla="*/ 5303824 w 6058798"/>
              <a:gd name="connsiteY276" fmla="*/ 6560848 h 6858000"/>
              <a:gd name="connsiteX277" fmla="*/ 5315458 w 6058798"/>
              <a:gd name="connsiteY277" fmla="*/ 6557631 h 6858000"/>
              <a:gd name="connsiteX278" fmla="*/ 5319806 w 6058798"/>
              <a:gd name="connsiteY278" fmla="*/ 6548970 h 6858000"/>
              <a:gd name="connsiteX279" fmla="*/ 5317137 w 6058798"/>
              <a:gd name="connsiteY279" fmla="*/ 6542144 h 6858000"/>
              <a:gd name="connsiteX280" fmla="*/ 5309101 w 6058798"/>
              <a:gd name="connsiteY280" fmla="*/ 6538475 h 6858000"/>
              <a:gd name="connsiteX281" fmla="*/ 5301605 w 6058798"/>
              <a:gd name="connsiteY281" fmla="*/ 6536881 h 6858000"/>
              <a:gd name="connsiteX282" fmla="*/ 5296987 w 6058798"/>
              <a:gd name="connsiteY282" fmla="*/ 6534746 h 6858000"/>
              <a:gd name="connsiteX283" fmla="*/ 5295518 w 6058798"/>
              <a:gd name="connsiteY283" fmla="*/ 6530957 h 6858000"/>
              <a:gd name="connsiteX284" fmla="*/ 5297887 w 6058798"/>
              <a:gd name="connsiteY284" fmla="*/ 6526145 h 6858000"/>
              <a:gd name="connsiteX285" fmla="*/ 5304903 w 6058798"/>
              <a:gd name="connsiteY285" fmla="*/ 6524341 h 6858000"/>
              <a:gd name="connsiteX286" fmla="*/ 5309911 w 6058798"/>
              <a:gd name="connsiteY286" fmla="*/ 6525123 h 6858000"/>
              <a:gd name="connsiteX287" fmla="*/ 5314948 w 6058798"/>
              <a:gd name="connsiteY287" fmla="*/ 6527559 h 6858000"/>
              <a:gd name="connsiteX288" fmla="*/ 5316688 w 6058798"/>
              <a:gd name="connsiteY288" fmla="*/ 6528040 h 6858000"/>
              <a:gd name="connsiteX289" fmla="*/ 5318097 w 6058798"/>
              <a:gd name="connsiteY289" fmla="*/ 6527439 h 6858000"/>
              <a:gd name="connsiteX290" fmla="*/ 5318876 w 6058798"/>
              <a:gd name="connsiteY290" fmla="*/ 6526115 h 6858000"/>
              <a:gd name="connsiteX291" fmla="*/ 5318786 w 6058798"/>
              <a:gd name="connsiteY291" fmla="*/ 6524522 h 6858000"/>
              <a:gd name="connsiteX292" fmla="*/ 5317677 w 6058798"/>
              <a:gd name="connsiteY292" fmla="*/ 6523168 h 6858000"/>
              <a:gd name="connsiteX293" fmla="*/ 5311770 w 6058798"/>
              <a:gd name="connsiteY293" fmla="*/ 6520161 h 6858000"/>
              <a:gd name="connsiteX294" fmla="*/ 5304903 w 6058798"/>
              <a:gd name="connsiteY294" fmla="*/ 6519199 h 6858000"/>
              <a:gd name="connsiteX295" fmla="*/ 5263285 w 6058798"/>
              <a:gd name="connsiteY295" fmla="*/ 6519199 h 6858000"/>
              <a:gd name="connsiteX296" fmla="*/ 5253270 w 6058798"/>
              <a:gd name="connsiteY296" fmla="*/ 6521845 h 6858000"/>
              <a:gd name="connsiteX297" fmla="*/ 5246463 w 6058798"/>
              <a:gd name="connsiteY297" fmla="*/ 6529153 h 6858000"/>
              <a:gd name="connsiteX298" fmla="*/ 5244005 w 6058798"/>
              <a:gd name="connsiteY298" fmla="*/ 6540129 h 6858000"/>
              <a:gd name="connsiteX299" fmla="*/ 5246523 w 6058798"/>
              <a:gd name="connsiteY299" fmla="*/ 6551195 h 6858000"/>
              <a:gd name="connsiteX300" fmla="*/ 5253600 w 6058798"/>
              <a:gd name="connsiteY300" fmla="*/ 6558322 h 6858000"/>
              <a:gd name="connsiteX301" fmla="*/ 5264514 w 6058798"/>
              <a:gd name="connsiteY301" fmla="*/ 6560848 h 6858000"/>
              <a:gd name="connsiteX302" fmla="*/ 5271860 w 6058798"/>
              <a:gd name="connsiteY302" fmla="*/ 6559796 h 6858000"/>
              <a:gd name="connsiteX303" fmla="*/ 5278277 w 6058798"/>
              <a:gd name="connsiteY303" fmla="*/ 6556728 h 6858000"/>
              <a:gd name="connsiteX304" fmla="*/ 5279716 w 6058798"/>
              <a:gd name="connsiteY304" fmla="*/ 6555165 h 6858000"/>
              <a:gd name="connsiteX305" fmla="*/ 5279896 w 6058798"/>
              <a:gd name="connsiteY305" fmla="*/ 6553451 h 6858000"/>
              <a:gd name="connsiteX306" fmla="*/ 5279117 w 6058798"/>
              <a:gd name="connsiteY306" fmla="*/ 6552127 h 6858000"/>
              <a:gd name="connsiteX307" fmla="*/ 5277587 w 6058798"/>
              <a:gd name="connsiteY307" fmla="*/ 6551556 h 6858000"/>
              <a:gd name="connsiteX308" fmla="*/ 5275489 w 6058798"/>
              <a:gd name="connsiteY308" fmla="*/ 6552248 h 6858000"/>
              <a:gd name="connsiteX309" fmla="*/ 5270091 w 6058798"/>
              <a:gd name="connsiteY309" fmla="*/ 6554743 h 6858000"/>
              <a:gd name="connsiteX310" fmla="*/ 5264514 w 6058798"/>
              <a:gd name="connsiteY310" fmla="*/ 6555495 h 6858000"/>
              <a:gd name="connsiteX311" fmla="*/ 5254080 w 6058798"/>
              <a:gd name="connsiteY311" fmla="*/ 6551526 h 6858000"/>
              <a:gd name="connsiteX312" fmla="*/ 5250451 w 6058798"/>
              <a:gd name="connsiteY312" fmla="*/ 6541452 h 6858000"/>
              <a:gd name="connsiteX313" fmla="*/ 5277797 w 6058798"/>
              <a:gd name="connsiteY313" fmla="*/ 6541452 h 6858000"/>
              <a:gd name="connsiteX314" fmla="*/ 5279926 w 6058798"/>
              <a:gd name="connsiteY314" fmla="*/ 6540820 h 6858000"/>
              <a:gd name="connsiteX315" fmla="*/ 5280676 w 6058798"/>
              <a:gd name="connsiteY315" fmla="*/ 6538866 h 6858000"/>
              <a:gd name="connsiteX316" fmla="*/ 5279476 w 6058798"/>
              <a:gd name="connsiteY316" fmla="*/ 6530686 h 6858000"/>
              <a:gd name="connsiteX317" fmla="*/ 5276028 w 6058798"/>
              <a:gd name="connsiteY317" fmla="*/ 6524492 h 6858000"/>
              <a:gd name="connsiteX318" fmla="*/ 5270541 w 6058798"/>
              <a:gd name="connsiteY318" fmla="*/ 6520582 h 6858000"/>
              <a:gd name="connsiteX319" fmla="*/ 5263285 w 6058798"/>
              <a:gd name="connsiteY319" fmla="*/ 6519199 h 6858000"/>
              <a:gd name="connsiteX320" fmla="*/ 5465501 w 6058798"/>
              <a:gd name="connsiteY320" fmla="*/ 6507050 h 6858000"/>
              <a:gd name="connsiteX321" fmla="*/ 5463042 w 6058798"/>
              <a:gd name="connsiteY321" fmla="*/ 6507922 h 6858000"/>
              <a:gd name="connsiteX322" fmla="*/ 5462113 w 6058798"/>
              <a:gd name="connsiteY322" fmla="*/ 6510448 h 6858000"/>
              <a:gd name="connsiteX323" fmla="*/ 5462113 w 6058798"/>
              <a:gd name="connsiteY323" fmla="*/ 6519951 h 6858000"/>
              <a:gd name="connsiteX324" fmla="*/ 5456596 w 6058798"/>
              <a:gd name="connsiteY324" fmla="*/ 6519951 h 6858000"/>
              <a:gd name="connsiteX325" fmla="*/ 5454467 w 6058798"/>
              <a:gd name="connsiteY325" fmla="*/ 6520612 h 6858000"/>
              <a:gd name="connsiteX326" fmla="*/ 5453717 w 6058798"/>
              <a:gd name="connsiteY326" fmla="*/ 6522507 h 6858000"/>
              <a:gd name="connsiteX327" fmla="*/ 5454467 w 6058798"/>
              <a:gd name="connsiteY327" fmla="*/ 6524462 h 6858000"/>
              <a:gd name="connsiteX328" fmla="*/ 5456596 w 6058798"/>
              <a:gd name="connsiteY328" fmla="*/ 6525153 h 6858000"/>
              <a:gd name="connsiteX329" fmla="*/ 5462113 w 6058798"/>
              <a:gd name="connsiteY329" fmla="*/ 6525153 h 6858000"/>
              <a:gd name="connsiteX330" fmla="*/ 5462113 w 6058798"/>
              <a:gd name="connsiteY330" fmla="*/ 6546233 h 6858000"/>
              <a:gd name="connsiteX331" fmla="*/ 5463702 w 6058798"/>
              <a:gd name="connsiteY331" fmla="*/ 6554202 h 6858000"/>
              <a:gd name="connsiteX332" fmla="*/ 5468410 w 6058798"/>
              <a:gd name="connsiteY332" fmla="*/ 6559164 h 6858000"/>
              <a:gd name="connsiteX333" fmla="*/ 5476296 w 6058798"/>
              <a:gd name="connsiteY333" fmla="*/ 6560848 h 6858000"/>
              <a:gd name="connsiteX334" fmla="*/ 5479234 w 6058798"/>
              <a:gd name="connsiteY334" fmla="*/ 6560578 h 6858000"/>
              <a:gd name="connsiteX335" fmla="*/ 5481813 w 6058798"/>
              <a:gd name="connsiteY335" fmla="*/ 6559946 h 6858000"/>
              <a:gd name="connsiteX336" fmla="*/ 5483102 w 6058798"/>
              <a:gd name="connsiteY336" fmla="*/ 6558803 h 6858000"/>
              <a:gd name="connsiteX337" fmla="*/ 5483462 w 6058798"/>
              <a:gd name="connsiteY337" fmla="*/ 6556969 h 6858000"/>
              <a:gd name="connsiteX338" fmla="*/ 5482982 w 6058798"/>
              <a:gd name="connsiteY338" fmla="*/ 6554984 h 6858000"/>
              <a:gd name="connsiteX339" fmla="*/ 5481723 w 6058798"/>
              <a:gd name="connsiteY339" fmla="*/ 6554503 h 6858000"/>
              <a:gd name="connsiteX340" fmla="*/ 5479894 w 6058798"/>
              <a:gd name="connsiteY340" fmla="*/ 6554834 h 6858000"/>
              <a:gd name="connsiteX341" fmla="*/ 5477195 w 6058798"/>
              <a:gd name="connsiteY341" fmla="*/ 6555165 h 6858000"/>
              <a:gd name="connsiteX342" fmla="*/ 5470779 w 6058798"/>
              <a:gd name="connsiteY342" fmla="*/ 6552729 h 6858000"/>
              <a:gd name="connsiteX343" fmla="*/ 5468800 w 6058798"/>
              <a:gd name="connsiteY343" fmla="*/ 6545572 h 6858000"/>
              <a:gd name="connsiteX344" fmla="*/ 5468800 w 6058798"/>
              <a:gd name="connsiteY344" fmla="*/ 6525153 h 6858000"/>
              <a:gd name="connsiteX345" fmla="*/ 5479174 w 6058798"/>
              <a:gd name="connsiteY345" fmla="*/ 6525153 h 6858000"/>
              <a:gd name="connsiteX346" fmla="*/ 5481333 w 6058798"/>
              <a:gd name="connsiteY346" fmla="*/ 6524462 h 6858000"/>
              <a:gd name="connsiteX347" fmla="*/ 5482053 w 6058798"/>
              <a:gd name="connsiteY347" fmla="*/ 6522507 h 6858000"/>
              <a:gd name="connsiteX348" fmla="*/ 5481333 w 6058798"/>
              <a:gd name="connsiteY348" fmla="*/ 6520612 h 6858000"/>
              <a:gd name="connsiteX349" fmla="*/ 5479174 w 6058798"/>
              <a:gd name="connsiteY349" fmla="*/ 6519951 h 6858000"/>
              <a:gd name="connsiteX350" fmla="*/ 5468800 w 6058798"/>
              <a:gd name="connsiteY350" fmla="*/ 6519951 h 6858000"/>
              <a:gd name="connsiteX351" fmla="*/ 5468800 w 6058798"/>
              <a:gd name="connsiteY351" fmla="*/ 6510448 h 6858000"/>
              <a:gd name="connsiteX352" fmla="*/ 5467930 w 6058798"/>
              <a:gd name="connsiteY352" fmla="*/ 6507922 h 6858000"/>
              <a:gd name="connsiteX353" fmla="*/ 5465501 w 6058798"/>
              <a:gd name="connsiteY353" fmla="*/ 6507050 h 6858000"/>
              <a:gd name="connsiteX354" fmla="*/ 5492847 w 6058798"/>
              <a:gd name="connsiteY354" fmla="*/ 6502088 h 6858000"/>
              <a:gd name="connsiteX355" fmla="*/ 5489639 w 6058798"/>
              <a:gd name="connsiteY355" fmla="*/ 6503141 h 6858000"/>
              <a:gd name="connsiteX356" fmla="*/ 5488499 w 6058798"/>
              <a:gd name="connsiteY356" fmla="*/ 6506148 h 6858000"/>
              <a:gd name="connsiteX357" fmla="*/ 5489639 w 6058798"/>
              <a:gd name="connsiteY357" fmla="*/ 6509155 h 6858000"/>
              <a:gd name="connsiteX358" fmla="*/ 5492847 w 6058798"/>
              <a:gd name="connsiteY358" fmla="*/ 6510268 h 6858000"/>
              <a:gd name="connsiteX359" fmla="*/ 5496116 w 6058798"/>
              <a:gd name="connsiteY359" fmla="*/ 6509155 h 6858000"/>
              <a:gd name="connsiteX360" fmla="*/ 5497225 w 6058798"/>
              <a:gd name="connsiteY360" fmla="*/ 6506148 h 6858000"/>
              <a:gd name="connsiteX361" fmla="*/ 5496116 w 6058798"/>
              <a:gd name="connsiteY361" fmla="*/ 6503141 h 6858000"/>
              <a:gd name="connsiteX362" fmla="*/ 5492847 w 6058798"/>
              <a:gd name="connsiteY362" fmla="*/ 6502088 h 6858000"/>
              <a:gd name="connsiteX363" fmla="*/ 5555635 w 6058798"/>
              <a:gd name="connsiteY363" fmla="*/ 6501277 h 6858000"/>
              <a:gd name="connsiteX364" fmla="*/ 5553176 w 6058798"/>
              <a:gd name="connsiteY364" fmla="*/ 6502148 h 6858000"/>
              <a:gd name="connsiteX365" fmla="*/ 5552337 w 6058798"/>
              <a:gd name="connsiteY365" fmla="*/ 6504675 h 6858000"/>
              <a:gd name="connsiteX366" fmla="*/ 5552337 w 6058798"/>
              <a:gd name="connsiteY366" fmla="*/ 6546805 h 6858000"/>
              <a:gd name="connsiteX367" fmla="*/ 5555485 w 6058798"/>
              <a:gd name="connsiteY367" fmla="*/ 6557210 h 6858000"/>
              <a:gd name="connsiteX368" fmla="*/ 5564540 w 6058798"/>
              <a:gd name="connsiteY368" fmla="*/ 6560848 h 6858000"/>
              <a:gd name="connsiteX369" fmla="*/ 5565950 w 6058798"/>
              <a:gd name="connsiteY369" fmla="*/ 6560788 h 6858000"/>
              <a:gd name="connsiteX370" fmla="*/ 5567359 w 6058798"/>
              <a:gd name="connsiteY370" fmla="*/ 6560608 h 6858000"/>
              <a:gd name="connsiteX371" fmla="*/ 5569488 w 6058798"/>
              <a:gd name="connsiteY371" fmla="*/ 6559615 h 6858000"/>
              <a:gd name="connsiteX372" fmla="*/ 5570148 w 6058798"/>
              <a:gd name="connsiteY372" fmla="*/ 6557390 h 6858000"/>
              <a:gd name="connsiteX373" fmla="*/ 5569788 w 6058798"/>
              <a:gd name="connsiteY373" fmla="*/ 6555405 h 6858000"/>
              <a:gd name="connsiteX374" fmla="*/ 5568499 w 6058798"/>
              <a:gd name="connsiteY374" fmla="*/ 6554984 h 6858000"/>
              <a:gd name="connsiteX375" fmla="*/ 5567359 w 6058798"/>
              <a:gd name="connsiteY375" fmla="*/ 6555074 h 6858000"/>
              <a:gd name="connsiteX376" fmla="*/ 5566040 w 6058798"/>
              <a:gd name="connsiteY376" fmla="*/ 6555165 h 6858000"/>
              <a:gd name="connsiteX377" fmla="*/ 5560792 w 6058798"/>
              <a:gd name="connsiteY377" fmla="*/ 6552969 h 6858000"/>
              <a:gd name="connsiteX378" fmla="*/ 5559023 w 6058798"/>
              <a:gd name="connsiteY378" fmla="*/ 6546324 h 6858000"/>
              <a:gd name="connsiteX379" fmla="*/ 5559023 w 6058798"/>
              <a:gd name="connsiteY379" fmla="*/ 6504675 h 6858000"/>
              <a:gd name="connsiteX380" fmla="*/ 5558124 w 6058798"/>
              <a:gd name="connsiteY380" fmla="*/ 6502148 h 6858000"/>
              <a:gd name="connsiteX381" fmla="*/ 5555635 w 6058798"/>
              <a:gd name="connsiteY381" fmla="*/ 6501277 h 6858000"/>
              <a:gd name="connsiteX382" fmla="*/ 5295968 w 6058798"/>
              <a:gd name="connsiteY382" fmla="*/ 6392447 h 6858000"/>
              <a:gd name="connsiteX383" fmla="*/ 5518184 w 6058798"/>
              <a:gd name="connsiteY383" fmla="*/ 6392447 h 6858000"/>
              <a:gd name="connsiteX384" fmla="*/ 5518184 w 6058798"/>
              <a:gd name="connsiteY384" fmla="*/ 6417196 h 6858000"/>
              <a:gd name="connsiteX385" fmla="*/ 5295968 w 6058798"/>
              <a:gd name="connsiteY385" fmla="*/ 6417196 h 6858000"/>
              <a:gd name="connsiteX386" fmla="*/ 5295968 w 6058798"/>
              <a:gd name="connsiteY386" fmla="*/ 6293422 h 6858000"/>
              <a:gd name="connsiteX387" fmla="*/ 5518184 w 6058798"/>
              <a:gd name="connsiteY387" fmla="*/ 6293422 h 6858000"/>
              <a:gd name="connsiteX388" fmla="*/ 5518184 w 6058798"/>
              <a:gd name="connsiteY388" fmla="*/ 6318171 h 6858000"/>
              <a:gd name="connsiteX389" fmla="*/ 5320675 w 6058798"/>
              <a:gd name="connsiteY389" fmla="*/ 6318171 h 6858000"/>
              <a:gd name="connsiteX390" fmla="*/ 5320675 w 6058798"/>
              <a:gd name="connsiteY390" fmla="*/ 6375938 h 6858000"/>
              <a:gd name="connsiteX391" fmla="*/ 5295968 w 6058798"/>
              <a:gd name="connsiteY391" fmla="*/ 6375938 h 6858000"/>
              <a:gd name="connsiteX392" fmla="*/ 5295968 w 6058798"/>
              <a:gd name="connsiteY392" fmla="*/ 6194366 h 6858000"/>
              <a:gd name="connsiteX393" fmla="*/ 5518184 w 6058798"/>
              <a:gd name="connsiteY393" fmla="*/ 6194366 h 6858000"/>
              <a:gd name="connsiteX394" fmla="*/ 5518184 w 6058798"/>
              <a:gd name="connsiteY394" fmla="*/ 6276912 h 6858000"/>
              <a:gd name="connsiteX395" fmla="*/ 5493477 w 6058798"/>
              <a:gd name="connsiteY395" fmla="*/ 6276912 h 6858000"/>
              <a:gd name="connsiteX396" fmla="*/ 5493477 w 6058798"/>
              <a:gd name="connsiteY396" fmla="*/ 6219115 h 6858000"/>
              <a:gd name="connsiteX397" fmla="*/ 5320675 w 6058798"/>
              <a:gd name="connsiteY397" fmla="*/ 6219115 h 6858000"/>
              <a:gd name="connsiteX398" fmla="*/ 5320675 w 6058798"/>
              <a:gd name="connsiteY398" fmla="*/ 6276912 h 6858000"/>
              <a:gd name="connsiteX399" fmla="*/ 5295968 w 6058798"/>
              <a:gd name="connsiteY399" fmla="*/ 6276912 h 6858000"/>
              <a:gd name="connsiteX400" fmla="*/ 5323434 w 6058798"/>
              <a:gd name="connsiteY400" fmla="*/ 6136599 h 6858000"/>
              <a:gd name="connsiteX401" fmla="*/ 5238368 w 6058798"/>
              <a:gd name="connsiteY401" fmla="*/ 6221882 h 6858000"/>
              <a:gd name="connsiteX402" fmla="*/ 5238368 w 6058798"/>
              <a:gd name="connsiteY402" fmla="*/ 6389681 h 6858000"/>
              <a:gd name="connsiteX403" fmla="*/ 5323434 w 6058798"/>
              <a:gd name="connsiteY403" fmla="*/ 6474964 h 6858000"/>
              <a:gd name="connsiteX404" fmla="*/ 5490718 w 6058798"/>
              <a:gd name="connsiteY404" fmla="*/ 6474964 h 6858000"/>
              <a:gd name="connsiteX405" fmla="*/ 5575755 w 6058798"/>
              <a:gd name="connsiteY405" fmla="*/ 6389681 h 6858000"/>
              <a:gd name="connsiteX406" fmla="*/ 5575755 w 6058798"/>
              <a:gd name="connsiteY406" fmla="*/ 6221882 h 6858000"/>
              <a:gd name="connsiteX407" fmla="*/ 5490718 w 6058798"/>
              <a:gd name="connsiteY407" fmla="*/ 6136599 h 6858000"/>
              <a:gd name="connsiteX408" fmla="*/ 0 w 6058798"/>
              <a:gd name="connsiteY408" fmla="*/ 0 h 6858000"/>
              <a:gd name="connsiteX409" fmla="*/ 6058798 w 6058798"/>
              <a:gd name="connsiteY409" fmla="*/ 0 h 6858000"/>
              <a:gd name="connsiteX410" fmla="*/ 6058798 w 6058798"/>
              <a:gd name="connsiteY410" fmla="*/ 6858000 h 6858000"/>
              <a:gd name="connsiteX411" fmla="*/ 0 w 6058798"/>
              <a:gd name="connsiteY4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6058798" h="6858000">
                <a:moveTo>
                  <a:pt x="5353748" y="6606797"/>
                </a:moveTo>
                <a:cubicBezTo>
                  <a:pt x="5356297" y="6606797"/>
                  <a:pt x="5358396" y="6607369"/>
                  <a:pt x="5360075" y="6608451"/>
                </a:cubicBezTo>
                <a:cubicBezTo>
                  <a:pt x="5361754" y="6609564"/>
                  <a:pt x="5363014" y="6611158"/>
                  <a:pt x="5363913" y="6613203"/>
                </a:cubicBezTo>
                <a:cubicBezTo>
                  <a:pt x="5364663" y="6615037"/>
                  <a:pt x="5365083" y="6617202"/>
                  <a:pt x="5365172" y="6619698"/>
                </a:cubicBezTo>
                <a:lnTo>
                  <a:pt x="5340855" y="6619698"/>
                </a:lnTo>
                <a:cubicBezTo>
                  <a:pt x="5341035" y="6617653"/>
                  <a:pt x="5341515" y="6615789"/>
                  <a:pt x="5342234" y="6614105"/>
                </a:cubicBezTo>
                <a:cubicBezTo>
                  <a:pt x="5343224" y="6611819"/>
                  <a:pt x="5344693" y="6610045"/>
                  <a:pt x="5346642" y="6608752"/>
                </a:cubicBezTo>
                <a:cubicBezTo>
                  <a:pt x="5348591" y="6607459"/>
                  <a:pt x="5350960" y="6606797"/>
                  <a:pt x="5353748" y="6606797"/>
                </a:cubicBezTo>
                <a:close/>
                <a:moveTo>
                  <a:pt x="5274169" y="6602166"/>
                </a:moveTo>
                <a:cubicBezTo>
                  <a:pt x="5273060" y="6602166"/>
                  <a:pt x="5272250" y="6602497"/>
                  <a:pt x="5271681" y="6603099"/>
                </a:cubicBezTo>
                <a:cubicBezTo>
                  <a:pt x="5271141" y="6603700"/>
                  <a:pt x="5270871" y="6604572"/>
                  <a:pt x="5270871" y="6605745"/>
                </a:cubicBezTo>
                <a:lnTo>
                  <a:pt x="5270871" y="6639545"/>
                </a:lnTo>
                <a:cubicBezTo>
                  <a:pt x="5270871" y="6640688"/>
                  <a:pt x="5271141" y="6641590"/>
                  <a:pt x="5271681" y="6642222"/>
                </a:cubicBezTo>
                <a:cubicBezTo>
                  <a:pt x="5272250" y="6642853"/>
                  <a:pt x="5273060" y="6643184"/>
                  <a:pt x="5274169" y="6643184"/>
                </a:cubicBezTo>
                <a:cubicBezTo>
                  <a:pt x="5275249" y="6643184"/>
                  <a:pt x="5276088" y="6642853"/>
                  <a:pt x="5276658" y="6642222"/>
                </a:cubicBezTo>
                <a:cubicBezTo>
                  <a:pt x="5277258" y="6641590"/>
                  <a:pt x="5277527" y="6640688"/>
                  <a:pt x="5277527" y="6639545"/>
                </a:cubicBezTo>
                <a:lnTo>
                  <a:pt x="5277527" y="6605745"/>
                </a:lnTo>
                <a:cubicBezTo>
                  <a:pt x="5277527" y="6604572"/>
                  <a:pt x="5277228" y="6603700"/>
                  <a:pt x="5276628" y="6603099"/>
                </a:cubicBezTo>
                <a:cubicBezTo>
                  <a:pt x="5276028" y="6602497"/>
                  <a:pt x="5275188" y="6602166"/>
                  <a:pt x="5274169" y="6602166"/>
                </a:cubicBezTo>
                <a:close/>
                <a:moveTo>
                  <a:pt x="5353598" y="6601836"/>
                </a:moveTo>
                <a:cubicBezTo>
                  <a:pt x="5349820" y="6601836"/>
                  <a:pt x="5346462" y="6602738"/>
                  <a:pt x="5343584" y="6604482"/>
                </a:cubicBezTo>
                <a:cubicBezTo>
                  <a:pt x="5340705" y="6606256"/>
                  <a:pt x="5338426" y="6608692"/>
                  <a:pt x="5336777" y="6611819"/>
                </a:cubicBezTo>
                <a:cubicBezTo>
                  <a:pt x="5335128" y="6614917"/>
                  <a:pt x="5334318" y="6618556"/>
                  <a:pt x="5334318" y="6622765"/>
                </a:cubicBezTo>
                <a:cubicBezTo>
                  <a:pt x="5334318" y="6627066"/>
                  <a:pt x="5335158" y="6630734"/>
                  <a:pt x="5336837" y="6633832"/>
                </a:cubicBezTo>
                <a:cubicBezTo>
                  <a:pt x="5338516" y="6636929"/>
                  <a:pt x="5340855" y="6639305"/>
                  <a:pt x="5343913" y="6640989"/>
                </a:cubicBezTo>
                <a:cubicBezTo>
                  <a:pt x="5346972" y="6642673"/>
                  <a:pt x="5350600" y="6643515"/>
                  <a:pt x="5354828" y="6643515"/>
                </a:cubicBezTo>
                <a:cubicBezTo>
                  <a:pt x="5357256" y="6643515"/>
                  <a:pt x="5359685" y="6643154"/>
                  <a:pt x="5362174" y="6642432"/>
                </a:cubicBezTo>
                <a:cubicBezTo>
                  <a:pt x="5364633" y="6641711"/>
                  <a:pt x="5366792" y="6640688"/>
                  <a:pt x="5368591" y="6639365"/>
                </a:cubicBezTo>
                <a:cubicBezTo>
                  <a:pt x="5369310" y="6638914"/>
                  <a:pt x="5369790" y="6638403"/>
                  <a:pt x="5370030" y="6637801"/>
                </a:cubicBezTo>
                <a:cubicBezTo>
                  <a:pt x="5370270" y="6637200"/>
                  <a:pt x="5370330" y="6636628"/>
                  <a:pt x="5370210" y="6636117"/>
                </a:cubicBezTo>
                <a:cubicBezTo>
                  <a:pt x="5370060" y="6635576"/>
                  <a:pt x="5369790" y="6635125"/>
                  <a:pt x="5369430" y="6634794"/>
                </a:cubicBezTo>
                <a:cubicBezTo>
                  <a:pt x="5369041" y="6634433"/>
                  <a:pt x="5368531" y="6634223"/>
                  <a:pt x="5367901" y="6634193"/>
                </a:cubicBezTo>
                <a:cubicBezTo>
                  <a:pt x="5367272" y="6634163"/>
                  <a:pt x="5366552" y="6634403"/>
                  <a:pt x="5365802" y="6634914"/>
                </a:cubicBezTo>
                <a:cubicBezTo>
                  <a:pt x="5364033" y="6636057"/>
                  <a:pt x="5362234" y="6636899"/>
                  <a:pt x="5360405" y="6637380"/>
                </a:cubicBezTo>
                <a:cubicBezTo>
                  <a:pt x="5358546" y="6637891"/>
                  <a:pt x="5356687" y="6638132"/>
                  <a:pt x="5354828" y="6638132"/>
                </a:cubicBezTo>
                <a:cubicBezTo>
                  <a:pt x="5350330" y="6638132"/>
                  <a:pt x="5346852" y="6636809"/>
                  <a:pt x="5344423" y="6634163"/>
                </a:cubicBezTo>
                <a:cubicBezTo>
                  <a:pt x="5342204" y="6631787"/>
                  <a:pt x="5341005" y="6628419"/>
                  <a:pt x="5340765" y="6624089"/>
                </a:cubicBezTo>
                <a:lnTo>
                  <a:pt x="5368111" y="6624089"/>
                </a:lnTo>
                <a:cubicBezTo>
                  <a:pt x="5369041" y="6624089"/>
                  <a:pt x="5369760" y="6623878"/>
                  <a:pt x="5370240" y="6623457"/>
                </a:cubicBezTo>
                <a:cubicBezTo>
                  <a:pt x="5370750" y="6623036"/>
                  <a:pt x="5370990" y="6622404"/>
                  <a:pt x="5370990" y="6621503"/>
                </a:cubicBezTo>
                <a:cubicBezTo>
                  <a:pt x="5370990" y="6618495"/>
                  <a:pt x="5370600" y="6615759"/>
                  <a:pt x="5369790" y="6613323"/>
                </a:cubicBezTo>
                <a:cubicBezTo>
                  <a:pt x="5368981" y="6610917"/>
                  <a:pt x="5367841" y="6608842"/>
                  <a:pt x="5366342" y="6607128"/>
                </a:cubicBezTo>
                <a:cubicBezTo>
                  <a:pt x="5364813" y="6605444"/>
                  <a:pt x="5362984" y="6604121"/>
                  <a:pt x="5360855" y="6603219"/>
                </a:cubicBezTo>
                <a:cubicBezTo>
                  <a:pt x="5358696" y="6602317"/>
                  <a:pt x="5356297" y="6601836"/>
                  <a:pt x="5353598" y="6601836"/>
                </a:cubicBezTo>
                <a:close/>
                <a:moveTo>
                  <a:pt x="5310241" y="6601836"/>
                </a:moveTo>
                <a:cubicBezTo>
                  <a:pt x="5306852" y="6601836"/>
                  <a:pt x="5303854" y="6602648"/>
                  <a:pt x="5301215" y="6604272"/>
                </a:cubicBezTo>
                <a:cubicBezTo>
                  <a:pt x="5299236" y="6605534"/>
                  <a:pt x="5297647" y="6607249"/>
                  <a:pt x="5296508" y="6609414"/>
                </a:cubicBezTo>
                <a:lnTo>
                  <a:pt x="5296508" y="6605414"/>
                </a:lnTo>
                <a:cubicBezTo>
                  <a:pt x="5296508" y="6604301"/>
                  <a:pt x="5296208" y="6603460"/>
                  <a:pt x="5295638" y="6602888"/>
                </a:cubicBezTo>
                <a:cubicBezTo>
                  <a:pt x="5295038" y="6602317"/>
                  <a:pt x="5294229" y="6602016"/>
                  <a:pt x="5293179" y="6602016"/>
                </a:cubicBezTo>
                <a:cubicBezTo>
                  <a:pt x="5292160" y="6602016"/>
                  <a:pt x="5291350" y="6602317"/>
                  <a:pt x="5290811" y="6602888"/>
                </a:cubicBezTo>
                <a:cubicBezTo>
                  <a:pt x="5290271" y="6603460"/>
                  <a:pt x="5289971" y="6604301"/>
                  <a:pt x="5289971" y="6605414"/>
                </a:cubicBezTo>
                <a:lnTo>
                  <a:pt x="5289971" y="6639876"/>
                </a:lnTo>
                <a:cubicBezTo>
                  <a:pt x="5289971" y="6640959"/>
                  <a:pt x="5290271" y="6641831"/>
                  <a:pt x="5290811" y="6642432"/>
                </a:cubicBezTo>
                <a:cubicBezTo>
                  <a:pt x="5291350" y="6643033"/>
                  <a:pt x="5292190" y="6643335"/>
                  <a:pt x="5293269" y="6643335"/>
                </a:cubicBezTo>
                <a:cubicBezTo>
                  <a:pt x="5295518" y="6643335"/>
                  <a:pt x="5296658" y="6642192"/>
                  <a:pt x="5296658" y="6639876"/>
                </a:cubicBezTo>
                <a:lnTo>
                  <a:pt x="5296658" y="6619879"/>
                </a:lnTo>
                <a:cubicBezTo>
                  <a:pt x="5296658" y="6616059"/>
                  <a:pt x="5297737" y="6613022"/>
                  <a:pt x="5299896" y="6610737"/>
                </a:cubicBezTo>
                <a:cubicBezTo>
                  <a:pt x="5302085" y="6608451"/>
                  <a:pt x="5304993" y="6607308"/>
                  <a:pt x="5308681" y="6607308"/>
                </a:cubicBezTo>
                <a:cubicBezTo>
                  <a:pt x="5311860" y="6607308"/>
                  <a:pt x="5314199" y="6608181"/>
                  <a:pt x="5315638" y="6609895"/>
                </a:cubicBezTo>
                <a:cubicBezTo>
                  <a:pt x="5317107" y="6611639"/>
                  <a:pt x="5317827" y="6614376"/>
                  <a:pt x="5317827" y="6618135"/>
                </a:cubicBezTo>
                <a:lnTo>
                  <a:pt x="5317827" y="6639876"/>
                </a:lnTo>
                <a:cubicBezTo>
                  <a:pt x="5317827" y="6640959"/>
                  <a:pt x="5318127" y="6641831"/>
                  <a:pt x="5318696" y="6642432"/>
                </a:cubicBezTo>
                <a:cubicBezTo>
                  <a:pt x="5319266" y="6643033"/>
                  <a:pt x="5320106" y="6643335"/>
                  <a:pt x="5321215" y="6643335"/>
                </a:cubicBezTo>
                <a:cubicBezTo>
                  <a:pt x="5322265" y="6643335"/>
                  <a:pt x="5323074" y="6643033"/>
                  <a:pt x="5323644" y="6642432"/>
                </a:cubicBezTo>
                <a:cubicBezTo>
                  <a:pt x="5324214" y="6641831"/>
                  <a:pt x="5324513" y="6640959"/>
                  <a:pt x="5324513" y="6639876"/>
                </a:cubicBezTo>
                <a:lnTo>
                  <a:pt x="5324513" y="6617713"/>
                </a:lnTo>
                <a:cubicBezTo>
                  <a:pt x="5324513" y="6614135"/>
                  <a:pt x="5323974" y="6611188"/>
                  <a:pt x="5322954" y="6608842"/>
                </a:cubicBezTo>
                <a:cubicBezTo>
                  <a:pt x="5321905" y="6606497"/>
                  <a:pt x="5320316" y="6604752"/>
                  <a:pt x="5318217" y="6603580"/>
                </a:cubicBezTo>
                <a:cubicBezTo>
                  <a:pt x="5316088" y="6602437"/>
                  <a:pt x="5313449" y="6601836"/>
                  <a:pt x="5310241" y="6601836"/>
                </a:cubicBezTo>
                <a:close/>
                <a:moveTo>
                  <a:pt x="5274169" y="6584755"/>
                </a:moveTo>
                <a:cubicBezTo>
                  <a:pt x="5272790" y="6584755"/>
                  <a:pt x="5271711" y="6585086"/>
                  <a:pt x="5270961" y="6585778"/>
                </a:cubicBezTo>
                <a:cubicBezTo>
                  <a:pt x="5270181" y="6586469"/>
                  <a:pt x="5269791" y="6587461"/>
                  <a:pt x="5269791" y="6588785"/>
                </a:cubicBezTo>
                <a:cubicBezTo>
                  <a:pt x="5269791" y="6590047"/>
                  <a:pt x="5270181" y="6591070"/>
                  <a:pt x="5270961" y="6591822"/>
                </a:cubicBezTo>
                <a:cubicBezTo>
                  <a:pt x="5271711" y="6592544"/>
                  <a:pt x="5272790" y="6592935"/>
                  <a:pt x="5274169" y="6592935"/>
                </a:cubicBezTo>
                <a:cubicBezTo>
                  <a:pt x="5275578" y="6592935"/>
                  <a:pt x="5276658" y="6592544"/>
                  <a:pt x="5277407" y="6591822"/>
                </a:cubicBezTo>
                <a:cubicBezTo>
                  <a:pt x="5278157" y="6591070"/>
                  <a:pt x="5278517" y="6590047"/>
                  <a:pt x="5278517" y="6588785"/>
                </a:cubicBezTo>
                <a:cubicBezTo>
                  <a:pt x="5278517" y="6587461"/>
                  <a:pt x="5278157" y="6586469"/>
                  <a:pt x="5277407" y="6585778"/>
                </a:cubicBezTo>
                <a:cubicBezTo>
                  <a:pt x="5276658" y="6585086"/>
                  <a:pt x="5275578" y="6584755"/>
                  <a:pt x="5274169" y="6584755"/>
                </a:cubicBezTo>
                <a:close/>
                <a:moveTo>
                  <a:pt x="5249762" y="6583913"/>
                </a:moveTo>
                <a:cubicBezTo>
                  <a:pt x="5248682" y="6583913"/>
                  <a:pt x="5247842" y="6584214"/>
                  <a:pt x="5247303" y="6584785"/>
                </a:cubicBezTo>
                <a:cubicBezTo>
                  <a:pt x="5246763" y="6585356"/>
                  <a:pt x="5246463" y="6586199"/>
                  <a:pt x="5246463" y="6587311"/>
                </a:cubicBezTo>
                <a:lnTo>
                  <a:pt x="5246463" y="6629441"/>
                </a:lnTo>
                <a:cubicBezTo>
                  <a:pt x="5246463" y="6633982"/>
                  <a:pt x="5247513" y="6637440"/>
                  <a:pt x="5249612" y="6639876"/>
                </a:cubicBezTo>
                <a:cubicBezTo>
                  <a:pt x="5251681" y="6642282"/>
                  <a:pt x="5254709" y="6643515"/>
                  <a:pt x="5258667" y="6643515"/>
                </a:cubicBezTo>
                <a:cubicBezTo>
                  <a:pt x="5259117" y="6643515"/>
                  <a:pt x="5259567" y="6643485"/>
                  <a:pt x="5260076" y="6643424"/>
                </a:cubicBezTo>
                <a:cubicBezTo>
                  <a:pt x="5260556" y="6643365"/>
                  <a:pt x="5261036" y="6643304"/>
                  <a:pt x="5261456" y="6643244"/>
                </a:cubicBezTo>
                <a:cubicBezTo>
                  <a:pt x="5262445" y="6643094"/>
                  <a:pt x="5263165" y="6642763"/>
                  <a:pt x="5263614" y="6642252"/>
                </a:cubicBezTo>
                <a:cubicBezTo>
                  <a:pt x="5264064" y="6641771"/>
                  <a:pt x="5264274" y="6641019"/>
                  <a:pt x="5264274" y="6640026"/>
                </a:cubicBezTo>
                <a:cubicBezTo>
                  <a:pt x="5264274" y="6639034"/>
                  <a:pt x="5264154" y="6638373"/>
                  <a:pt x="5263914" y="6638042"/>
                </a:cubicBezTo>
                <a:cubicBezTo>
                  <a:pt x="5263644" y="6637711"/>
                  <a:pt x="5263225" y="6637591"/>
                  <a:pt x="5262625" y="6637621"/>
                </a:cubicBezTo>
                <a:cubicBezTo>
                  <a:pt x="5262235" y="6637621"/>
                  <a:pt x="5261845" y="6637651"/>
                  <a:pt x="5261456" y="6637711"/>
                </a:cubicBezTo>
                <a:cubicBezTo>
                  <a:pt x="5261096" y="6637771"/>
                  <a:pt x="5260646" y="6637801"/>
                  <a:pt x="5260136" y="6637801"/>
                </a:cubicBezTo>
                <a:cubicBezTo>
                  <a:pt x="5257858" y="6637801"/>
                  <a:pt x="5256088" y="6637079"/>
                  <a:pt x="5254919" y="6635606"/>
                </a:cubicBezTo>
                <a:cubicBezTo>
                  <a:pt x="5253750" y="6634163"/>
                  <a:pt x="5253150" y="6631937"/>
                  <a:pt x="5253150" y="6628960"/>
                </a:cubicBezTo>
                <a:lnTo>
                  <a:pt x="5253150" y="6587311"/>
                </a:lnTo>
                <a:cubicBezTo>
                  <a:pt x="5253150" y="6586199"/>
                  <a:pt x="5252850" y="6585356"/>
                  <a:pt x="5252251" y="6584785"/>
                </a:cubicBezTo>
                <a:cubicBezTo>
                  <a:pt x="5251651" y="6584214"/>
                  <a:pt x="5250811" y="6583913"/>
                  <a:pt x="5249762" y="6583913"/>
                </a:cubicBezTo>
                <a:close/>
                <a:moveTo>
                  <a:pt x="5531018" y="6541181"/>
                </a:moveTo>
                <a:lnTo>
                  <a:pt x="5533566" y="6541181"/>
                </a:lnTo>
                <a:lnTo>
                  <a:pt x="5533566" y="6543677"/>
                </a:lnTo>
                <a:cubicBezTo>
                  <a:pt x="5533566" y="6546053"/>
                  <a:pt x="5533087" y="6548128"/>
                  <a:pt x="5532127" y="6549962"/>
                </a:cubicBezTo>
                <a:cubicBezTo>
                  <a:pt x="5531167" y="6551766"/>
                  <a:pt x="5529848" y="6553210"/>
                  <a:pt x="5528169" y="6554263"/>
                </a:cubicBezTo>
                <a:cubicBezTo>
                  <a:pt x="5526490" y="6555285"/>
                  <a:pt x="5524571" y="6555826"/>
                  <a:pt x="5522352" y="6555826"/>
                </a:cubicBezTo>
                <a:cubicBezTo>
                  <a:pt x="5519653" y="6555826"/>
                  <a:pt x="5517525" y="6555104"/>
                  <a:pt x="5515965" y="6553661"/>
                </a:cubicBezTo>
                <a:cubicBezTo>
                  <a:pt x="5514406" y="6552248"/>
                  <a:pt x="5513627" y="6550383"/>
                  <a:pt x="5513627" y="6548128"/>
                </a:cubicBezTo>
                <a:cubicBezTo>
                  <a:pt x="5513627" y="6546324"/>
                  <a:pt x="5514136" y="6544910"/>
                  <a:pt x="5515156" y="6543918"/>
                </a:cubicBezTo>
                <a:cubicBezTo>
                  <a:pt x="5516175" y="6542926"/>
                  <a:pt x="5517945" y="6542234"/>
                  <a:pt x="5520493" y="6541813"/>
                </a:cubicBezTo>
                <a:cubicBezTo>
                  <a:pt x="5523072" y="6541392"/>
                  <a:pt x="5526550" y="6541181"/>
                  <a:pt x="5531018" y="6541181"/>
                </a:cubicBezTo>
                <a:close/>
                <a:moveTo>
                  <a:pt x="5386552" y="6524161"/>
                </a:moveTo>
                <a:cubicBezTo>
                  <a:pt x="5389071" y="6524161"/>
                  <a:pt x="5391199" y="6524732"/>
                  <a:pt x="5392848" y="6525815"/>
                </a:cubicBezTo>
                <a:cubicBezTo>
                  <a:pt x="5394528" y="6526927"/>
                  <a:pt x="5395817" y="6528491"/>
                  <a:pt x="5396686" y="6530566"/>
                </a:cubicBezTo>
                <a:cubicBezTo>
                  <a:pt x="5397466" y="6532401"/>
                  <a:pt x="5397886" y="6534566"/>
                  <a:pt x="5397976" y="6537061"/>
                </a:cubicBezTo>
                <a:lnTo>
                  <a:pt x="5373658" y="6537061"/>
                </a:lnTo>
                <a:cubicBezTo>
                  <a:pt x="5373838" y="6534987"/>
                  <a:pt x="5374288" y="6533122"/>
                  <a:pt x="5375038" y="6531468"/>
                </a:cubicBezTo>
                <a:cubicBezTo>
                  <a:pt x="5375997" y="6529183"/>
                  <a:pt x="5377496" y="6527409"/>
                  <a:pt x="5379445" y="6526115"/>
                </a:cubicBezTo>
                <a:cubicBezTo>
                  <a:pt x="5381394" y="6524822"/>
                  <a:pt x="5383763" y="6524161"/>
                  <a:pt x="5386552" y="6524161"/>
                </a:cubicBezTo>
                <a:close/>
                <a:moveTo>
                  <a:pt x="5263465" y="6524161"/>
                </a:moveTo>
                <a:cubicBezTo>
                  <a:pt x="5265983" y="6524161"/>
                  <a:pt x="5268082" y="6524732"/>
                  <a:pt x="5269761" y="6525815"/>
                </a:cubicBezTo>
                <a:cubicBezTo>
                  <a:pt x="5271440" y="6526927"/>
                  <a:pt x="5272700" y="6528491"/>
                  <a:pt x="5273570" y="6530566"/>
                </a:cubicBezTo>
                <a:cubicBezTo>
                  <a:pt x="5274349" y="6532401"/>
                  <a:pt x="5274799" y="6534566"/>
                  <a:pt x="5274889" y="6537061"/>
                </a:cubicBezTo>
                <a:lnTo>
                  <a:pt x="5250541" y="6537061"/>
                </a:lnTo>
                <a:cubicBezTo>
                  <a:pt x="5250751" y="6534987"/>
                  <a:pt x="5251201" y="6533122"/>
                  <a:pt x="5251920" y="6531468"/>
                </a:cubicBezTo>
                <a:cubicBezTo>
                  <a:pt x="5252910" y="6529183"/>
                  <a:pt x="5254379" y="6527409"/>
                  <a:pt x="5256328" y="6526115"/>
                </a:cubicBezTo>
                <a:cubicBezTo>
                  <a:pt x="5258277" y="6524822"/>
                  <a:pt x="5260646" y="6524161"/>
                  <a:pt x="5263465" y="6524161"/>
                </a:cubicBezTo>
                <a:close/>
                <a:moveTo>
                  <a:pt x="5492847" y="6519530"/>
                </a:moveTo>
                <a:cubicBezTo>
                  <a:pt x="5491768" y="6519530"/>
                  <a:pt x="5490928" y="6519830"/>
                  <a:pt x="5490388" y="6520462"/>
                </a:cubicBezTo>
                <a:cubicBezTo>
                  <a:pt x="5489849" y="6521063"/>
                  <a:pt x="5489549" y="6521936"/>
                  <a:pt x="5489549" y="6523078"/>
                </a:cubicBezTo>
                <a:lnTo>
                  <a:pt x="5489549" y="6556879"/>
                </a:lnTo>
                <a:cubicBezTo>
                  <a:pt x="5489549" y="6558052"/>
                  <a:pt x="5489849" y="6558954"/>
                  <a:pt x="5490388" y="6559585"/>
                </a:cubicBezTo>
                <a:cubicBezTo>
                  <a:pt x="5490928" y="6560217"/>
                  <a:pt x="5491768" y="6560517"/>
                  <a:pt x="5492847" y="6560517"/>
                </a:cubicBezTo>
                <a:cubicBezTo>
                  <a:pt x="5493957" y="6560517"/>
                  <a:pt x="5494796" y="6560217"/>
                  <a:pt x="5495366" y="6559585"/>
                </a:cubicBezTo>
                <a:cubicBezTo>
                  <a:pt x="5495936" y="6558954"/>
                  <a:pt x="5496236" y="6558052"/>
                  <a:pt x="5496236" y="6556879"/>
                </a:cubicBezTo>
                <a:cubicBezTo>
                  <a:pt x="5495876" y="6560247"/>
                  <a:pt x="5495546" y="6561299"/>
                  <a:pt x="5496236" y="6523078"/>
                </a:cubicBezTo>
                <a:cubicBezTo>
                  <a:pt x="5496236" y="6521936"/>
                  <a:pt x="5495936" y="6521063"/>
                  <a:pt x="5495336" y="6520462"/>
                </a:cubicBezTo>
                <a:cubicBezTo>
                  <a:pt x="5494736" y="6519830"/>
                  <a:pt x="5493897" y="6519530"/>
                  <a:pt x="5492847" y="6519530"/>
                </a:cubicBezTo>
                <a:close/>
                <a:moveTo>
                  <a:pt x="5524751" y="6519199"/>
                </a:moveTo>
                <a:cubicBezTo>
                  <a:pt x="5522592" y="6519199"/>
                  <a:pt x="5520343" y="6519470"/>
                  <a:pt x="5517975" y="6520041"/>
                </a:cubicBezTo>
                <a:cubicBezTo>
                  <a:pt x="5515636" y="6520582"/>
                  <a:pt x="5513237" y="6521454"/>
                  <a:pt x="5510808" y="6522687"/>
                </a:cubicBezTo>
                <a:cubicBezTo>
                  <a:pt x="5510178" y="6523018"/>
                  <a:pt x="5509669" y="6523439"/>
                  <a:pt x="5509369" y="6524010"/>
                </a:cubicBezTo>
                <a:cubicBezTo>
                  <a:pt x="5509069" y="6524552"/>
                  <a:pt x="5508949" y="6525123"/>
                  <a:pt x="5509009" y="6525695"/>
                </a:cubicBezTo>
                <a:cubicBezTo>
                  <a:pt x="5509069" y="6526266"/>
                  <a:pt x="5509249" y="6526777"/>
                  <a:pt x="5509579" y="6527228"/>
                </a:cubicBezTo>
                <a:cubicBezTo>
                  <a:pt x="5509908" y="6527649"/>
                  <a:pt x="5510358" y="6527950"/>
                  <a:pt x="5510898" y="6528100"/>
                </a:cubicBezTo>
                <a:cubicBezTo>
                  <a:pt x="5511468" y="6528221"/>
                  <a:pt x="5512127" y="6528100"/>
                  <a:pt x="5512877" y="6527709"/>
                </a:cubicBezTo>
                <a:cubicBezTo>
                  <a:pt x="5515036" y="6526627"/>
                  <a:pt x="5517045" y="6525815"/>
                  <a:pt x="5518994" y="6525334"/>
                </a:cubicBezTo>
                <a:cubicBezTo>
                  <a:pt x="5520913" y="6524822"/>
                  <a:pt x="5522832" y="6524582"/>
                  <a:pt x="5524751" y="6524582"/>
                </a:cubicBezTo>
                <a:cubicBezTo>
                  <a:pt x="5527869" y="6524582"/>
                  <a:pt x="5530118" y="6525334"/>
                  <a:pt x="5531498" y="6526837"/>
                </a:cubicBezTo>
                <a:cubicBezTo>
                  <a:pt x="5532877" y="6528371"/>
                  <a:pt x="5533566" y="6530837"/>
                  <a:pt x="5533566" y="6534235"/>
                </a:cubicBezTo>
                <a:lnTo>
                  <a:pt x="5533566" y="6536821"/>
                </a:lnTo>
                <a:lnTo>
                  <a:pt x="5530928" y="6536821"/>
                </a:lnTo>
                <a:cubicBezTo>
                  <a:pt x="5524901" y="6536821"/>
                  <a:pt x="5520103" y="6537182"/>
                  <a:pt x="5516625" y="6537873"/>
                </a:cubicBezTo>
                <a:cubicBezTo>
                  <a:pt x="5513147" y="6538595"/>
                  <a:pt x="5510658" y="6539828"/>
                  <a:pt x="5509129" y="6541512"/>
                </a:cubicBezTo>
                <a:cubicBezTo>
                  <a:pt x="5507630" y="6543226"/>
                  <a:pt x="5506880" y="6545572"/>
                  <a:pt x="5506880" y="6548549"/>
                </a:cubicBezTo>
                <a:cubicBezTo>
                  <a:pt x="5506880" y="6550864"/>
                  <a:pt x="5507510" y="6552939"/>
                  <a:pt x="5508769" y="6554834"/>
                </a:cubicBezTo>
                <a:cubicBezTo>
                  <a:pt x="5510029" y="6556698"/>
                  <a:pt x="5511737" y="6558172"/>
                  <a:pt x="5513926" y="6559254"/>
                </a:cubicBezTo>
                <a:cubicBezTo>
                  <a:pt x="5516085" y="6560337"/>
                  <a:pt x="5518544" y="6560848"/>
                  <a:pt x="5521303" y="6560848"/>
                </a:cubicBezTo>
                <a:cubicBezTo>
                  <a:pt x="5523552" y="6560848"/>
                  <a:pt x="5525560" y="6560457"/>
                  <a:pt x="5527390" y="6559615"/>
                </a:cubicBezTo>
                <a:cubicBezTo>
                  <a:pt x="5529189" y="6558803"/>
                  <a:pt x="5530718" y="6557631"/>
                  <a:pt x="5531947" y="6556157"/>
                </a:cubicBezTo>
                <a:cubicBezTo>
                  <a:pt x="5532667" y="6555285"/>
                  <a:pt x="5533267" y="6554322"/>
                  <a:pt x="5533716" y="6553240"/>
                </a:cubicBezTo>
                <a:lnTo>
                  <a:pt x="5533716" y="6557210"/>
                </a:lnTo>
                <a:cubicBezTo>
                  <a:pt x="5533716" y="6558322"/>
                  <a:pt x="5534016" y="6559164"/>
                  <a:pt x="5534556" y="6559796"/>
                </a:cubicBezTo>
                <a:cubicBezTo>
                  <a:pt x="5535096" y="6560397"/>
                  <a:pt x="5535905" y="6560698"/>
                  <a:pt x="5536955" y="6560698"/>
                </a:cubicBezTo>
                <a:cubicBezTo>
                  <a:pt x="5537944" y="6560698"/>
                  <a:pt x="5538694" y="6560397"/>
                  <a:pt x="5539204" y="6559796"/>
                </a:cubicBezTo>
                <a:cubicBezTo>
                  <a:pt x="5539743" y="6559164"/>
                  <a:pt x="5539983" y="6558322"/>
                  <a:pt x="5539983" y="6557210"/>
                </a:cubicBezTo>
                <a:lnTo>
                  <a:pt x="5539983" y="6534836"/>
                </a:lnTo>
                <a:cubicBezTo>
                  <a:pt x="5539983" y="6531258"/>
                  <a:pt x="5539443" y="6528311"/>
                  <a:pt x="5538334" y="6526025"/>
                </a:cubicBezTo>
                <a:cubicBezTo>
                  <a:pt x="5537254" y="6523740"/>
                  <a:pt x="5535576" y="6522026"/>
                  <a:pt x="5533327" y="6520913"/>
                </a:cubicBezTo>
                <a:cubicBezTo>
                  <a:pt x="5531078" y="6519770"/>
                  <a:pt x="5528199" y="6519199"/>
                  <a:pt x="5524751" y="6519199"/>
                </a:cubicBezTo>
                <a:close/>
                <a:moveTo>
                  <a:pt x="5433688" y="6519199"/>
                </a:moveTo>
                <a:cubicBezTo>
                  <a:pt x="5430299" y="6519199"/>
                  <a:pt x="5427271" y="6520011"/>
                  <a:pt x="5424662" y="6521635"/>
                </a:cubicBezTo>
                <a:cubicBezTo>
                  <a:pt x="5422653" y="6522898"/>
                  <a:pt x="5421064" y="6524642"/>
                  <a:pt x="5419924" y="6526837"/>
                </a:cubicBezTo>
                <a:lnTo>
                  <a:pt x="5419924" y="6522747"/>
                </a:lnTo>
                <a:cubicBezTo>
                  <a:pt x="5419924" y="6521665"/>
                  <a:pt x="5419655" y="6520823"/>
                  <a:pt x="5419055" y="6520251"/>
                </a:cubicBezTo>
                <a:cubicBezTo>
                  <a:pt x="5418485" y="6519650"/>
                  <a:pt x="5417676" y="6519379"/>
                  <a:pt x="5416626" y="6519379"/>
                </a:cubicBezTo>
                <a:cubicBezTo>
                  <a:pt x="5415607" y="6519379"/>
                  <a:pt x="5414797" y="6519650"/>
                  <a:pt x="5414257" y="6520251"/>
                </a:cubicBezTo>
                <a:cubicBezTo>
                  <a:pt x="5413688" y="6520823"/>
                  <a:pt x="5413418" y="6521665"/>
                  <a:pt x="5413418" y="6522747"/>
                </a:cubicBezTo>
                <a:lnTo>
                  <a:pt x="5413418" y="6557210"/>
                </a:lnTo>
                <a:cubicBezTo>
                  <a:pt x="5413418" y="6558322"/>
                  <a:pt x="5413688" y="6559164"/>
                  <a:pt x="5414257" y="6559796"/>
                </a:cubicBezTo>
                <a:cubicBezTo>
                  <a:pt x="5414797" y="6560397"/>
                  <a:pt x="5415607" y="6560698"/>
                  <a:pt x="5416716" y="6560698"/>
                </a:cubicBezTo>
                <a:cubicBezTo>
                  <a:pt x="5418965" y="6560698"/>
                  <a:pt x="5420105" y="6559525"/>
                  <a:pt x="5420105" y="6557210"/>
                </a:cubicBezTo>
                <a:lnTo>
                  <a:pt x="5420105" y="6537212"/>
                </a:lnTo>
                <a:cubicBezTo>
                  <a:pt x="5420105" y="6533423"/>
                  <a:pt x="5421184" y="6530386"/>
                  <a:pt x="5423343" y="6528100"/>
                </a:cubicBezTo>
                <a:cubicBezTo>
                  <a:pt x="5425532" y="6525815"/>
                  <a:pt x="5428440" y="6524672"/>
                  <a:pt x="5432128" y="6524672"/>
                </a:cubicBezTo>
                <a:cubicBezTo>
                  <a:pt x="5435307" y="6524672"/>
                  <a:pt x="5437646" y="6525544"/>
                  <a:pt x="5439085" y="6527258"/>
                </a:cubicBezTo>
                <a:cubicBezTo>
                  <a:pt x="5440554" y="6529002"/>
                  <a:pt x="5441274" y="6531739"/>
                  <a:pt x="5441274" y="6535498"/>
                </a:cubicBezTo>
                <a:lnTo>
                  <a:pt x="5441274" y="6557210"/>
                </a:lnTo>
                <a:cubicBezTo>
                  <a:pt x="5441274" y="6558322"/>
                  <a:pt x="5441573" y="6559164"/>
                  <a:pt x="5442143" y="6559796"/>
                </a:cubicBezTo>
                <a:cubicBezTo>
                  <a:pt x="5442713" y="6560397"/>
                  <a:pt x="5443552" y="6560698"/>
                  <a:pt x="5444662" y="6560698"/>
                </a:cubicBezTo>
                <a:cubicBezTo>
                  <a:pt x="5445711" y="6560698"/>
                  <a:pt x="5446521" y="6560397"/>
                  <a:pt x="5447091" y="6559796"/>
                </a:cubicBezTo>
                <a:cubicBezTo>
                  <a:pt x="5447660" y="6559164"/>
                  <a:pt x="5447960" y="6558322"/>
                  <a:pt x="5447960" y="6557210"/>
                </a:cubicBezTo>
                <a:lnTo>
                  <a:pt x="5447960" y="6535077"/>
                </a:lnTo>
                <a:cubicBezTo>
                  <a:pt x="5447960" y="6531498"/>
                  <a:pt x="5447421" y="6528521"/>
                  <a:pt x="5446371" y="6526175"/>
                </a:cubicBezTo>
                <a:cubicBezTo>
                  <a:pt x="5445351" y="6523860"/>
                  <a:pt x="5443763" y="6522116"/>
                  <a:pt x="5441633" y="6520943"/>
                </a:cubicBezTo>
                <a:cubicBezTo>
                  <a:pt x="5439535" y="6519800"/>
                  <a:pt x="5436866" y="6519199"/>
                  <a:pt x="5433688" y="6519199"/>
                </a:cubicBezTo>
                <a:close/>
                <a:moveTo>
                  <a:pt x="5386402" y="6519199"/>
                </a:moveTo>
                <a:cubicBezTo>
                  <a:pt x="5382594" y="6519199"/>
                  <a:pt x="5379265" y="6520101"/>
                  <a:pt x="5376387" y="6521845"/>
                </a:cubicBezTo>
                <a:cubicBezTo>
                  <a:pt x="5373508" y="6523619"/>
                  <a:pt x="5371229" y="6526055"/>
                  <a:pt x="5369580" y="6529153"/>
                </a:cubicBezTo>
                <a:cubicBezTo>
                  <a:pt x="5367931" y="6532280"/>
                  <a:pt x="5367122" y="6535919"/>
                  <a:pt x="5367122" y="6540129"/>
                </a:cubicBezTo>
                <a:cubicBezTo>
                  <a:pt x="5367122" y="6544429"/>
                  <a:pt x="5367961" y="6548098"/>
                  <a:pt x="5369610" y="6551195"/>
                </a:cubicBezTo>
                <a:cubicBezTo>
                  <a:pt x="5371289" y="6554263"/>
                  <a:pt x="5373658" y="6556668"/>
                  <a:pt x="5376717" y="6558322"/>
                </a:cubicBezTo>
                <a:cubicBezTo>
                  <a:pt x="5379775" y="6560006"/>
                  <a:pt x="5383403" y="6560848"/>
                  <a:pt x="5387631" y="6560848"/>
                </a:cubicBezTo>
                <a:cubicBezTo>
                  <a:pt x="5390060" y="6560848"/>
                  <a:pt x="5392488" y="6560487"/>
                  <a:pt x="5394947" y="6559796"/>
                </a:cubicBezTo>
                <a:cubicBezTo>
                  <a:pt x="5397436" y="6559074"/>
                  <a:pt x="5399565" y="6558052"/>
                  <a:pt x="5401394" y="6556728"/>
                </a:cubicBezTo>
                <a:cubicBezTo>
                  <a:pt x="5402114" y="6556277"/>
                  <a:pt x="5402593" y="6555766"/>
                  <a:pt x="5402833" y="6555165"/>
                </a:cubicBezTo>
                <a:cubicBezTo>
                  <a:pt x="5403073" y="6554563"/>
                  <a:pt x="5403133" y="6553992"/>
                  <a:pt x="5403013" y="6553451"/>
                </a:cubicBezTo>
                <a:cubicBezTo>
                  <a:pt x="5402863" y="6552939"/>
                  <a:pt x="5402593" y="6552488"/>
                  <a:pt x="5402204" y="6552127"/>
                </a:cubicBezTo>
                <a:cubicBezTo>
                  <a:pt x="5401814" y="6551797"/>
                  <a:pt x="5401334" y="6551586"/>
                  <a:pt x="5400705" y="6551556"/>
                </a:cubicBezTo>
                <a:cubicBezTo>
                  <a:pt x="5400075" y="6551526"/>
                  <a:pt x="5399355" y="6551766"/>
                  <a:pt x="5398575" y="6552248"/>
                </a:cubicBezTo>
                <a:cubicBezTo>
                  <a:pt x="5396836" y="6553420"/>
                  <a:pt x="5395037" y="6554263"/>
                  <a:pt x="5393178" y="6554743"/>
                </a:cubicBezTo>
                <a:cubicBezTo>
                  <a:pt x="5391349" y="6555255"/>
                  <a:pt x="5389490" y="6555495"/>
                  <a:pt x="5387631" y="6555495"/>
                </a:cubicBezTo>
                <a:cubicBezTo>
                  <a:pt x="5383133" y="6555495"/>
                  <a:pt x="5379655" y="6554172"/>
                  <a:pt x="5377196" y="6551526"/>
                </a:cubicBezTo>
                <a:cubicBezTo>
                  <a:pt x="5375008" y="6549150"/>
                  <a:pt x="5373808" y="6545812"/>
                  <a:pt x="5373568" y="6541452"/>
                </a:cubicBezTo>
                <a:lnTo>
                  <a:pt x="5400884" y="6541452"/>
                </a:lnTo>
                <a:cubicBezTo>
                  <a:pt x="5401814" y="6541452"/>
                  <a:pt x="5402534" y="6541241"/>
                  <a:pt x="5403043" y="6540820"/>
                </a:cubicBezTo>
                <a:cubicBezTo>
                  <a:pt x="5403523" y="6540399"/>
                  <a:pt x="5403793" y="6539768"/>
                  <a:pt x="5403793" y="6538866"/>
                </a:cubicBezTo>
                <a:cubicBezTo>
                  <a:pt x="5403793" y="6535859"/>
                  <a:pt x="5403373" y="6533122"/>
                  <a:pt x="5402593" y="6530686"/>
                </a:cubicBezTo>
                <a:cubicBezTo>
                  <a:pt x="5401784" y="6528281"/>
                  <a:pt x="5400645" y="6526206"/>
                  <a:pt x="5399115" y="6524492"/>
                </a:cubicBezTo>
                <a:cubicBezTo>
                  <a:pt x="5397616" y="6522777"/>
                  <a:pt x="5395787" y="6521485"/>
                  <a:pt x="5393658" y="6520582"/>
                </a:cubicBezTo>
                <a:cubicBezTo>
                  <a:pt x="5391499" y="6519650"/>
                  <a:pt x="5389071" y="6519199"/>
                  <a:pt x="5386402" y="6519199"/>
                </a:cubicBezTo>
                <a:close/>
                <a:moveTo>
                  <a:pt x="5344543" y="6519199"/>
                </a:moveTo>
                <a:cubicBezTo>
                  <a:pt x="5341395" y="6519199"/>
                  <a:pt x="5338666" y="6519710"/>
                  <a:pt x="5336297" y="6520703"/>
                </a:cubicBezTo>
                <a:cubicBezTo>
                  <a:pt x="5333929" y="6521695"/>
                  <a:pt x="5332100" y="6523078"/>
                  <a:pt x="5330810" y="6524883"/>
                </a:cubicBezTo>
                <a:cubicBezTo>
                  <a:pt x="5329521" y="6526657"/>
                  <a:pt x="5328891" y="6528792"/>
                  <a:pt x="5328891" y="6531258"/>
                </a:cubicBezTo>
                <a:cubicBezTo>
                  <a:pt x="5328891" y="6534084"/>
                  <a:pt x="5329701" y="6536370"/>
                  <a:pt x="5331380" y="6538144"/>
                </a:cubicBezTo>
                <a:cubicBezTo>
                  <a:pt x="5333059" y="6539888"/>
                  <a:pt x="5335638" y="6541121"/>
                  <a:pt x="5339086" y="6541843"/>
                </a:cubicBezTo>
                <a:lnTo>
                  <a:pt x="5346582" y="6543497"/>
                </a:lnTo>
                <a:cubicBezTo>
                  <a:pt x="5348861" y="6544008"/>
                  <a:pt x="5350480" y="6544700"/>
                  <a:pt x="5351530" y="6545602"/>
                </a:cubicBezTo>
                <a:cubicBezTo>
                  <a:pt x="5352579" y="6546534"/>
                  <a:pt x="5353089" y="6547737"/>
                  <a:pt x="5353089" y="6549301"/>
                </a:cubicBezTo>
                <a:cubicBezTo>
                  <a:pt x="5353089" y="6551286"/>
                  <a:pt x="5352309" y="6552849"/>
                  <a:pt x="5350720" y="6553992"/>
                </a:cubicBezTo>
                <a:cubicBezTo>
                  <a:pt x="5349131" y="6555165"/>
                  <a:pt x="5346762" y="6555736"/>
                  <a:pt x="5343614" y="6555736"/>
                </a:cubicBezTo>
                <a:cubicBezTo>
                  <a:pt x="5341665" y="6555736"/>
                  <a:pt x="5339655" y="6555465"/>
                  <a:pt x="5337647" y="6554954"/>
                </a:cubicBezTo>
                <a:cubicBezTo>
                  <a:pt x="5335638" y="6554413"/>
                  <a:pt x="5333569" y="6553511"/>
                  <a:pt x="5331440" y="6552187"/>
                </a:cubicBezTo>
                <a:cubicBezTo>
                  <a:pt x="5330780" y="6551857"/>
                  <a:pt x="5330181" y="6551736"/>
                  <a:pt x="5329671" y="6551797"/>
                </a:cubicBezTo>
                <a:cubicBezTo>
                  <a:pt x="5329131" y="6551887"/>
                  <a:pt x="5328711" y="6552127"/>
                  <a:pt x="5328352" y="6552518"/>
                </a:cubicBezTo>
                <a:cubicBezTo>
                  <a:pt x="5327992" y="6552909"/>
                  <a:pt x="5327752" y="6553360"/>
                  <a:pt x="5327692" y="6553872"/>
                </a:cubicBezTo>
                <a:cubicBezTo>
                  <a:pt x="5327602" y="6554413"/>
                  <a:pt x="5327662" y="6554924"/>
                  <a:pt x="5327902" y="6555435"/>
                </a:cubicBezTo>
                <a:cubicBezTo>
                  <a:pt x="5328111" y="6555976"/>
                  <a:pt x="5328501" y="6556428"/>
                  <a:pt x="5329041" y="6556819"/>
                </a:cubicBezTo>
                <a:cubicBezTo>
                  <a:pt x="5331170" y="6558292"/>
                  <a:pt x="5333509" y="6559344"/>
                  <a:pt x="5335997" y="6559946"/>
                </a:cubicBezTo>
                <a:cubicBezTo>
                  <a:pt x="5338516" y="6560547"/>
                  <a:pt x="5340975" y="6560848"/>
                  <a:pt x="5343464" y="6560848"/>
                </a:cubicBezTo>
                <a:cubicBezTo>
                  <a:pt x="5348291" y="6560848"/>
                  <a:pt x="5352159" y="6559796"/>
                  <a:pt x="5355068" y="6557631"/>
                </a:cubicBezTo>
                <a:cubicBezTo>
                  <a:pt x="5358006" y="6555495"/>
                  <a:pt x="5359446" y="6552609"/>
                  <a:pt x="5359446" y="6548970"/>
                </a:cubicBezTo>
                <a:cubicBezTo>
                  <a:pt x="5359446" y="6546083"/>
                  <a:pt x="5358546" y="6543827"/>
                  <a:pt x="5356777" y="6542144"/>
                </a:cubicBezTo>
                <a:cubicBezTo>
                  <a:pt x="5354978" y="6540459"/>
                  <a:pt x="5352309" y="6539227"/>
                  <a:pt x="5348741" y="6538475"/>
                </a:cubicBezTo>
                <a:lnTo>
                  <a:pt x="5341245" y="6536881"/>
                </a:lnTo>
                <a:cubicBezTo>
                  <a:pt x="5339146" y="6536460"/>
                  <a:pt x="5337617" y="6535738"/>
                  <a:pt x="5336627" y="6534746"/>
                </a:cubicBezTo>
                <a:cubicBezTo>
                  <a:pt x="5335638" y="6533754"/>
                  <a:pt x="5335128" y="6532491"/>
                  <a:pt x="5335128" y="6530957"/>
                </a:cubicBezTo>
                <a:cubicBezTo>
                  <a:pt x="5335128" y="6528972"/>
                  <a:pt x="5335937" y="6527348"/>
                  <a:pt x="5337527" y="6526145"/>
                </a:cubicBezTo>
                <a:cubicBezTo>
                  <a:pt x="5339116" y="6524943"/>
                  <a:pt x="5341455" y="6524341"/>
                  <a:pt x="5344543" y="6524341"/>
                </a:cubicBezTo>
                <a:cubicBezTo>
                  <a:pt x="5346192" y="6524341"/>
                  <a:pt x="5347842" y="6524582"/>
                  <a:pt x="5349551" y="6525123"/>
                </a:cubicBezTo>
                <a:cubicBezTo>
                  <a:pt x="5351260" y="6525634"/>
                  <a:pt x="5352939" y="6526446"/>
                  <a:pt x="5354588" y="6527559"/>
                </a:cubicBezTo>
                <a:cubicBezTo>
                  <a:pt x="5355188" y="6527950"/>
                  <a:pt x="5355757" y="6528100"/>
                  <a:pt x="5356327" y="6528040"/>
                </a:cubicBezTo>
                <a:cubicBezTo>
                  <a:pt x="5356867" y="6528010"/>
                  <a:pt x="5357347" y="6527799"/>
                  <a:pt x="5357706" y="6527439"/>
                </a:cubicBezTo>
                <a:cubicBezTo>
                  <a:pt x="5358096" y="6527078"/>
                  <a:pt x="5358366" y="6526627"/>
                  <a:pt x="5358516" y="6526115"/>
                </a:cubicBezTo>
                <a:cubicBezTo>
                  <a:pt x="5358636" y="6525574"/>
                  <a:pt x="5358606" y="6525063"/>
                  <a:pt x="5358426" y="6524522"/>
                </a:cubicBezTo>
                <a:cubicBezTo>
                  <a:pt x="5358216" y="6524010"/>
                  <a:pt x="5357856" y="6523559"/>
                  <a:pt x="5357316" y="6523168"/>
                </a:cubicBezTo>
                <a:cubicBezTo>
                  <a:pt x="5355548" y="6521785"/>
                  <a:pt x="5353598" y="6520793"/>
                  <a:pt x="5351410" y="6520161"/>
                </a:cubicBezTo>
                <a:cubicBezTo>
                  <a:pt x="5349251" y="6519530"/>
                  <a:pt x="5346942" y="6519199"/>
                  <a:pt x="5344543" y="6519199"/>
                </a:cubicBezTo>
                <a:close/>
                <a:moveTo>
                  <a:pt x="5304903" y="6519199"/>
                </a:moveTo>
                <a:cubicBezTo>
                  <a:pt x="5301755" y="6519199"/>
                  <a:pt x="5299026" y="6519710"/>
                  <a:pt x="5296658" y="6520703"/>
                </a:cubicBezTo>
                <a:cubicBezTo>
                  <a:pt x="5294289" y="6521695"/>
                  <a:pt x="5292460" y="6523078"/>
                  <a:pt x="5291171" y="6524883"/>
                </a:cubicBezTo>
                <a:cubicBezTo>
                  <a:pt x="5289881" y="6526657"/>
                  <a:pt x="5289251" y="6528792"/>
                  <a:pt x="5289251" y="6531258"/>
                </a:cubicBezTo>
                <a:cubicBezTo>
                  <a:pt x="5289251" y="6534084"/>
                  <a:pt x="5290091" y="6536370"/>
                  <a:pt x="5291770" y="6538144"/>
                </a:cubicBezTo>
                <a:cubicBezTo>
                  <a:pt x="5293419" y="6539888"/>
                  <a:pt x="5295998" y="6541121"/>
                  <a:pt x="5299446" y="6541843"/>
                </a:cubicBezTo>
                <a:lnTo>
                  <a:pt x="5306973" y="6543497"/>
                </a:lnTo>
                <a:cubicBezTo>
                  <a:pt x="5309221" y="6544008"/>
                  <a:pt x="5310870" y="6544700"/>
                  <a:pt x="5311890" y="6545602"/>
                </a:cubicBezTo>
                <a:cubicBezTo>
                  <a:pt x="5312939" y="6546534"/>
                  <a:pt x="5313479" y="6547737"/>
                  <a:pt x="5313479" y="6549301"/>
                </a:cubicBezTo>
                <a:cubicBezTo>
                  <a:pt x="5313479" y="6551286"/>
                  <a:pt x="5312669" y="6552849"/>
                  <a:pt x="5311080" y="6553992"/>
                </a:cubicBezTo>
                <a:cubicBezTo>
                  <a:pt x="5309491" y="6555165"/>
                  <a:pt x="5307122" y="6555736"/>
                  <a:pt x="5304004" y="6555736"/>
                </a:cubicBezTo>
                <a:cubicBezTo>
                  <a:pt x="5302025" y="6555736"/>
                  <a:pt x="5300016" y="6555465"/>
                  <a:pt x="5298007" y="6554954"/>
                </a:cubicBezTo>
                <a:cubicBezTo>
                  <a:pt x="5295998" y="6554413"/>
                  <a:pt x="5293929" y="6553511"/>
                  <a:pt x="5291800" y="6552187"/>
                </a:cubicBezTo>
                <a:cubicBezTo>
                  <a:pt x="5291141" y="6551857"/>
                  <a:pt x="5290541" y="6551736"/>
                  <a:pt x="5290031" y="6551797"/>
                </a:cubicBezTo>
                <a:cubicBezTo>
                  <a:pt x="5289491" y="6551887"/>
                  <a:pt x="5289071" y="6552127"/>
                  <a:pt x="5288712" y="6552518"/>
                </a:cubicBezTo>
                <a:cubicBezTo>
                  <a:pt x="5288352" y="6552909"/>
                  <a:pt x="5288142" y="6553360"/>
                  <a:pt x="5288052" y="6553872"/>
                </a:cubicBezTo>
                <a:cubicBezTo>
                  <a:pt x="5287962" y="6554413"/>
                  <a:pt x="5288022" y="6554924"/>
                  <a:pt x="5288262" y="6555435"/>
                </a:cubicBezTo>
                <a:cubicBezTo>
                  <a:pt x="5288472" y="6555976"/>
                  <a:pt x="5288862" y="6556428"/>
                  <a:pt x="5289401" y="6556819"/>
                </a:cubicBezTo>
                <a:cubicBezTo>
                  <a:pt x="5291560" y="6558292"/>
                  <a:pt x="5293869" y="6559344"/>
                  <a:pt x="5296358" y="6559946"/>
                </a:cubicBezTo>
                <a:cubicBezTo>
                  <a:pt x="5298876" y="6560547"/>
                  <a:pt x="5301365" y="6560848"/>
                  <a:pt x="5303824" y="6560848"/>
                </a:cubicBezTo>
                <a:cubicBezTo>
                  <a:pt x="5308651" y="6560848"/>
                  <a:pt x="5312520" y="6559796"/>
                  <a:pt x="5315458" y="6557631"/>
                </a:cubicBezTo>
                <a:cubicBezTo>
                  <a:pt x="5318366" y="6555495"/>
                  <a:pt x="5319806" y="6552609"/>
                  <a:pt x="5319806" y="6548970"/>
                </a:cubicBezTo>
                <a:cubicBezTo>
                  <a:pt x="5319806" y="6546083"/>
                  <a:pt x="5318906" y="6543827"/>
                  <a:pt x="5317137" y="6542144"/>
                </a:cubicBezTo>
                <a:cubicBezTo>
                  <a:pt x="5315338" y="6540459"/>
                  <a:pt x="5312669" y="6539227"/>
                  <a:pt x="5309101" y="6538475"/>
                </a:cubicBezTo>
                <a:lnTo>
                  <a:pt x="5301605" y="6536881"/>
                </a:lnTo>
                <a:cubicBezTo>
                  <a:pt x="5299506" y="6536460"/>
                  <a:pt x="5297977" y="6535738"/>
                  <a:pt x="5296987" y="6534746"/>
                </a:cubicBezTo>
                <a:cubicBezTo>
                  <a:pt x="5295998" y="6533754"/>
                  <a:pt x="5295518" y="6532491"/>
                  <a:pt x="5295518" y="6530957"/>
                </a:cubicBezTo>
                <a:cubicBezTo>
                  <a:pt x="5295518" y="6528972"/>
                  <a:pt x="5296298" y="6527348"/>
                  <a:pt x="5297887" y="6526145"/>
                </a:cubicBezTo>
                <a:cubicBezTo>
                  <a:pt x="5299476" y="6524943"/>
                  <a:pt x="5301815" y="6524341"/>
                  <a:pt x="5304903" y="6524341"/>
                </a:cubicBezTo>
                <a:cubicBezTo>
                  <a:pt x="5306553" y="6524341"/>
                  <a:pt x="5308232" y="6524582"/>
                  <a:pt x="5309911" y="6525123"/>
                </a:cubicBezTo>
                <a:cubicBezTo>
                  <a:pt x="5311620" y="6525634"/>
                  <a:pt x="5313299" y="6526446"/>
                  <a:pt x="5314948" y="6527559"/>
                </a:cubicBezTo>
                <a:cubicBezTo>
                  <a:pt x="5315548" y="6527950"/>
                  <a:pt x="5316148" y="6528100"/>
                  <a:pt x="5316688" y="6528040"/>
                </a:cubicBezTo>
                <a:cubicBezTo>
                  <a:pt x="5317227" y="6528010"/>
                  <a:pt x="5317707" y="6527799"/>
                  <a:pt x="5318097" y="6527439"/>
                </a:cubicBezTo>
                <a:cubicBezTo>
                  <a:pt x="5318456" y="6527078"/>
                  <a:pt x="5318726" y="6526627"/>
                  <a:pt x="5318876" y="6526115"/>
                </a:cubicBezTo>
                <a:cubicBezTo>
                  <a:pt x="5318996" y="6525574"/>
                  <a:pt x="5318966" y="6525063"/>
                  <a:pt x="5318786" y="6524522"/>
                </a:cubicBezTo>
                <a:cubicBezTo>
                  <a:pt x="5318577" y="6524010"/>
                  <a:pt x="5318217" y="6523559"/>
                  <a:pt x="5317677" y="6523168"/>
                </a:cubicBezTo>
                <a:cubicBezTo>
                  <a:pt x="5315908" y="6521785"/>
                  <a:pt x="5313959" y="6520793"/>
                  <a:pt x="5311770" y="6520161"/>
                </a:cubicBezTo>
                <a:cubicBezTo>
                  <a:pt x="5309611" y="6519530"/>
                  <a:pt x="5307302" y="6519199"/>
                  <a:pt x="5304903" y="6519199"/>
                </a:cubicBezTo>
                <a:close/>
                <a:moveTo>
                  <a:pt x="5263285" y="6519199"/>
                </a:moveTo>
                <a:cubicBezTo>
                  <a:pt x="5259507" y="6519199"/>
                  <a:pt x="5256148" y="6520101"/>
                  <a:pt x="5253270" y="6521845"/>
                </a:cubicBezTo>
                <a:cubicBezTo>
                  <a:pt x="5250391" y="6523619"/>
                  <a:pt x="5248113" y="6526055"/>
                  <a:pt x="5246463" y="6529153"/>
                </a:cubicBezTo>
                <a:cubicBezTo>
                  <a:pt x="5244814" y="6532280"/>
                  <a:pt x="5244005" y="6535919"/>
                  <a:pt x="5244005" y="6540129"/>
                </a:cubicBezTo>
                <a:cubicBezTo>
                  <a:pt x="5244005" y="6544429"/>
                  <a:pt x="5244844" y="6548098"/>
                  <a:pt x="5246523" y="6551195"/>
                </a:cubicBezTo>
                <a:cubicBezTo>
                  <a:pt x="5248202" y="6554263"/>
                  <a:pt x="5250541" y="6556668"/>
                  <a:pt x="5253600" y="6558322"/>
                </a:cubicBezTo>
                <a:cubicBezTo>
                  <a:pt x="5256658" y="6560006"/>
                  <a:pt x="5260286" y="6560848"/>
                  <a:pt x="5264514" y="6560848"/>
                </a:cubicBezTo>
                <a:cubicBezTo>
                  <a:pt x="5266943" y="6560848"/>
                  <a:pt x="5269372" y="6560487"/>
                  <a:pt x="5271860" y="6559796"/>
                </a:cubicBezTo>
                <a:cubicBezTo>
                  <a:pt x="5274319" y="6559074"/>
                  <a:pt x="5276478" y="6558052"/>
                  <a:pt x="5278277" y="6556728"/>
                </a:cubicBezTo>
                <a:cubicBezTo>
                  <a:pt x="5278997" y="6556277"/>
                  <a:pt x="5279476" y="6555766"/>
                  <a:pt x="5279716" y="6555165"/>
                </a:cubicBezTo>
                <a:cubicBezTo>
                  <a:pt x="5279986" y="6554563"/>
                  <a:pt x="5280016" y="6553992"/>
                  <a:pt x="5279896" y="6553451"/>
                </a:cubicBezTo>
                <a:cubicBezTo>
                  <a:pt x="5279746" y="6552939"/>
                  <a:pt x="5279476" y="6552488"/>
                  <a:pt x="5279117" y="6552127"/>
                </a:cubicBezTo>
                <a:cubicBezTo>
                  <a:pt x="5278727" y="6551797"/>
                  <a:pt x="5278217" y="6551586"/>
                  <a:pt x="5277587" y="6551556"/>
                </a:cubicBezTo>
                <a:cubicBezTo>
                  <a:pt x="5276958" y="6551526"/>
                  <a:pt x="5276238" y="6551766"/>
                  <a:pt x="5275489" y="6552248"/>
                </a:cubicBezTo>
                <a:cubicBezTo>
                  <a:pt x="5273719" y="6553420"/>
                  <a:pt x="5271920" y="6554263"/>
                  <a:pt x="5270091" y="6554743"/>
                </a:cubicBezTo>
                <a:cubicBezTo>
                  <a:pt x="5268232" y="6555255"/>
                  <a:pt x="5266403" y="6555495"/>
                  <a:pt x="5264514" y="6555495"/>
                </a:cubicBezTo>
                <a:cubicBezTo>
                  <a:pt x="5260016" y="6555495"/>
                  <a:pt x="5256538" y="6554172"/>
                  <a:pt x="5254080" y="6551526"/>
                </a:cubicBezTo>
                <a:cubicBezTo>
                  <a:pt x="5251891" y="6549150"/>
                  <a:pt x="5250691" y="6545812"/>
                  <a:pt x="5250451" y="6541452"/>
                </a:cubicBezTo>
                <a:lnTo>
                  <a:pt x="5277797" y="6541452"/>
                </a:lnTo>
                <a:cubicBezTo>
                  <a:pt x="5278727" y="6541452"/>
                  <a:pt x="5279446" y="6541241"/>
                  <a:pt x="5279926" y="6540820"/>
                </a:cubicBezTo>
                <a:cubicBezTo>
                  <a:pt x="5280436" y="6540399"/>
                  <a:pt x="5280676" y="6539768"/>
                  <a:pt x="5280676" y="6538866"/>
                </a:cubicBezTo>
                <a:cubicBezTo>
                  <a:pt x="5280676" y="6535859"/>
                  <a:pt x="5280256" y="6533122"/>
                  <a:pt x="5279476" y="6530686"/>
                </a:cubicBezTo>
                <a:cubicBezTo>
                  <a:pt x="5278667" y="6528281"/>
                  <a:pt x="5277527" y="6526206"/>
                  <a:pt x="5276028" y="6524492"/>
                </a:cubicBezTo>
                <a:cubicBezTo>
                  <a:pt x="5274499" y="6522777"/>
                  <a:pt x="5272670" y="6521485"/>
                  <a:pt x="5270541" y="6520582"/>
                </a:cubicBezTo>
                <a:cubicBezTo>
                  <a:pt x="5268382" y="6519650"/>
                  <a:pt x="5265983" y="6519199"/>
                  <a:pt x="5263285" y="6519199"/>
                </a:cubicBezTo>
                <a:close/>
                <a:moveTo>
                  <a:pt x="5465501" y="6507050"/>
                </a:moveTo>
                <a:cubicBezTo>
                  <a:pt x="5464452" y="6507050"/>
                  <a:pt x="5463642" y="6507351"/>
                  <a:pt x="5463042" y="6507922"/>
                </a:cubicBezTo>
                <a:cubicBezTo>
                  <a:pt x="5462413" y="6508493"/>
                  <a:pt x="5462113" y="6509335"/>
                  <a:pt x="5462113" y="6510448"/>
                </a:cubicBezTo>
                <a:lnTo>
                  <a:pt x="5462113" y="6519951"/>
                </a:lnTo>
                <a:lnTo>
                  <a:pt x="5456596" y="6519951"/>
                </a:lnTo>
                <a:cubicBezTo>
                  <a:pt x="5455666" y="6519951"/>
                  <a:pt x="5454947" y="6520161"/>
                  <a:pt x="5454467" y="6520612"/>
                </a:cubicBezTo>
                <a:cubicBezTo>
                  <a:pt x="5453957" y="6521063"/>
                  <a:pt x="5453717" y="6521695"/>
                  <a:pt x="5453717" y="6522507"/>
                </a:cubicBezTo>
                <a:cubicBezTo>
                  <a:pt x="5453717" y="6523349"/>
                  <a:pt x="5453957" y="6523980"/>
                  <a:pt x="5454467" y="6524462"/>
                </a:cubicBezTo>
                <a:cubicBezTo>
                  <a:pt x="5454947" y="6524913"/>
                  <a:pt x="5455666" y="6525153"/>
                  <a:pt x="5456596" y="6525153"/>
                </a:cubicBezTo>
                <a:lnTo>
                  <a:pt x="5462113" y="6525153"/>
                </a:lnTo>
                <a:lnTo>
                  <a:pt x="5462113" y="6546233"/>
                </a:lnTo>
                <a:cubicBezTo>
                  <a:pt x="5462113" y="6549361"/>
                  <a:pt x="5462653" y="6552037"/>
                  <a:pt x="5463702" y="6554202"/>
                </a:cubicBezTo>
                <a:cubicBezTo>
                  <a:pt x="5464722" y="6556398"/>
                  <a:pt x="5466311" y="6558052"/>
                  <a:pt x="5468410" y="6559164"/>
                </a:cubicBezTo>
                <a:cubicBezTo>
                  <a:pt x="5470539" y="6560307"/>
                  <a:pt x="5473177" y="6560848"/>
                  <a:pt x="5476296" y="6560848"/>
                </a:cubicBezTo>
                <a:cubicBezTo>
                  <a:pt x="5477165" y="6560848"/>
                  <a:pt x="5478155" y="6560758"/>
                  <a:pt x="5479234" y="6560578"/>
                </a:cubicBezTo>
                <a:cubicBezTo>
                  <a:pt x="5480284" y="6560367"/>
                  <a:pt x="5481153" y="6560156"/>
                  <a:pt x="5481813" y="6559946"/>
                </a:cubicBezTo>
                <a:cubicBezTo>
                  <a:pt x="5482413" y="6559735"/>
                  <a:pt x="5482832" y="6559344"/>
                  <a:pt x="5483102" y="6558803"/>
                </a:cubicBezTo>
                <a:cubicBezTo>
                  <a:pt x="5483342" y="6558232"/>
                  <a:pt x="5483462" y="6557631"/>
                  <a:pt x="5483462" y="6556969"/>
                </a:cubicBezTo>
                <a:cubicBezTo>
                  <a:pt x="5483462" y="6556037"/>
                  <a:pt x="5483312" y="6555375"/>
                  <a:pt x="5482982" y="6554984"/>
                </a:cubicBezTo>
                <a:cubicBezTo>
                  <a:pt x="5482653" y="6554593"/>
                  <a:pt x="5482233" y="6554443"/>
                  <a:pt x="5481723" y="6554503"/>
                </a:cubicBezTo>
                <a:cubicBezTo>
                  <a:pt x="5481243" y="6554503"/>
                  <a:pt x="5480613" y="6554593"/>
                  <a:pt x="5479894" y="6554834"/>
                </a:cubicBezTo>
                <a:cubicBezTo>
                  <a:pt x="5479144" y="6555044"/>
                  <a:pt x="5478245" y="6555165"/>
                  <a:pt x="5477195" y="6555165"/>
                </a:cubicBezTo>
                <a:cubicBezTo>
                  <a:pt x="5474227" y="6555165"/>
                  <a:pt x="5472098" y="6554353"/>
                  <a:pt x="5470779" y="6552729"/>
                </a:cubicBezTo>
                <a:cubicBezTo>
                  <a:pt x="5469459" y="6551105"/>
                  <a:pt x="5468800" y="6548699"/>
                  <a:pt x="5468800" y="6545572"/>
                </a:cubicBezTo>
                <a:lnTo>
                  <a:pt x="5468800" y="6525153"/>
                </a:lnTo>
                <a:lnTo>
                  <a:pt x="5479174" y="6525153"/>
                </a:lnTo>
                <a:cubicBezTo>
                  <a:pt x="5480104" y="6525153"/>
                  <a:pt x="5480823" y="6524913"/>
                  <a:pt x="5481333" y="6524462"/>
                </a:cubicBezTo>
                <a:cubicBezTo>
                  <a:pt x="5481813" y="6523980"/>
                  <a:pt x="5482053" y="6523349"/>
                  <a:pt x="5482053" y="6522507"/>
                </a:cubicBezTo>
                <a:cubicBezTo>
                  <a:pt x="5482053" y="6521695"/>
                  <a:pt x="5481813" y="6521063"/>
                  <a:pt x="5481333" y="6520612"/>
                </a:cubicBezTo>
                <a:cubicBezTo>
                  <a:pt x="5480823" y="6520161"/>
                  <a:pt x="5480104" y="6519951"/>
                  <a:pt x="5479174" y="6519951"/>
                </a:cubicBezTo>
                <a:lnTo>
                  <a:pt x="5468800" y="6519951"/>
                </a:lnTo>
                <a:lnTo>
                  <a:pt x="5468800" y="6510448"/>
                </a:lnTo>
                <a:cubicBezTo>
                  <a:pt x="5468800" y="6509335"/>
                  <a:pt x="5468500" y="6508493"/>
                  <a:pt x="5467930" y="6507922"/>
                </a:cubicBezTo>
                <a:cubicBezTo>
                  <a:pt x="5467360" y="6507351"/>
                  <a:pt x="5466551" y="6507050"/>
                  <a:pt x="5465501" y="6507050"/>
                </a:cubicBezTo>
                <a:close/>
                <a:moveTo>
                  <a:pt x="5492847" y="6502088"/>
                </a:moveTo>
                <a:cubicBezTo>
                  <a:pt x="5491498" y="6502088"/>
                  <a:pt x="5490418" y="6502449"/>
                  <a:pt x="5489639" y="6503141"/>
                </a:cubicBezTo>
                <a:cubicBezTo>
                  <a:pt x="5488889" y="6503833"/>
                  <a:pt x="5488499" y="6504825"/>
                  <a:pt x="5488499" y="6506148"/>
                </a:cubicBezTo>
                <a:cubicBezTo>
                  <a:pt x="5488499" y="6507411"/>
                  <a:pt x="5488889" y="6508434"/>
                  <a:pt x="5489639" y="6509155"/>
                </a:cubicBezTo>
                <a:cubicBezTo>
                  <a:pt x="5490418" y="6509907"/>
                  <a:pt x="5491498" y="6510268"/>
                  <a:pt x="5492847" y="6510268"/>
                </a:cubicBezTo>
                <a:cubicBezTo>
                  <a:pt x="5494287" y="6510268"/>
                  <a:pt x="5495366" y="6509907"/>
                  <a:pt x="5496116" y="6509155"/>
                </a:cubicBezTo>
                <a:cubicBezTo>
                  <a:pt x="5496865" y="6508434"/>
                  <a:pt x="5497225" y="6507411"/>
                  <a:pt x="5497225" y="6506148"/>
                </a:cubicBezTo>
                <a:cubicBezTo>
                  <a:pt x="5497225" y="6504825"/>
                  <a:pt x="5496865" y="6503833"/>
                  <a:pt x="5496116" y="6503141"/>
                </a:cubicBezTo>
                <a:cubicBezTo>
                  <a:pt x="5495366" y="6502449"/>
                  <a:pt x="5494287" y="6502088"/>
                  <a:pt x="5492847" y="6502088"/>
                </a:cubicBezTo>
                <a:close/>
                <a:moveTo>
                  <a:pt x="5555635" y="6501277"/>
                </a:moveTo>
                <a:cubicBezTo>
                  <a:pt x="5554556" y="6501277"/>
                  <a:pt x="5553716" y="6501577"/>
                  <a:pt x="5553176" y="6502148"/>
                </a:cubicBezTo>
                <a:cubicBezTo>
                  <a:pt x="5552637" y="6502720"/>
                  <a:pt x="5552337" y="6503562"/>
                  <a:pt x="5552337" y="6504675"/>
                </a:cubicBezTo>
                <a:lnTo>
                  <a:pt x="5552337" y="6546805"/>
                </a:lnTo>
                <a:cubicBezTo>
                  <a:pt x="5552337" y="6551315"/>
                  <a:pt x="5553386" y="6554804"/>
                  <a:pt x="5555485" y="6557210"/>
                </a:cubicBezTo>
                <a:cubicBezTo>
                  <a:pt x="5557584" y="6559645"/>
                  <a:pt x="5560583" y="6560848"/>
                  <a:pt x="5564540" y="6560848"/>
                </a:cubicBezTo>
                <a:cubicBezTo>
                  <a:pt x="5564990" y="6560848"/>
                  <a:pt x="5565470" y="6560818"/>
                  <a:pt x="5565950" y="6560788"/>
                </a:cubicBezTo>
                <a:cubicBezTo>
                  <a:pt x="5566429" y="6560728"/>
                  <a:pt x="5566909" y="6560668"/>
                  <a:pt x="5567359" y="6560608"/>
                </a:cubicBezTo>
                <a:cubicBezTo>
                  <a:pt x="5568349" y="6560457"/>
                  <a:pt x="5569038" y="6560126"/>
                  <a:pt x="5569488" y="6559615"/>
                </a:cubicBezTo>
                <a:cubicBezTo>
                  <a:pt x="5569938" y="6559134"/>
                  <a:pt x="5570148" y="6558382"/>
                  <a:pt x="5570148" y="6557390"/>
                </a:cubicBezTo>
                <a:cubicBezTo>
                  <a:pt x="5570148" y="6556398"/>
                  <a:pt x="5570028" y="6555736"/>
                  <a:pt x="5569788" y="6555405"/>
                </a:cubicBezTo>
                <a:cubicBezTo>
                  <a:pt x="5569548" y="6555074"/>
                  <a:pt x="5569098" y="6554924"/>
                  <a:pt x="5568499" y="6554984"/>
                </a:cubicBezTo>
                <a:cubicBezTo>
                  <a:pt x="5568109" y="6554984"/>
                  <a:pt x="5567749" y="6555014"/>
                  <a:pt x="5567359" y="6555074"/>
                </a:cubicBezTo>
                <a:cubicBezTo>
                  <a:pt x="5566969" y="6555134"/>
                  <a:pt x="5566520" y="6555165"/>
                  <a:pt x="5566040" y="6555165"/>
                </a:cubicBezTo>
                <a:cubicBezTo>
                  <a:pt x="5563731" y="6555165"/>
                  <a:pt x="5561992" y="6554413"/>
                  <a:pt x="5560792" y="6552969"/>
                </a:cubicBezTo>
                <a:cubicBezTo>
                  <a:pt x="5559623" y="6551496"/>
                  <a:pt x="5559023" y="6549301"/>
                  <a:pt x="5559023" y="6546324"/>
                </a:cubicBezTo>
                <a:lnTo>
                  <a:pt x="5559023" y="6504675"/>
                </a:lnTo>
                <a:cubicBezTo>
                  <a:pt x="5559023" y="6503562"/>
                  <a:pt x="5558724" y="6502720"/>
                  <a:pt x="5558124" y="6502148"/>
                </a:cubicBezTo>
                <a:cubicBezTo>
                  <a:pt x="5557524" y="6501577"/>
                  <a:pt x="5556684" y="6501277"/>
                  <a:pt x="5555635" y="6501277"/>
                </a:cubicBezTo>
                <a:close/>
                <a:moveTo>
                  <a:pt x="5295968" y="6392447"/>
                </a:moveTo>
                <a:lnTo>
                  <a:pt x="5518184" y="6392447"/>
                </a:lnTo>
                <a:lnTo>
                  <a:pt x="5518184" y="6417196"/>
                </a:lnTo>
                <a:lnTo>
                  <a:pt x="5295968" y="6417196"/>
                </a:lnTo>
                <a:close/>
                <a:moveTo>
                  <a:pt x="5295968" y="6293422"/>
                </a:moveTo>
                <a:lnTo>
                  <a:pt x="5518184" y="6293422"/>
                </a:lnTo>
                <a:lnTo>
                  <a:pt x="5518184" y="6318171"/>
                </a:lnTo>
                <a:lnTo>
                  <a:pt x="5320675" y="6318171"/>
                </a:lnTo>
                <a:lnTo>
                  <a:pt x="5320675" y="6375938"/>
                </a:lnTo>
                <a:lnTo>
                  <a:pt x="5295968" y="6375938"/>
                </a:lnTo>
                <a:close/>
                <a:moveTo>
                  <a:pt x="5295968" y="6194366"/>
                </a:moveTo>
                <a:lnTo>
                  <a:pt x="5518184" y="6194366"/>
                </a:lnTo>
                <a:lnTo>
                  <a:pt x="5518184" y="6276912"/>
                </a:lnTo>
                <a:lnTo>
                  <a:pt x="5493477" y="6276912"/>
                </a:lnTo>
                <a:lnTo>
                  <a:pt x="5493477" y="6219115"/>
                </a:lnTo>
                <a:lnTo>
                  <a:pt x="5320675" y="6219115"/>
                </a:lnTo>
                <a:lnTo>
                  <a:pt x="5320675" y="6276912"/>
                </a:lnTo>
                <a:lnTo>
                  <a:pt x="5295968" y="6276912"/>
                </a:lnTo>
                <a:close/>
                <a:moveTo>
                  <a:pt x="5323434" y="6136599"/>
                </a:moveTo>
                <a:cubicBezTo>
                  <a:pt x="5276478" y="6136599"/>
                  <a:pt x="5238368" y="6174820"/>
                  <a:pt x="5238368" y="6221882"/>
                </a:cubicBezTo>
                <a:lnTo>
                  <a:pt x="5238368" y="6389681"/>
                </a:lnTo>
                <a:cubicBezTo>
                  <a:pt x="5238368" y="6436743"/>
                  <a:pt x="5276478" y="6474964"/>
                  <a:pt x="5323434" y="6474964"/>
                </a:cubicBezTo>
                <a:lnTo>
                  <a:pt x="5490718" y="6474964"/>
                </a:lnTo>
                <a:cubicBezTo>
                  <a:pt x="5537674" y="6474964"/>
                  <a:pt x="5575755" y="6436743"/>
                  <a:pt x="5575755" y="6389681"/>
                </a:cubicBezTo>
                <a:lnTo>
                  <a:pt x="5575755" y="6221882"/>
                </a:lnTo>
                <a:cubicBezTo>
                  <a:pt x="5575755" y="6174820"/>
                  <a:pt x="5537674" y="6136599"/>
                  <a:pt x="5490718" y="6136599"/>
                </a:cubicBezTo>
                <a:close/>
                <a:moveTo>
                  <a:pt x="0" y="0"/>
                </a:moveTo>
                <a:lnTo>
                  <a:pt x="6058798" y="0"/>
                </a:lnTo>
                <a:lnTo>
                  <a:pt x="60587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079600" cy="1325563"/>
          </a:xfrm>
        </p:spPr>
        <p:txBody>
          <a:bodyPr r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D3B6-ED57-6A41-9BA6-334308CFF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8"/>
            <a:ext cx="5079600" cy="4221501"/>
          </a:xfrm>
        </p:spPr>
        <p:txBody>
          <a:bodyPr rIns="0" anchor="b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3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329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wahl 10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7B51276-C1B7-4E67-646D-176BAFFBD047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839788" y="3198480"/>
            <a:ext cx="1980000" cy="432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1E34396A-8C62-18CA-F577-D2E266626D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365125"/>
            <a:ext cx="10515600" cy="914400"/>
          </a:xfrm>
        </p:spPr>
        <p:txBody>
          <a:bodyPr anchor="ctr"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Furniture</a:t>
            </a:r>
            <a:r>
              <a:rPr lang="de-DE" dirty="0"/>
              <a:t> </a:t>
            </a:r>
            <a:r>
              <a:rPr lang="de-DE" dirty="0" err="1"/>
              <a:t>selection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2161-5867-E543-B401-DA4E0625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1314B-C530-984C-83F4-F0AE8BEF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0F3254-2793-3347-AE2C-7C9672E3046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8200" y="1290480"/>
            <a:ext cx="1980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1CDF2A-FAFD-663B-AE0F-686A51318D0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972894" y="3198480"/>
            <a:ext cx="1980000" cy="432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2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F935C1A-BF8A-9CCF-82EE-2A6276E06EF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971703" y="1290480"/>
            <a:ext cx="1980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0FE931-5AD5-3B33-8369-5056F8895F6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106000" y="3198480"/>
            <a:ext cx="1980000" cy="432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3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A96BDED-2085-3444-6AC9-8B6A0601E91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105206" y="1290480"/>
            <a:ext cx="1980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979C2DA-615D-416C-A5E3-B36D8A5AF22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239106" y="3198480"/>
            <a:ext cx="1980000" cy="432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4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7D50CBD-57A0-D4EE-1F97-8FDABD20AAFA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238709" y="1290480"/>
            <a:ext cx="1980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F99C9D3-337B-0C76-FD57-FAB4570045FE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372213" y="3198480"/>
            <a:ext cx="1980000" cy="432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5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456DA5B-EBFF-1E98-2DB3-5D5F7F35CE2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372212" y="1290480"/>
            <a:ext cx="1980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41B49E-3AEA-C2CD-16D4-6C087346908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38200" y="5610480"/>
            <a:ext cx="1980000" cy="432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6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9563AC79-3EA1-AB1C-8E54-D1ABA64F2F14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838199" y="3702480"/>
            <a:ext cx="1980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596E3F0-D2E1-5A4E-8EF3-685BD10F7C3B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2971703" y="5610480"/>
            <a:ext cx="1980000" cy="432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7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C36626D9-36CF-7429-49B8-B68260E16EC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2971703" y="3702480"/>
            <a:ext cx="1980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6CCB0CB-6C1B-7A57-E4F0-B2E89BE5D7E4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105206" y="5610480"/>
            <a:ext cx="1980000" cy="432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8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C656EC3-A2E7-487B-447C-A140C791D77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5105206" y="3702480"/>
            <a:ext cx="1980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F660E43-0410-4E13-C4E7-9958DFB4F071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7238709" y="5610480"/>
            <a:ext cx="1980000" cy="432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9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7ABB3-05F1-BC9C-C336-8ABA3DD1B99B}"/>
              </a:ext>
            </a:extLst>
          </p:cNvPr>
          <p:cNvSpPr>
            <a:spLocks noGrp="1"/>
          </p:cNvSpPr>
          <p:nvPr>
            <p:ph type="pic" idx="33" hasCustomPrompt="1"/>
          </p:nvPr>
        </p:nvSpPr>
        <p:spPr>
          <a:xfrm>
            <a:off x="7238709" y="3702480"/>
            <a:ext cx="1980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6F0F8C6-D24C-0E5F-F7E8-01D34941372B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9372212" y="5610480"/>
            <a:ext cx="1980000" cy="432000"/>
          </a:xfrm>
          <a:ln w="6350">
            <a:noFill/>
          </a:ln>
        </p:spPr>
        <p:txBody>
          <a:bodyPr tIns="72000">
            <a:noAutofit/>
          </a:bodyPr>
          <a:lstStyle>
            <a:lvl1pPr marL="205200" indent="-205200">
              <a:buClr>
                <a:schemeClr val="accent3"/>
              </a:buClr>
              <a:buFont typeface="+mj-lt"/>
              <a:buAutoNum type="arabicPeriod" startAt="10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DB635FA-A002-19AD-3E12-A5340101CC7B}"/>
              </a:ext>
            </a:extLst>
          </p:cNvPr>
          <p:cNvSpPr>
            <a:spLocks noGrp="1"/>
          </p:cNvSpPr>
          <p:nvPr>
            <p:ph type="pic" idx="35" hasCustomPrompt="1"/>
          </p:nvPr>
        </p:nvSpPr>
        <p:spPr>
          <a:xfrm>
            <a:off x="9372212" y="3702480"/>
            <a:ext cx="1980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8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wahl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1E34396A-8C62-18CA-F577-D2E266626D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365125"/>
            <a:ext cx="10515600" cy="914400"/>
          </a:xfrm>
        </p:spPr>
        <p:txBody>
          <a:bodyPr anchor="ctr"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Furniture</a:t>
            </a:r>
            <a:r>
              <a:rPr lang="de-DE" dirty="0"/>
              <a:t> </a:t>
            </a:r>
            <a:r>
              <a:rPr lang="de-DE" dirty="0" err="1"/>
              <a:t>selection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EAB0A-4E4B-F943-8FB6-698037561F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198480"/>
            <a:ext cx="2484000" cy="432000"/>
          </a:xfrm>
          <a:ln w="6350">
            <a:noFill/>
          </a:ln>
        </p:spPr>
        <p:txBody>
          <a:bodyPr tIns="72000" bIns="468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2161-5867-E543-B401-DA4E0625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1314B-C530-984C-83F4-F0AE8BEF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0F3254-2793-3347-AE2C-7C9672E3046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8200" y="1290480"/>
            <a:ext cx="2484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1CDF2A-FAFD-663B-AE0F-686A51318D0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16459" y="3198480"/>
            <a:ext cx="2484000" cy="432000"/>
          </a:xfrm>
          <a:ln w="6350">
            <a:noFill/>
          </a:ln>
        </p:spPr>
        <p:txBody>
          <a:bodyPr tIns="72000" bIns="468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2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F935C1A-BF8A-9CCF-82EE-2A6276E06EF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15400" y="1290480"/>
            <a:ext cx="2484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0FE931-5AD5-3B33-8369-5056F8895F6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193130" y="3198480"/>
            <a:ext cx="2484000" cy="432000"/>
          </a:xfrm>
          <a:ln w="6350">
            <a:noFill/>
          </a:ln>
        </p:spPr>
        <p:txBody>
          <a:bodyPr tIns="72000" bIns="468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3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A96BDED-2085-3444-6AC9-8B6A0601E91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92600" y="1290480"/>
            <a:ext cx="2484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979C2DA-615D-416C-A5E3-B36D8A5AF22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869800" y="3198480"/>
            <a:ext cx="2484000" cy="432000"/>
          </a:xfrm>
          <a:ln w="6350">
            <a:noFill/>
          </a:ln>
        </p:spPr>
        <p:txBody>
          <a:bodyPr tIns="72000" bIns="468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4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7D50CBD-57A0-D4EE-1F97-8FDABD20AAFA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869800" y="1290480"/>
            <a:ext cx="2484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F99C9D3-337B-0C76-FD57-FAB4570045FE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38200" y="5610480"/>
            <a:ext cx="2484000" cy="432000"/>
          </a:xfrm>
          <a:ln w="6350">
            <a:noFill/>
          </a:ln>
        </p:spPr>
        <p:txBody>
          <a:bodyPr tIns="72000" bIns="468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5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456DA5B-EBFF-1E98-2DB3-5D5F7F35CE2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38199" y="3702480"/>
            <a:ext cx="2484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41B49E-3AEA-C2CD-16D4-6C087346908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15400" y="5610480"/>
            <a:ext cx="2484000" cy="432000"/>
          </a:xfrm>
          <a:ln w="6350">
            <a:noFill/>
          </a:ln>
        </p:spPr>
        <p:txBody>
          <a:bodyPr tIns="72000" bIns="468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6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9563AC79-3EA1-AB1C-8E54-D1ABA64F2F14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515399" y="3702480"/>
            <a:ext cx="2484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596E3F0-D2E1-5A4E-8EF3-685BD10F7C3B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192600" y="5610480"/>
            <a:ext cx="2484000" cy="432000"/>
          </a:xfrm>
          <a:ln w="6350">
            <a:noFill/>
          </a:ln>
        </p:spPr>
        <p:txBody>
          <a:bodyPr tIns="72000" bIns="468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7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C36626D9-36CF-7429-49B8-B68260E16EC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192599" y="3702480"/>
            <a:ext cx="2484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6CCB0CB-6C1B-7A57-E4F0-B2E89BE5D7E4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869800" y="5610480"/>
            <a:ext cx="2484000" cy="432000"/>
          </a:xfrm>
          <a:ln w="6350">
            <a:noFill/>
          </a:ln>
        </p:spPr>
        <p:txBody>
          <a:bodyPr tIns="72000" bIns="468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8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C656EC3-A2E7-487B-447C-A140C791D77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69800" y="3702480"/>
            <a:ext cx="2484000" cy="1908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8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wah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EAB0A-4E4B-F943-8FB6-698037561F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432400"/>
            <a:ext cx="2520000" cy="540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1CDF2A-FAFD-663B-AE0F-686A51318D0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03930" y="5432400"/>
            <a:ext cx="2520000" cy="540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2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0FE931-5AD5-3B33-8369-5056F8895F6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168072" y="5432400"/>
            <a:ext cx="2520000" cy="540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3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1E34396A-8C62-18CA-F577-D2E266626D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365125"/>
            <a:ext cx="10515600" cy="914400"/>
          </a:xfrm>
        </p:spPr>
        <p:txBody>
          <a:bodyPr anchor="ctr"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Furniture</a:t>
            </a:r>
            <a:r>
              <a:rPr lang="de-DE" dirty="0"/>
              <a:t> </a:t>
            </a:r>
            <a:r>
              <a:rPr lang="de-DE" dirty="0" err="1"/>
              <a:t>selection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2161-5867-E543-B401-DA4E0625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1314B-C530-984C-83F4-F0AE8BEF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0F3254-2793-3347-AE2C-7C9672E3046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8199" y="1290480"/>
            <a:ext cx="2520000" cy="4140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A96BDED-2085-3444-6AC9-8B6A0601E91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67543" y="1290480"/>
            <a:ext cx="2520000" cy="4140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4807E7E-27F6-228D-CE45-982A1E8E1AB4}"/>
              </a:ext>
            </a:extLst>
          </p:cNvPr>
          <p:cNvSpPr>
            <a:spLocks noGrp="1"/>
          </p:cNvSpPr>
          <p:nvPr>
            <p:ph type="pic" idx="32" hasCustomPrompt="1"/>
          </p:nvPr>
        </p:nvSpPr>
        <p:spPr>
          <a:xfrm>
            <a:off x="3502871" y="1290480"/>
            <a:ext cx="2520000" cy="4140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26B1976-3D28-19BC-195A-B6EC852C48B2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832214" y="5432400"/>
            <a:ext cx="2520000" cy="540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4"/>
              <a:tabLst/>
              <a:defRPr sz="800" b="0" i="0" baseline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E63D638-B559-9BA0-2B15-5463C5EFBA18}"/>
              </a:ext>
            </a:extLst>
          </p:cNvPr>
          <p:cNvSpPr>
            <a:spLocks noGrp="1"/>
          </p:cNvSpPr>
          <p:nvPr>
            <p:ph type="pic" idx="34" hasCustomPrompt="1"/>
          </p:nvPr>
        </p:nvSpPr>
        <p:spPr>
          <a:xfrm>
            <a:off x="8832214" y="1290480"/>
            <a:ext cx="2520000" cy="4140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5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äsentations-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226D-8EDA-3745-96C6-AD149DEDE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5370"/>
            <a:ext cx="10515600" cy="2852737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9D5D-E604-D14F-B8EC-FCD249C97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509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45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wahl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EAB0A-4E4B-F943-8FB6-698037561F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432400"/>
            <a:ext cx="3384000" cy="540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/>
              <a:tabLst/>
              <a:defRPr sz="800" b="0" i="0" baseline="0"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1CDF2A-FAFD-663B-AE0F-686A51318D0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404000" y="5432400"/>
            <a:ext cx="3384000" cy="540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2"/>
              <a:tabLst/>
              <a:defRPr sz="800" b="0" i="0" baseline="0"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0FE931-5AD5-3B33-8369-5056F8895F6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969800" y="5432400"/>
            <a:ext cx="3384000" cy="540000"/>
          </a:xfrm>
          <a:ln w="6350">
            <a:noFill/>
          </a:ln>
        </p:spPr>
        <p:txBody>
          <a:bodyPr tIns="72000">
            <a:noAutofit/>
          </a:bodyPr>
          <a:lstStyle>
            <a:lvl1pPr marL="144000" indent="-144000">
              <a:buClr>
                <a:schemeClr val="accent3"/>
              </a:buClr>
              <a:buFont typeface="+mj-lt"/>
              <a:buAutoNum type="arabicPeriod" startAt="3"/>
              <a:tabLst/>
              <a:defRPr sz="800" b="0" i="0" baseline="0">
                <a:latin typeface="Nunito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1E34396A-8C62-18CA-F577-D2E266626D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365125"/>
            <a:ext cx="10515600" cy="914400"/>
          </a:xfrm>
        </p:spPr>
        <p:txBody>
          <a:bodyPr anchor="ctr"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Furniture</a:t>
            </a:r>
            <a:r>
              <a:rPr lang="de-DE" dirty="0"/>
              <a:t> </a:t>
            </a:r>
            <a:r>
              <a:rPr lang="de-DE" dirty="0" err="1"/>
              <a:t>selection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2161-5867-E543-B401-DA4E0625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1314B-C530-984C-83F4-F0AE8BEF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0F3254-2793-3347-AE2C-7C9672E3046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8200" y="1290480"/>
            <a:ext cx="3384000" cy="4140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F935C1A-BF8A-9CCF-82EE-2A6276E06EF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404000" y="1290478"/>
            <a:ext cx="3384000" cy="4140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A96BDED-2085-3444-6AC9-8B6A0601E91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9800" y="1290480"/>
            <a:ext cx="3384000" cy="4140000"/>
          </a:xfrm>
          <a:solidFill>
            <a:schemeClr val="accent1"/>
          </a:solidFill>
          <a:ln w="635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8803E3B-1965-6273-05CF-9478B724E8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86950 w 12192000"/>
              <a:gd name="connsiteY0" fmla="*/ 6606797 h 6858000"/>
              <a:gd name="connsiteX1" fmla="*/ 11493277 w 12192000"/>
              <a:gd name="connsiteY1" fmla="*/ 6608451 h 6858000"/>
              <a:gd name="connsiteX2" fmla="*/ 11497115 w 12192000"/>
              <a:gd name="connsiteY2" fmla="*/ 6613203 h 6858000"/>
              <a:gd name="connsiteX3" fmla="*/ 11498374 w 12192000"/>
              <a:gd name="connsiteY3" fmla="*/ 6619698 h 6858000"/>
              <a:gd name="connsiteX4" fmla="*/ 11474057 w 12192000"/>
              <a:gd name="connsiteY4" fmla="*/ 6619698 h 6858000"/>
              <a:gd name="connsiteX5" fmla="*/ 11475436 w 12192000"/>
              <a:gd name="connsiteY5" fmla="*/ 6614105 h 6858000"/>
              <a:gd name="connsiteX6" fmla="*/ 11479844 w 12192000"/>
              <a:gd name="connsiteY6" fmla="*/ 6608752 h 6858000"/>
              <a:gd name="connsiteX7" fmla="*/ 11486950 w 12192000"/>
              <a:gd name="connsiteY7" fmla="*/ 6606797 h 6858000"/>
              <a:gd name="connsiteX8" fmla="*/ 11407371 w 12192000"/>
              <a:gd name="connsiteY8" fmla="*/ 6602166 h 6858000"/>
              <a:gd name="connsiteX9" fmla="*/ 11404883 w 12192000"/>
              <a:gd name="connsiteY9" fmla="*/ 6603099 h 6858000"/>
              <a:gd name="connsiteX10" fmla="*/ 11404073 w 12192000"/>
              <a:gd name="connsiteY10" fmla="*/ 6605745 h 6858000"/>
              <a:gd name="connsiteX11" fmla="*/ 11404073 w 12192000"/>
              <a:gd name="connsiteY11" fmla="*/ 6639545 h 6858000"/>
              <a:gd name="connsiteX12" fmla="*/ 11404883 w 12192000"/>
              <a:gd name="connsiteY12" fmla="*/ 6642222 h 6858000"/>
              <a:gd name="connsiteX13" fmla="*/ 11407371 w 12192000"/>
              <a:gd name="connsiteY13" fmla="*/ 6643184 h 6858000"/>
              <a:gd name="connsiteX14" fmla="*/ 11409860 w 12192000"/>
              <a:gd name="connsiteY14" fmla="*/ 6642222 h 6858000"/>
              <a:gd name="connsiteX15" fmla="*/ 11410729 w 12192000"/>
              <a:gd name="connsiteY15" fmla="*/ 6639545 h 6858000"/>
              <a:gd name="connsiteX16" fmla="*/ 11410729 w 12192000"/>
              <a:gd name="connsiteY16" fmla="*/ 6605745 h 6858000"/>
              <a:gd name="connsiteX17" fmla="*/ 11409830 w 12192000"/>
              <a:gd name="connsiteY17" fmla="*/ 6603099 h 6858000"/>
              <a:gd name="connsiteX18" fmla="*/ 11407371 w 12192000"/>
              <a:gd name="connsiteY18" fmla="*/ 6602166 h 6858000"/>
              <a:gd name="connsiteX19" fmla="*/ 11486800 w 12192000"/>
              <a:gd name="connsiteY19" fmla="*/ 6601836 h 6858000"/>
              <a:gd name="connsiteX20" fmla="*/ 11476786 w 12192000"/>
              <a:gd name="connsiteY20" fmla="*/ 6604482 h 6858000"/>
              <a:gd name="connsiteX21" fmla="*/ 11469979 w 12192000"/>
              <a:gd name="connsiteY21" fmla="*/ 6611819 h 6858000"/>
              <a:gd name="connsiteX22" fmla="*/ 11467520 w 12192000"/>
              <a:gd name="connsiteY22" fmla="*/ 6622765 h 6858000"/>
              <a:gd name="connsiteX23" fmla="*/ 11470039 w 12192000"/>
              <a:gd name="connsiteY23" fmla="*/ 6633832 h 6858000"/>
              <a:gd name="connsiteX24" fmla="*/ 11477115 w 12192000"/>
              <a:gd name="connsiteY24" fmla="*/ 6640989 h 6858000"/>
              <a:gd name="connsiteX25" fmla="*/ 11488030 w 12192000"/>
              <a:gd name="connsiteY25" fmla="*/ 6643515 h 6858000"/>
              <a:gd name="connsiteX26" fmla="*/ 11495376 w 12192000"/>
              <a:gd name="connsiteY26" fmla="*/ 6642432 h 6858000"/>
              <a:gd name="connsiteX27" fmla="*/ 11501793 w 12192000"/>
              <a:gd name="connsiteY27" fmla="*/ 6639365 h 6858000"/>
              <a:gd name="connsiteX28" fmla="*/ 11503232 w 12192000"/>
              <a:gd name="connsiteY28" fmla="*/ 6637801 h 6858000"/>
              <a:gd name="connsiteX29" fmla="*/ 11503412 w 12192000"/>
              <a:gd name="connsiteY29" fmla="*/ 6636117 h 6858000"/>
              <a:gd name="connsiteX30" fmla="*/ 11502632 w 12192000"/>
              <a:gd name="connsiteY30" fmla="*/ 6634794 h 6858000"/>
              <a:gd name="connsiteX31" fmla="*/ 11501103 w 12192000"/>
              <a:gd name="connsiteY31" fmla="*/ 6634193 h 6858000"/>
              <a:gd name="connsiteX32" fmla="*/ 11499004 w 12192000"/>
              <a:gd name="connsiteY32" fmla="*/ 6634914 h 6858000"/>
              <a:gd name="connsiteX33" fmla="*/ 11493607 w 12192000"/>
              <a:gd name="connsiteY33" fmla="*/ 6637380 h 6858000"/>
              <a:gd name="connsiteX34" fmla="*/ 11488030 w 12192000"/>
              <a:gd name="connsiteY34" fmla="*/ 6638132 h 6858000"/>
              <a:gd name="connsiteX35" fmla="*/ 11477625 w 12192000"/>
              <a:gd name="connsiteY35" fmla="*/ 6634163 h 6858000"/>
              <a:gd name="connsiteX36" fmla="*/ 11473967 w 12192000"/>
              <a:gd name="connsiteY36" fmla="*/ 6624089 h 6858000"/>
              <a:gd name="connsiteX37" fmla="*/ 11501313 w 12192000"/>
              <a:gd name="connsiteY37" fmla="*/ 6624089 h 6858000"/>
              <a:gd name="connsiteX38" fmla="*/ 11503442 w 12192000"/>
              <a:gd name="connsiteY38" fmla="*/ 6623457 h 6858000"/>
              <a:gd name="connsiteX39" fmla="*/ 11504192 w 12192000"/>
              <a:gd name="connsiteY39" fmla="*/ 6621503 h 6858000"/>
              <a:gd name="connsiteX40" fmla="*/ 11502992 w 12192000"/>
              <a:gd name="connsiteY40" fmla="*/ 6613323 h 6858000"/>
              <a:gd name="connsiteX41" fmla="*/ 11499544 w 12192000"/>
              <a:gd name="connsiteY41" fmla="*/ 6607128 h 6858000"/>
              <a:gd name="connsiteX42" fmla="*/ 11494057 w 12192000"/>
              <a:gd name="connsiteY42" fmla="*/ 6603219 h 6858000"/>
              <a:gd name="connsiteX43" fmla="*/ 11486800 w 12192000"/>
              <a:gd name="connsiteY43" fmla="*/ 6601836 h 6858000"/>
              <a:gd name="connsiteX44" fmla="*/ 11443443 w 12192000"/>
              <a:gd name="connsiteY44" fmla="*/ 6601836 h 6858000"/>
              <a:gd name="connsiteX45" fmla="*/ 11434417 w 12192000"/>
              <a:gd name="connsiteY45" fmla="*/ 6604272 h 6858000"/>
              <a:gd name="connsiteX46" fmla="*/ 11429710 w 12192000"/>
              <a:gd name="connsiteY46" fmla="*/ 6609414 h 6858000"/>
              <a:gd name="connsiteX47" fmla="*/ 11429710 w 12192000"/>
              <a:gd name="connsiteY47" fmla="*/ 6605414 h 6858000"/>
              <a:gd name="connsiteX48" fmla="*/ 11428840 w 12192000"/>
              <a:gd name="connsiteY48" fmla="*/ 6602888 h 6858000"/>
              <a:gd name="connsiteX49" fmla="*/ 11426381 w 12192000"/>
              <a:gd name="connsiteY49" fmla="*/ 6602016 h 6858000"/>
              <a:gd name="connsiteX50" fmla="*/ 11424013 w 12192000"/>
              <a:gd name="connsiteY50" fmla="*/ 6602888 h 6858000"/>
              <a:gd name="connsiteX51" fmla="*/ 11423173 w 12192000"/>
              <a:gd name="connsiteY51" fmla="*/ 6605414 h 6858000"/>
              <a:gd name="connsiteX52" fmla="*/ 11423173 w 12192000"/>
              <a:gd name="connsiteY52" fmla="*/ 6639876 h 6858000"/>
              <a:gd name="connsiteX53" fmla="*/ 11424013 w 12192000"/>
              <a:gd name="connsiteY53" fmla="*/ 6642432 h 6858000"/>
              <a:gd name="connsiteX54" fmla="*/ 11426471 w 12192000"/>
              <a:gd name="connsiteY54" fmla="*/ 6643335 h 6858000"/>
              <a:gd name="connsiteX55" fmla="*/ 11429860 w 12192000"/>
              <a:gd name="connsiteY55" fmla="*/ 6639876 h 6858000"/>
              <a:gd name="connsiteX56" fmla="*/ 11429860 w 12192000"/>
              <a:gd name="connsiteY56" fmla="*/ 6619879 h 6858000"/>
              <a:gd name="connsiteX57" fmla="*/ 11433098 w 12192000"/>
              <a:gd name="connsiteY57" fmla="*/ 6610737 h 6858000"/>
              <a:gd name="connsiteX58" fmla="*/ 11441883 w 12192000"/>
              <a:gd name="connsiteY58" fmla="*/ 6607308 h 6858000"/>
              <a:gd name="connsiteX59" fmla="*/ 11448840 w 12192000"/>
              <a:gd name="connsiteY59" fmla="*/ 6609895 h 6858000"/>
              <a:gd name="connsiteX60" fmla="*/ 11451029 w 12192000"/>
              <a:gd name="connsiteY60" fmla="*/ 6618135 h 6858000"/>
              <a:gd name="connsiteX61" fmla="*/ 11451029 w 12192000"/>
              <a:gd name="connsiteY61" fmla="*/ 6639876 h 6858000"/>
              <a:gd name="connsiteX62" fmla="*/ 11451898 w 12192000"/>
              <a:gd name="connsiteY62" fmla="*/ 6642432 h 6858000"/>
              <a:gd name="connsiteX63" fmla="*/ 11454417 w 12192000"/>
              <a:gd name="connsiteY63" fmla="*/ 6643335 h 6858000"/>
              <a:gd name="connsiteX64" fmla="*/ 11456846 w 12192000"/>
              <a:gd name="connsiteY64" fmla="*/ 6642432 h 6858000"/>
              <a:gd name="connsiteX65" fmla="*/ 11457715 w 12192000"/>
              <a:gd name="connsiteY65" fmla="*/ 6639876 h 6858000"/>
              <a:gd name="connsiteX66" fmla="*/ 11457715 w 12192000"/>
              <a:gd name="connsiteY66" fmla="*/ 6617713 h 6858000"/>
              <a:gd name="connsiteX67" fmla="*/ 11456156 w 12192000"/>
              <a:gd name="connsiteY67" fmla="*/ 6608842 h 6858000"/>
              <a:gd name="connsiteX68" fmla="*/ 11451419 w 12192000"/>
              <a:gd name="connsiteY68" fmla="*/ 6603580 h 6858000"/>
              <a:gd name="connsiteX69" fmla="*/ 11443443 w 12192000"/>
              <a:gd name="connsiteY69" fmla="*/ 6601836 h 6858000"/>
              <a:gd name="connsiteX70" fmla="*/ 11407371 w 12192000"/>
              <a:gd name="connsiteY70" fmla="*/ 6584755 h 6858000"/>
              <a:gd name="connsiteX71" fmla="*/ 11404163 w 12192000"/>
              <a:gd name="connsiteY71" fmla="*/ 6585778 h 6858000"/>
              <a:gd name="connsiteX72" fmla="*/ 11402993 w 12192000"/>
              <a:gd name="connsiteY72" fmla="*/ 6588785 h 6858000"/>
              <a:gd name="connsiteX73" fmla="*/ 11404163 w 12192000"/>
              <a:gd name="connsiteY73" fmla="*/ 6591822 h 6858000"/>
              <a:gd name="connsiteX74" fmla="*/ 11407371 w 12192000"/>
              <a:gd name="connsiteY74" fmla="*/ 6592935 h 6858000"/>
              <a:gd name="connsiteX75" fmla="*/ 11410609 w 12192000"/>
              <a:gd name="connsiteY75" fmla="*/ 6591822 h 6858000"/>
              <a:gd name="connsiteX76" fmla="*/ 11411719 w 12192000"/>
              <a:gd name="connsiteY76" fmla="*/ 6588785 h 6858000"/>
              <a:gd name="connsiteX77" fmla="*/ 11410609 w 12192000"/>
              <a:gd name="connsiteY77" fmla="*/ 6585778 h 6858000"/>
              <a:gd name="connsiteX78" fmla="*/ 11407371 w 12192000"/>
              <a:gd name="connsiteY78" fmla="*/ 6584755 h 6858000"/>
              <a:gd name="connsiteX79" fmla="*/ 11382964 w 12192000"/>
              <a:gd name="connsiteY79" fmla="*/ 6583913 h 6858000"/>
              <a:gd name="connsiteX80" fmla="*/ 11380505 w 12192000"/>
              <a:gd name="connsiteY80" fmla="*/ 6584785 h 6858000"/>
              <a:gd name="connsiteX81" fmla="*/ 11379665 w 12192000"/>
              <a:gd name="connsiteY81" fmla="*/ 6587311 h 6858000"/>
              <a:gd name="connsiteX82" fmla="*/ 11379665 w 12192000"/>
              <a:gd name="connsiteY82" fmla="*/ 6629441 h 6858000"/>
              <a:gd name="connsiteX83" fmla="*/ 11382814 w 12192000"/>
              <a:gd name="connsiteY83" fmla="*/ 6639876 h 6858000"/>
              <a:gd name="connsiteX84" fmla="*/ 11391869 w 12192000"/>
              <a:gd name="connsiteY84" fmla="*/ 6643515 h 6858000"/>
              <a:gd name="connsiteX85" fmla="*/ 11393278 w 12192000"/>
              <a:gd name="connsiteY85" fmla="*/ 6643424 h 6858000"/>
              <a:gd name="connsiteX86" fmla="*/ 11394658 w 12192000"/>
              <a:gd name="connsiteY86" fmla="*/ 6643244 h 6858000"/>
              <a:gd name="connsiteX87" fmla="*/ 11396816 w 12192000"/>
              <a:gd name="connsiteY87" fmla="*/ 6642252 h 6858000"/>
              <a:gd name="connsiteX88" fmla="*/ 11397476 w 12192000"/>
              <a:gd name="connsiteY88" fmla="*/ 6640026 h 6858000"/>
              <a:gd name="connsiteX89" fmla="*/ 11397116 w 12192000"/>
              <a:gd name="connsiteY89" fmla="*/ 6638042 h 6858000"/>
              <a:gd name="connsiteX90" fmla="*/ 11395827 w 12192000"/>
              <a:gd name="connsiteY90" fmla="*/ 6637621 h 6858000"/>
              <a:gd name="connsiteX91" fmla="*/ 11394658 w 12192000"/>
              <a:gd name="connsiteY91" fmla="*/ 6637711 h 6858000"/>
              <a:gd name="connsiteX92" fmla="*/ 11393338 w 12192000"/>
              <a:gd name="connsiteY92" fmla="*/ 6637801 h 6858000"/>
              <a:gd name="connsiteX93" fmla="*/ 11388121 w 12192000"/>
              <a:gd name="connsiteY93" fmla="*/ 6635606 h 6858000"/>
              <a:gd name="connsiteX94" fmla="*/ 11386352 w 12192000"/>
              <a:gd name="connsiteY94" fmla="*/ 6628960 h 6858000"/>
              <a:gd name="connsiteX95" fmla="*/ 11386352 w 12192000"/>
              <a:gd name="connsiteY95" fmla="*/ 6587311 h 6858000"/>
              <a:gd name="connsiteX96" fmla="*/ 11385453 w 12192000"/>
              <a:gd name="connsiteY96" fmla="*/ 6584785 h 6858000"/>
              <a:gd name="connsiteX97" fmla="*/ 11382964 w 12192000"/>
              <a:gd name="connsiteY97" fmla="*/ 6583913 h 6858000"/>
              <a:gd name="connsiteX98" fmla="*/ 11664220 w 12192000"/>
              <a:gd name="connsiteY98" fmla="*/ 6541181 h 6858000"/>
              <a:gd name="connsiteX99" fmla="*/ 11666768 w 12192000"/>
              <a:gd name="connsiteY99" fmla="*/ 6541181 h 6858000"/>
              <a:gd name="connsiteX100" fmla="*/ 11666768 w 12192000"/>
              <a:gd name="connsiteY100" fmla="*/ 6543677 h 6858000"/>
              <a:gd name="connsiteX101" fmla="*/ 11665329 w 12192000"/>
              <a:gd name="connsiteY101" fmla="*/ 6549962 h 6858000"/>
              <a:gd name="connsiteX102" fmla="*/ 11661371 w 12192000"/>
              <a:gd name="connsiteY102" fmla="*/ 6554263 h 6858000"/>
              <a:gd name="connsiteX103" fmla="*/ 11655554 w 12192000"/>
              <a:gd name="connsiteY103" fmla="*/ 6555826 h 6858000"/>
              <a:gd name="connsiteX104" fmla="*/ 11649167 w 12192000"/>
              <a:gd name="connsiteY104" fmla="*/ 6553661 h 6858000"/>
              <a:gd name="connsiteX105" fmla="*/ 11646829 w 12192000"/>
              <a:gd name="connsiteY105" fmla="*/ 6548128 h 6858000"/>
              <a:gd name="connsiteX106" fmla="*/ 11648358 w 12192000"/>
              <a:gd name="connsiteY106" fmla="*/ 6543918 h 6858000"/>
              <a:gd name="connsiteX107" fmla="*/ 11653695 w 12192000"/>
              <a:gd name="connsiteY107" fmla="*/ 6541813 h 6858000"/>
              <a:gd name="connsiteX108" fmla="*/ 11664220 w 12192000"/>
              <a:gd name="connsiteY108" fmla="*/ 6541181 h 6858000"/>
              <a:gd name="connsiteX109" fmla="*/ 11519754 w 12192000"/>
              <a:gd name="connsiteY109" fmla="*/ 6524161 h 6858000"/>
              <a:gd name="connsiteX110" fmla="*/ 11526050 w 12192000"/>
              <a:gd name="connsiteY110" fmla="*/ 6525815 h 6858000"/>
              <a:gd name="connsiteX111" fmla="*/ 11529888 w 12192000"/>
              <a:gd name="connsiteY111" fmla="*/ 6530566 h 6858000"/>
              <a:gd name="connsiteX112" fmla="*/ 11531178 w 12192000"/>
              <a:gd name="connsiteY112" fmla="*/ 6537061 h 6858000"/>
              <a:gd name="connsiteX113" fmla="*/ 11506860 w 12192000"/>
              <a:gd name="connsiteY113" fmla="*/ 6537061 h 6858000"/>
              <a:gd name="connsiteX114" fmla="*/ 11508240 w 12192000"/>
              <a:gd name="connsiteY114" fmla="*/ 6531468 h 6858000"/>
              <a:gd name="connsiteX115" fmla="*/ 11512647 w 12192000"/>
              <a:gd name="connsiteY115" fmla="*/ 6526115 h 6858000"/>
              <a:gd name="connsiteX116" fmla="*/ 11519754 w 12192000"/>
              <a:gd name="connsiteY116" fmla="*/ 6524161 h 6858000"/>
              <a:gd name="connsiteX117" fmla="*/ 11396667 w 12192000"/>
              <a:gd name="connsiteY117" fmla="*/ 6524161 h 6858000"/>
              <a:gd name="connsiteX118" fmla="*/ 11402963 w 12192000"/>
              <a:gd name="connsiteY118" fmla="*/ 6525815 h 6858000"/>
              <a:gd name="connsiteX119" fmla="*/ 11406772 w 12192000"/>
              <a:gd name="connsiteY119" fmla="*/ 6530566 h 6858000"/>
              <a:gd name="connsiteX120" fmla="*/ 11408091 w 12192000"/>
              <a:gd name="connsiteY120" fmla="*/ 6537061 h 6858000"/>
              <a:gd name="connsiteX121" fmla="*/ 11383743 w 12192000"/>
              <a:gd name="connsiteY121" fmla="*/ 6537061 h 6858000"/>
              <a:gd name="connsiteX122" fmla="*/ 11385122 w 12192000"/>
              <a:gd name="connsiteY122" fmla="*/ 6531468 h 6858000"/>
              <a:gd name="connsiteX123" fmla="*/ 11389530 w 12192000"/>
              <a:gd name="connsiteY123" fmla="*/ 6526115 h 6858000"/>
              <a:gd name="connsiteX124" fmla="*/ 11396667 w 12192000"/>
              <a:gd name="connsiteY124" fmla="*/ 6524161 h 6858000"/>
              <a:gd name="connsiteX125" fmla="*/ 11626049 w 12192000"/>
              <a:gd name="connsiteY125" fmla="*/ 6519530 h 6858000"/>
              <a:gd name="connsiteX126" fmla="*/ 11623590 w 12192000"/>
              <a:gd name="connsiteY126" fmla="*/ 6520462 h 6858000"/>
              <a:gd name="connsiteX127" fmla="*/ 11622751 w 12192000"/>
              <a:gd name="connsiteY127" fmla="*/ 6523078 h 6858000"/>
              <a:gd name="connsiteX128" fmla="*/ 11622751 w 12192000"/>
              <a:gd name="connsiteY128" fmla="*/ 6556879 h 6858000"/>
              <a:gd name="connsiteX129" fmla="*/ 11623590 w 12192000"/>
              <a:gd name="connsiteY129" fmla="*/ 6559585 h 6858000"/>
              <a:gd name="connsiteX130" fmla="*/ 11626049 w 12192000"/>
              <a:gd name="connsiteY130" fmla="*/ 6560517 h 6858000"/>
              <a:gd name="connsiteX131" fmla="*/ 11628568 w 12192000"/>
              <a:gd name="connsiteY131" fmla="*/ 6559585 h 6858000"/>
              <a:gd name="connsiteX132" fmla="*/ 11629156 w 12192000"/>
              <a:gd name="connsiteY132" fmla="*/ 6557755 h 6858000"/>
              <a:gd name="connsiteX133" fmla="*/ 11629189 w 12192000"/>
              <a:gd name="connsiteY133" fmla="*/ 6558394 h 6858000"/>
              <a:gd name="connsiteX134" fmla="*/ 11629438 w 12192000"/>
              <a:gd name="connsiteY134" fmla="*/ 6556879 h 6858000"/>
              <a:gd name="connsiteX135" fmla="*/ 11629156 w 12192000"/>
              <a:gd name="connsiteY135" fmla="*/ 6557755 h 6858000"/>
              <a:gd name="connsiteX136" fmla="*/ 11629044 w 12192000"/>
              <a:gd name="connsiteY136" fmla="*/ 6555575 h 6858000"/>
              <a:gd name="connsiteX137" fmla="*/ 11629438 w 12192000"/>
              <a:gd name="connsiteY137" fmla="*/ 6523078 h 6858000"/>
              <a:gd name="connsiteX138" fmla="*/ 11628538 w 12192000"/>
              <a:gd name="connsiteY138" fmla="*/ 6520462 h 6858000"/>
              <a:gd name="connsiteX139" fmla="*/ 11626049 w 12192000"/>
              <a:gd name="connsiteY139" fmla="*/ 6519530 h 6858000"/>
              <a:gd name="connsiteX140" fmla="*/ 11657953 w 12192000"/>
              <a:gd name="connsiteY140" fmla="*/ 6519199 h 6858000"/>
              <a:gd name="connsiteX141" fmla="*/ 11651177 w 12192000"/>
              <a:gd name="connsiteY141" fmla="*/ 6520041 h 6858000"/>
              <a:gd name="connsiteX142" fmla="*/ 11644010 w 12192000"/>
              <a:gd name="connsiteY142" fmla="*/ 6522687 h 6858000"/>
              <a:gd name="connsiteX143" fmla="*/ 11642571 w 12192000"/>
              <a:gd name="connsiteY143" fmla="*/ 6524010 h 6858000"/>
              <a:gd name="connsiteX144" fmla="*/ 11642211 w 12192000"/>
              <a:gd name="connsiteY144" fmla="*/ 6525695 h 6858000"/>
              <a:gd name="connsiteX145" fmla="*/ 11642781 w 12192000"/>
              <a:gd name="connsiteY145" fmla="*/ 6527228 h 6858000"/>
              <a:gd name="connsiteX146" fmla="*/ 11644100 w 12192000"/>
              <a:gd name="connsiteY146" fmla="*/ 6528100 h 6858000"/>
              <a:gd name="connsiteX147" fmla="*/ 11646079 w 12192000"/>
              <a:gd name="connsiteY147" fmla="*/ 6527709 h 6858000"/>
              <a:gd name="connsiteX148" fmla="*/ 11652196 w 12192000"/>
              <a:gd name="connsiteY148" fmla="*/ 6525334 h 6858000"/>
              <a:gd name="connsiteX149" fmla="*/ 11657953 w 12192000"/>
              <a:gd name="connsiteY149" fmla="*/ 6524582 h 6858000"/>
              <a:gd name="connsiteX150" fmla="*/ 11664700 w 12192000"/>
              <a:gd name="connsiteY150" fmla="*/ 6526837 h 6858000"/>
              <a:gd name="connsiteX151" fmla="*/ 11666768 w 12192000"/>
              <a:gd name="connsiteY151" fmla="*/ 6534235 h 6858000"/>
              <a:gd name="connsiteX152" fmla="*/ 11666768 w 12192000"/>
              <a:gd name="connsiteY152" fmla="*/ 6536821 h 6858000"/>
              <a:gd name="connsiteX153" fmla="*/ 11664130 w 12192000"/>
              <a:gd name="connsiteY153" fmla="*/ 6536821 h 6858000"/>
              <a:gd name="connsiteX154" fmla="*/ 11649827 w 12192000"/>
              <a:gd name="connsiteY154" fmla="*/ 6537873 h 6858000"/>
              <a:gd name="connsiteX155" fmla="*/ 11642331 w 12192000"/>
              <a:gd name="connsiteY155" fmla="*/ 6541512 h 6858000"/>
              <a:gd name="connsiteX156" fmla="*/ 11640082 w 12192000"/>
              <a:gd name="connsiteY156" fmla="*/ 6548549 h 6858000"/>
              <a:gd name="connsiteX157" fmla="*/ 11641971 w 12192000"/>
              <a:gd name="connsiteY157" fmla="*/ 6554834 h 6858000"/>
              <a:gd name="connsiteX158" fmla="*/ 11647128 w 12192000"/>
              <a:gd name="connsiteY158" fmla="*/ 6559254 h 6858000"/>
              <a:gd name="connsiteX159" fmla="*/ 11654505 w 12192000"/>
              <a:gd name="connsiteY159" fmla="*/ 6560848 h 6858000"/>
              <a:gd name="connsiteX160" fmla="*/ 11660592 w 12192000"/>
              <a:gd name="connsiteY160" fmla="*/ 6559615 h 6858000"/>
              <a:gd name="connsiteX161" fmla="*/ 11665149 w 12192000"/>
              <a:gd name="connsiteY161" fmla="*/ 6556157 h 6858000"/>
              <a:gd name="connsiteX162" fmla="*/ 11666918 w 12192000"/>
              <a:gd name="connsiteY162" fmla="*/ 6553240 h 6858000"/>
              <a:gd name="connsiteX163" fmla="*/ 11666918 w 12192000"/>
              <a:gd name="connsiteY163" fmla="*/ 6557210 h 6858000"/>
              <a:gd name="connsiteX164" fmla="*/ 11667758 w 12192000"/>
              <a:gd name="connsiteY164" fmla="*/ 6559796 h 6858000"/>
              <a:gd name="connsiteX165" fmla="*/ 11670157 w 12192000"/>
              <a:gd name="connsiteY165" fmla="*/ 6560698 h 6858000"/>
              <a:gd name="connsiteX166" fmla="*/ 11672406 w 12192000"/>
              <a:gd name="connsiteY166" fmla="*/ 6559796 h 6858000"/>
              <a:gd name="connsiteX167" fmla="*/ 11673185 w 12192000"/>
              <a:gd name="connsiteY167" fmla="*/ 6557210 h 6858000"/>
              <a:gd name="connsiteX168" fmla="*/ 11673185 w 12192000"/>
              <a:gd name="connsiteY168" fmla="*/ 6534836 h 6858000"/>
              <a:gd name="connsiteX169" fmla="*/ 11671536 w 12192000"/>
              <a:gd name="connsiteY169" fmla="*/ 6526025 h 6858000"/>
              <a:gd name="connsiteX170" fmla="*/ 11666529 w 12192000"/>
              <a:gd name="connsiteY170" fmla="*/ 6520913 h 6858000"/>
              <a:gd name="connsiteX171" fmla="*/ 11657953 w 12192000"/>
              <a:gd name="connsiteY171" fmla="*/ 6519199 h 6858000"/>
              <a:gd name="connsiteX172" fmla="*/ 11566890 w 12192000"/>
              <a:gd name="connsiteY172" fmla="*/ 6519199 h 6858000"/>
              <a:gd name="connsiteX173" fmla="*/ 11557864 w 12192000"/>
              <a:gd name="connsiteY173" fmla="*/ 6521635 h 6858000"/>
              <a:gd name="connsiteX174" fmla="*/ 11553126 w 12192000"/>
              <a:gd name="connsiteY174" fmla="*/ 6526837 h 6858000"/>
              <a:gd name="connsiteX175" fmla="*/ 11553126 w 12192000"/>
              <a:gd name="connsiteY175" fmla="*/ 6522747 h 6858000"/>
              <a:gd name="connsiteX176" fmla="*/ 11552257 w 12192000"/>
              <a:gd name="connsiteY176" fmla="*/ 6520251 h 6858000"/>
              <a:gd name="connsiteX177" fmla="*/ 11549828 w 12192000"/>
              <a:gd name="connsiteY177" fmla="*/ 6519379 h 6858000"/>
              <a:gd name="connsiteX178" fmla="*/ 11547459 w 12192000"/>
              <a:gd name="connsiteY178" fmla="*/ 6520251 h 6858000"/>
              <a:gd name="connsiteX179" fmla="*/ 11546620 w 12192000"/>
              <a:gd name="connsiteY179" fmla="*/ 6522747 h 6858000"/>
              <a:gd name="connsiteX180" fmla="*/ 11546620 w 12192000"/>
              <a:gd name="connsiteY180" fmla="*/ 6557210 h 6858000"/>
              <a:gd name="connsiteX181" fmla="*/ 11547459 w 12192000"/>
              <a:gd name="connsiteY181" fmla="*/ 6559796 h 6858000"/>
              <a:gd name="connsiteX182" fmla="*/ 11549918 w 12192000"/>
              <a:gd name="connsiteY182" fmla="*/ 6560698 h 6858000"/>
              <a:gd name="connsiteX183" fmla="*/ 11553307 w 12192000"/>
              <a:gd name="connsiteY183" fmla="*/ 6557210 h 6858000"/>
              <a:gd name="connsiteX184" fmla="*/ 11553307 w 12192000"/>
              <a:gd name="connsiteY184" fmla="*/ 6537212 h 6858000"/>
              <a:gd name="connsiteX185" fmla="*/ 11556545 w 12192000"/>
              <a:gd name="connsiteY185" fmla="*/ 6528100 h 6858000"/>
              <a:gd name="connsiteX186" fmla="*/ 11565330 w 12192000"/>
              <a:gd name="connsiteY186" fmla="*/ 6524672 h 6858000"/>
              <a:gd name="connsiteX187" fmla="*/ 11572287 w 12192000"/>
              <a:gd name="connsiteY187" fmla="*/ 6527258 h 6858000"/>
              <a:gd name="connsiteX188" fmla="*/ 11574476 w 12192000"/>
              <a:gd name="connsiteY188" fmla="*/ 6535498 h 6858000"/>
              <a:gd name="connsiteX189" fmla="*/ 11574476 w 12192000"/>
              <a:gd name="connsiteY189" fmla="*/ 6557210 h 6858000"/>
              <a:gd name="connsiteX190" fmla="*/ 11575345 w 12192000"/>
              <a:gd name="connsiteY190" fmla="*/ 6559796 h 6858000"/>
              <a:gd name="connsiteX191" fmla="*/ 11577864 w 12192000"/>
              <a:gd name="connsiteY191" fmla="*/ 6560698 h 6858000"/>
              <a:gd name="connsiteX192" fmla="*/ 11580293 w 12192000"/>
              <a:gd name="connsiteY192" fmla="*/ 6559796 h 6858000"/>
              <a:gd name="connsiteX193" fmla="*/ 11581162 w 12192000"/>
              <a:gd name="connsiteY193" fmla="*/ 6557210 h 6858000"/>
              <a:gd name="connsiteX194" fmla="*/ 11581162 w 12192000"/>
              <a:gd name="connsiteY194" fmla="*/ 6535077 h 6858000"/>
              <a:gd name="connsiteX195" fmla="*/ 11579573 w 12192000"/>
              <a:gd name="connsiteY195" fmla="*/ 6526175 h 6858000"/>
              <a:gd name="connsiteX196" fmla="*/ 11574835 w 12192000"/>
              <a:gd name="connsiteY196" fmla="*/ 6520943 h 6858000"/>
              <a:gd name="connsiteX197" fmla="*/ 11566890 w 12192000"/>
              <a:gd name="connsiteY197" fmla="*/ 6519199 h 6858000"/>
              <a:gd name="connsiteX198" fmla="*/ 11519604 w 12192000"/>
              <a:gd name="connsiteY198" fmla="*/ 6519199 h 6858000"/>
              <a:gd name="connsiteX199" fmla="*/ 11509589 w 12192000"/>
              <a:gd name="connsiteY199" fmla="*/ 6521845 h 6858000"/>
              <a:gd name="connsiteX200" fmla="*/ 11502782 w 12192000"/>
              <a:gd name="connsiteY200" fmla="*/ 6529153 h 6858000"/>
              <a:gd name="connsiteX201" fmla="*/ 11500324 w 12192000"/>
              <a:gd name="connsiteY201" fmla="*/ 6540129 h 6858000"/>
              <a:gd name="connsiteX202" fmla="*/ 11502812 w 12192000"/>
              <a:gd name="connsiteY202" fmla="*/ 6551195 h 6858000"/>
              <a:gd name="connsiteX203" fmla="*/ 11509919 w 12192000"/>
              <a:gd name="connsiteY203" fmla="*/ 6558322 h 6858000"/>
              <a:gd name="connsiteX204" fmla="*/ 11520833 w 12192000"/>
              <a:gd name="connsiteY204" fmla="*/ 6560848 h 6858000"/>
              <a:gd name="connsiteX205" fmla="*/ 11528149 w 12192000"/>
              <a:gd name="connsiteY205" fmla="*/ 6559796 h 6858000"/>
              <a:gd name="connsiteX206" fmla="*/ 11534596 w 12192000"/>
              <a:gd name="connsiteY206" fmla="*/ 6556728 h 6858000"/>
              <a:gd name="connsiteX207" fmla="*/ 11536035 w 12192000"/>
              <a:gd name="connsiteY207" fmla="*/ 6555165 h 6858000"/>
              <a:gd name="connsiteX208" fmla="*/ 11536215 w 12192000"/>
              <a:gd name="connsiteY208" fmla="*/ 6553451 h 6858000"/>
              <a:gd name="connsiteX209" fmla="*/ 11535406 w 12192000"/>
              <a:gd name="connsiteY209" fmla="*/ 6552127 h 6858000"/>
              <a:gd name="connsiteX210" fmla="*/ 11533907 w 12192000"/>
              <a:gd name="connsiteY210" fmla="*/ 6551556 h 6858000"/>
              <a:gd name="connsiteX211" fmla="*/ 11531777 w 12192000"/>
              <a:gd name="connsiteY211" fmla="*/ 6552248 h 6858000"/>
              <a:gd name="connsiteX212" fmla="*/ 11526380 w 12192000"/>
              <a:gd name="connsiteY212" fmla="*/ 6554743 h 6858000"/>
              <a:gd name="connsiteX213" fmla="*/ 11520833 w 12192000"/>
              <a:gd name="connsiteY213" fmla="*/ 6555495 h 6858000"/>
              <a:gd name="connsiteX214" fmla="*/ 11510398 w 12192000"/>
              <a:gd name="connsiteY214" fmla="*/ 6551526 h 6858000"/>
              <a:gd name="connsiteX215" fmla="*/ 11506770 w 12192000"/>
              <a:gd name="connsiteY215" fmla="*/ 6541452 h 6858000"/>
              <a:gd name="connsiteX216" fmla="*/ 11534086 w 12192000"/>
              <a:gd name="connsiteY216" fmla="*/ 6541452 h 6858000"/>
              <a:gd name="connsiteX217" fmla="*/ 11536245 w 12192000"/>
              <a:gd name="connsiteY217" fmla="*/ 6540820 h 6858000"/>
              <a:gd name="connsiteX218" fmla="*/ 11536995 w 12192000"/>
              <a:gd name="connsiteY218" fmla="*/ 6538866 h 6858000"/>
              <a:gd name="connsiteX219" fmla="*/ 11535795 w 12192000"/>
              <a:gd name="connsiteY219" fmla="*/ 6530686 h 6858000"/>
              <a:gd name="connsiteX220" fmla="*/ 11532317 w 12192000"/>
              <a:gd name="connsiteY220" fmla="*/ 6524492 h 6858000"/>
              <a:gd name="connsiteX221" fmla="*/ 11526860 w 12192000"/>
              <a:gd name="connsiteY221" fmla="*/ 6520582 h 6858000"/>
              <a:gd name="connsiteX222" fmla="*/ 11519604 w 12192000"/>
              <a:gd name="connsiteY222" fmla="*/ 6519199 h 6858000"/>
              <a:gd name="connsiteX223" fmla="*/ 11477745 w 12192000"/>
              <a:gd name="connsiteY223" fmla="*/ 6519199 h 6858000"/>
              <a:gd name="connsiteX224" fmla="*/ 11469499 w 12192000"/>
              <a:gd name="connsiteY224" fmla="*/ 6520703 h 6858000"/>
              <a:gd name="connsiteX225" fmla="*/ 11464012 w 12192000"/>
              <a:gd name="connsiteY225" fmla="*/ 6524883 h 6858000"/>
              <a:gd name="connsiteX226" fmla="*/ 11462093 w 12192000"/>
              <a:gd name="connsiteY226" fmla="*/ 6531258 h 6858000"/>
              <a:gd name="connsiteX227" fmla="*/ 11464582 w 12192000"/>
              <a:gd name="connsiteY227" fmla="*/ 6538144 h 6858000"/>
              <a:gd name="connsiteX228" fmla="*/ 11472288 w 12192000"/>
              <a:gd name="connsiteY228" fmla="*/ 6541843 h 6858000"/>
              <a:gd name="connsiteX229" fmla="*/ 11479784 w 12192000"/>
              <a:gd name="connsiteY229" fmla="*/ 6543497 h 6858000"/>
              <a:gd name="connsiteX230" fmla="*/ 11484732 w 12192000"/>
              <a:gd name="connsiteY230" fmla="*/ 6545602 h 6858000"/>
              <a:gd name="connsiteX231" fmla="*/ 11486291 w 12192000"/>
              <a:gd name="connsiteY231" fmla="*/ 6549301 h 6858000"/>
              <a:gd name="connsiteX232" fmla="*/ 11483922 w 12192000"/>
              <a:gd name="connsiteY232" fmla="*/ 6553992 h 6858000"/>
              <a:gd name="connsiteX233" fmla="*/ 11476816 w 12192000"/>
              <a:gd name="connsiteY233" fmla="*/ 6555736 h 6858000"/>
              <a:gd name="connsiteX234" fmla="*/ 11470849 w 12192000"/>
              <a:gd name="connsiteY234" fmla="*/ 6554954 h 6858000"/>
              <a:gd name="connsiteX235" fmla="*/ 11464642 w 12192000"/>
              <a:gd name="connsiteY235" fmla="*/ 6552187 h 6858000"/>
              <a:gd name="connsiteX236" fmla="*/ 11462873 w 12192000"/>
              <a:gd name="connsiteY236" fmla="*/ 6551797 h 6858000"/>
              <a:gd name="connsiteX237" fmla="*/ 11461554 w 12192000"/>
              <a:gd name="connsiteY237" fmla="*/ 6552518 h 6858000"/>
              <a:gd name="connsiteX238" fmla="*/ 11460894 w 12192000"/>
              <a:gd name="connsiteY238" fmla="*/ 6553872 h 6858000"/>
              <a:gd name="connsiteX239" fmla="*/ 11461104 w 12192000"/>
              <a:gd name="connsiteY239" fmla="*/ 6555435 h 6858000"/>
              <a:gd name="connsiteX240" fmla="*/ 11462243 w 12192000"/>
              <a:gd name="connsiteY240" fmla="*/ 6556819 h 6858000"/>
              <a:gd name="connsiteX241" fmla="*/ 11469199 w 12192000"/>
              <a:gd name="connsiteY241" fmla="*/ 6559946 h 6858000"/>
              <a:gd name="connsiteX242" fmla="*/ 11476666 w 12192000"/>
              <a:gd name="connsiteY242" fmla="*/ 6560848 h 6858000"/>
              <a:gd name="connsiteX243" fmla="*/ 11488270 w 12192000"/>
              <a:gd name="connsiteY243" fmla="*/ 6557631 h 6858000"/>
              <a:gd name="connsiteX244" fmla="*/ 11492648 w 12192000"/>
              <a:gd name="connsiteY244" fmla="*/ 6548970 h 6858000"/>
              <a:gd name="connsiteX245" fmla="*/ 11489979 w 12192000"/>
              <a:gd name="connsiteY245" fmla="*/ 6542144 h 6858000"/>
              <a:gd name="connsiteX246" fmla="*/ 11481943 w 12192000"/>
              <a:gd name="connsiteY246" fmla="*/ 6538475 h 6858000"/>
              <a:gd name="connsiteX247" fmla="*/ 11474447 w 12192000"/>
              <a:gd name="connsiteY247" fmla="*/ 6536881 h 6858000"/>
              <a:gd name="connsiteX248" fmla="*/ 11469829 w 12192000"/>
              <a:gd name="connsiteY248" fmla="*/ 6534746 h 6858000"/>
              <a:gd name="connsiteX249" fmla="*/ 11468330 w 12192000"/>
              <a:gd name="connsiteY249" fmla="*/ 6530957 h 6858000"/>
              <a:gd name="connsiteX250" fmla="*/ 11470729 w 12192000"/>
              <a:gd name="connsiteY250" fmla="*/ 6526145 h 6858000"/>
              <a:gd name="connsiteX251" fmla="*/ 11477745 w 12192000"/>
              <a:gd name="connsiteY251" fmla="*/ 6524341 h 6858000"/>
              <a:gd name="connsiteX252" fmla="*/ 11482753 w 12192000"/>
              <a:gd name="connsiteY252" fmla="*/ 6525123 h 6858000"/>
              <a:gd name="connsiteX253" fmla="*/ 11487790 w 12192000"/>
              <a:gd name="connsiteY253" fmla="*/ 6527559 h 6858000"/>
              <a:gd name="connsiteX254" fmla="*/ 11489529 w 12192000"/>
              <a:gd name="connsiteY254" fmla="*/ 6528040 h 6858000"/>
              <a:gd name="connsiteX255" fmla="*/ 11490908 w 12192000"/>
              <a:gd name="connsiteY255" fmla="*/ 6527439 h 6858000"/>
              <a:gd name="connsiteX256" fmla="*/ 11491718 w 12192000"/>
              <a:gd name="connsiteY256" fmla="*/ 6526115 h 6858000"/>
              <a:gd name="connsiteX257" fmla="*/ 11491628 w 12192000"/>
              <a:gd name="connsiteY257" fmla="*/ 6524522 h 6858000"/>
              <a:gd name="connsiteX258" fmla="*/ 11490518 w 12192000"/>
              <a:gd name="connsiteY258" fmla="*/ 6523168 h 6858000"/>
              <a:gd name="connsiteX259" fmla="*/ 11484612 w 12192000"/>
              <a:gd name="connsiteY259" fmla="*/ 6520161 h 6858000"/>
              <a:gd name="connsiteX260" fmla="*/ 11477745 w 12192000"/>
              <a:gd name="connsiteY260" fmla="*/ 6519199 h 6858000"/>
              <a:gd name="connsiteX261" fmla="*/ 11438105 w 12192000"/>
              <a:gd name="connsiteY261" fmla="*/ 6519199 h 6858000"/>
              <a:gd name="connsiteX262" fmla="*/ 11429860 w 12192000"/>
              <a:gd name="connsiteY262" fmla="*/ 6520703 h 6858000"/>
              <a:gd name="connsiteX263" fmla="*/ 11424373 w 12192000"/>
              <a:gd name="connsiteY263" fmla="*/ 6524883 h 6858000"/>
              <a:gd name="connsiteX264" fmla="*/ 11422453 w 12192000"/>
              <a:gd name="connsiteY264" fmla="*/ 6531258 h 6858000"/>
              <a:gd name="connsiteX265" fmla="*/ 11424972 w 12192000"/>
              <a:gd name="connsiteY265" fmla="*/ 6538144 h 6858000"/>
              <a:gd name="connsiteX266" fmla="*/ 11432648 w 12192000"/>
              <a:gd name="connsiteY266" fmla="*/ 6541843 h 6858000"/>
              <a:gd name="connsiteX267" fmla="*/ 11440175 w 12192000"/>
              <a:gd name="connsiteY267" fmla="*/ 6543497 h 6858000"/>
              <a:gd name="connsiteX268" fmla="*/ 11445092 w 12192000"/>
              <a:gd name="connsiteY268" fmla="*/ 6545602 h 6858000"/>
              <a:gd name="connsiteX269" fmla="*/ 11446681 w 12192000"/>
              <a:gd name="connsiteY269" fmla="*/ 6549301 h 6858000"/>
              <a:gd name="connsiteX270" fmla="*/ 11444282 w 12192000"/>
              <a:gd name="connsiteY270" fmla="*/ 6553992 h 6858000"/>
              <a:gd name="connsiteX271" fmla="*/ 11437206 w 12192000"/>
              <a:gd name="connsiteY271" fmla="*/ 6555736 h 6858000"/>
              <a:gd name="connsiteX272" fmla="*/ 11431209 w 12192000"/>
              <a:gd name="connsiteY272" fmla="*/ 6554954 h 6858000"/>
              <a:gd name="connsiteX273" fmla="*/ 11425002 w 12192000"/>
              <a:gd name="connsiteY273" fmla="*/ 6552187 h 6858000"/>
              <a:gd name="connsiteX274" fmla="*/ 11423233 w 12192000"/>
              <a:gd name="connsiteY274" fmla="*/ 6551797 h 6858000"/>
              <a:gd name="connsiteX275" fmla="*/ 11421914 w 12192000"/>
              <a:gd name="connsiteY275" fmla="*/ 6552518 h 6858000"/>
              <a:gd name="connsiteX276" fmla="*/ 11421254 w 12192000"/>
              <a:gd name="connsiteY276" fmla="*/ 6553872 h 6858000"/>
              <a:gd name="connsiteX277" fmla="*/ 11421464 w 12192000"/>
              <a:gd name="connsiteY277" fmla="*/ 6555435 h 6858000"/>
              <a:gd name="connsiteX278" fmla="*/ 11422603 w 12192000"/>
              <a:gd name="connsiteY278" fmla="*/ 6556819 h 6858000"/>
              <a:gd name="connsiteX279" fmla="*/ 11429560 w 12192000"/>
              <a:gd name="connsiteY279" fmla="*/ 6559946 h 6858000"/>
              <a:gd name="connsiteX280" fmla="*/ 11437026 w 12192000"/>
              <a:gd name="connsiteY280" fmla="*/ 6560848 h 6858000"/>
              <a:gd name="connsiteX281" fmla="*/ 11448660 w 12192000"/>
              <a:gd name="connsiteY281" fmla="*/ 6557631 h 6858000"/>
              <a:gd name="connsiteX282" fmla="*/ 11453008 w 12192000"/>
              <a:gd name="connsiteY282" fmla="*/ 6548970 h 6858000"/>
              <a:gd name="connsiteX283" fmla="*/ 11450339 w 12192000"/>
              <a:gd name="connsiteY283" fmla="*/ 6542144 h 6858000"/>
              <a:gd name="connsiteX284" fmla="*/ 11442303 w 12192000"/>
              <a:gd name="connsiteY284" fmla="*/ 6538475 h 6858000"/>
              <a:gd name="connsiteX285" fmla="*/ 11434807 w 12192000"/>
              <a:gd name="connsiteY285" fmla="*/ 6536881 h 6858000"/>
              <a:gd name="connsiteX286" fmla="*/ 11430189 w 12192000"/>
              <a:gd name="connsiteY286" fmla="*/ 6534746 h 6858000"/>
              <a:gd name="connsiteX287" fmla="*/ 11428720 w 12192000"/>
              <a:gd name="connsiteY287" fmla="*/ 6530957 h 6858000"/>
              <a:gd name="connsiteX288" fmla="*/ 11431089 w 12192000"/>
              <a:gd name="connsiteY288" fmla="*/ 6526145 h 6858000"/>
              <a:gd name="connsiteX289" fmla="*/ 11438105 w 12192000"/>
              <a:gd name="connsiteY289" fmla="*/ 6524341 h 6858000"/>
              <a:gd name="connsiteX290" fmla="*/ 11443113 w 12192000"/>
              <a:gd name="connsiteY290" fmla="*/ 6525123 h 6858000"/>
              <a:gd name="connsiteX291" fmla="*/ 11448150 w 12192000"/>
              <a:gd name="connsiteY291" fmla="*/ 6527559 h 6858000"/>
              <a:gd name="connsiteX292" fmla="*/ 11449890 w 12192000"/>
              <a:gd name="connsiteY292" fmla="*/ 6528040 h 6858000"/>
              <a:gd name="connsiteX293" fmla="*/ 11451299 w 12192000"/>
              <a:gd name="connsiteY293" fmla="*/ 6527439 h 6858000"/>
              <a:gd name="connsiteX294" fmla="*/ 11452078 w 12192000"/>
              <a:gd name="connsiteY294" fmla="*/ 6526115 h 6858000"/>
              <a:gd name="connsiteX295" fmla="*/ 11451988 w 12192000"/>
              <a:gd name="connsiteY295" fmla="*/ 6524522 h 6858000"/>
              <a:gd name="connsiteX296" fmla="*/ 11450879 w 12192000"/>
              <a:gd name="connsiteY296" fmla="*/ 6523168 h 6858000"/>
              <a:gd name="connsiteX297" fmla="*/ 11444972 w 12192000"/>
              <a:gd name="connsiteY297" fmla="*/ 6520161 h 6858000"/>
              <a:gd name="connsiteX298" fmla="*/ 11438105 w 12192000"/>
              <a:gd name="connsiteY298" fmla="*/ 6519199 h 6858000"/>
              <a:gd name="connsiteX299" fmla="*/ 11396487 w 12192000"/>
              <a:gd name="connsiteY299" fmla="*/ 6519199 h 6858000"/>
              <a:gd name="connsiteX300" fmla="*/ 11386472 w 12192000"/>
              <a:gd name="connsiteY300" fmla="*/ 6521845 h 6858000"/>
              <a:gd name="connsiteX301" fmla="*/ 11379665 w 12192000"/>
              <a:gd name="connsiteY301" fmla="*/ 6529153 h 6858000"/>
              <a:gd name="connsiteX302" fmla="*/ 11377207 w 12192000"/>
              <a:gd name="connsiteY302" fmla="*/ 6540129 h 6858000"/>
              <a:gd name="connsiteX303" fmla="*/ 11379725 w 12192000"/>
              <a:gd name="connsiteY303" fmla="*/ 6551195 h 6858000"/>
              <a:gd name="connsiteX304" fmla="*/ 11386802 w 12192000"/>
              <a:gd name="connsiteY304" fmla="*/ 6558322 h 6858000"/>
              <a:gd name="connsiteX305" fmla="*/ 11397716 w 12192000"/>
              <a:gd name="connsiteY305" fmla="*/ 6560848 h 6858000"/>
              <a:gd name="connsiteX306" fmla="*/ 11405062 w 12192000"/>
              <a:gd name="connsiteY306" fmla="*/ 6559796 h 6858000"/>
              <a:gd name="connsiteX307" fmla="*/ 11411479 w 12192000"/>
              <a:gd name="connsiteY307" fmla="*/ 6556728 h 6858000"/>
              <a:gd name="connsiteX308" fmla="*/ 11412918 w 12192000"/>
              <a:gd name="connsiteY308" fmla="*/ 6555165 h 6858000"/>
              <a:gd name="connsiteX309" fmla="*/ 11413098 w 12192000"/>
              <a:gd name="connsiteY309" fmla="*/ 6553451 h 6858000"/>
              <a:gd name="connsiteX310" fmla="*/ 11412319 w 12192000"/>
              <a:gd name="connsiteY310" fmla="*/ 6552127 h 6858000"/>
              <a:gd name="connsiteX311" fmla="*/ 11410789 w 12192000"/>
              <a:gd name="connsiteY311" fmla="*/ 6551556 h 6858000"/>
              <a:gd name="connsiteX312" fmla="*/ 11408691 w 12192000"/>
              <a:gd name="connsiteY312" fmla="*/ 6552248 h 6858000"/>
              <a:gd name="connsiteX313" fmla="*/ 11403293 w 12192000"/>
              <a:gd name="connsiteY313" fmla="*/ 6554743 h 6858000"/>
              <a:gd name="connsiteX314" fmla="*/ 11397716 w 12192000"/>
              <a:gd name="connsiteY314" fmla="*/ 6555495 h 6858000"/>
              <a:gd name="connsiteX315" fmla="*/ 11387282 w 12192000"/>
              <a:gd name="connsiteY315" fmla="*/ 6551526 h 6858000"/>
              <a:gd name="connsiteX316" fmla="*/ 11383653 w 12192000"/>
              <a:gd name="connsiteY316" fmla="*/ 6541452 h 6858000"/>
              <a:gd name="connsiteX317" fmla="*/ 11410999 w 12192000"/>
              <a:gd name="connsiteY317" fmla="*/ 6541452 h 6858000"/>
              <a:gd name="connsiteX318" fmla="*/ 11413128 w 12192000"/>
              <a:gd name="connsiteY318" fmla="*/ 6540820 h 6858000"/>
              <a:gd name="connsiteX319" fmla="*/ 11413878 w 12192000"/>
              <a:gd name="connsiteY319" fmla="*/ 6538866 h 6858000"/>
              <a:gd name="connsiteX320" fmla="*/ 11412678 w 12192000"/>
              <a:gd name="connsiteY320" fmla="*/ 6530686 h 6858000"/>
              <a:gd name="connsiteX321" fmla="*/ 11409230 w 12192000"/>
              <a:gd name="connsiteY321" fmla="*/ 6524492 h 6858000"/>
              <a:gd name="connsiteX322" fmla="*/ 11403743 w 12192000"/>
              <a:gd name="connsiteY322" fmla="*/ 6520582 h 6858000"/>
              <a:gd name="connsiteX323" fmla="*/ 11396487 w 12192000"/>
              <a:gd name="connsiteY323" fmla="*/ 6519199 h 6858000"/>
              <a:gd name="connsiteX324" fmla="*/ 11598703 w 12192000"/>
              <a:gd name="connsiteY324" fmla="*/ 6507050 h 6858000"/>
              <a:gd name="connsiteX325" fmla="*/ 11596244 w 12192000"/>
              <a:gd name="connsiteY325" fmla="*/ 6507922 h 6858000"/>
              <a:gd name="connsiteX326" fmla="*/ 11595315 w 12192000"/>
              <a:gd name="connsiteY326" fmla="*/ 6510448 h 6858000"/>
              <a:gd name="connsiteX327" fmla="*/ 11595315 w 12192000"/>
              <a:gd name="connsiteY327" fmla="*/ 6519951 h 6858000"/>
              <a:gd name="connsiteX328" fmla="*/ 11589798 w 12192000"/>
              <a:gd name="connsiteY328" fmla="*/ 6519951 h 6858000"/>
              <a:gd name="connsiteX329" fmla="*/ 11587669 w 12192000"/>
              <a:gd name="connsiteY329" fmla="*/ 6520612 h 6858000"/>
              <a:gd name="connsiteX330" fmla="*/ 11586919 w 12192000"/>
              <a:gd name="connsiteY330" fmla="*/ 6522507 h 6858000"/>
              <a:gd name="connsiteX331" fmla="*/ 11587669 w 12192000"/>
              <a:gd name="connsiteY331" fmla="*/ 6524462 h 6858000"/>
              <a:gd name="connsiteX332" fmla="*/ 11589798 w 12192000"/>
              <a:gd name="connsiteY332" fmla="*/ 6525153 h 6858000"/>
              <a:gd name="connsiteX333" fmla="*/ 11595315 w 12192000"/>
              <a:gd name="connsiteY333" fmla="*/ 6525153 h 6858000"/>
              <a:gd name="connsiteX334" fmla="*/ 11595315 w 12192000"/>
              <a:gd name="connsiteY334" fmla="*/ 6546233 h 6858000"/>
              <a:gd name="connsiteX335" fmla="*/ 11596904 w 12192000"/>
              <a:gd name="connsiteY335" fmla="*/ 6554202 h 6858000"/>
              <a:gd name="connsiteX336" fmla="*/ 11601612 w 12192000"/>
              <a:gd name="connsiteY336" fmla="*/ 6559164 h 6858000"/>
              <a:gd name="connsiteX337" fmla="*/ 11609498 w 12192000"/>
              <a:gd name="connsiteY337" fmla="*/ 6560848 h 6858000"/>
              <a:gd name="connsiteX338" fmla="*/ 11612436 w 12192000"/>
              <a:gd name="connsiteY338" fmla="*/ 6560578 h 6858000"/>
              <a:gd name="connsiteX339" fmla="*/ 11615015 w 12192000"/>
              <a:gd name="connsiteY339" fmla="*/ 6559946 h 6858000"/>
              <a:gd name="connsiteX340" fmla="*/ 11616304 w 12192000"/>
              <a:gd name="connsiteY340" fmla="*/ 6558803 h 6858000"/>
              <a:gd name="connsiteX341" fmla="*/ 11616664 w 12192000"/>
              <a:gd name="connsiteY341" fmla="*/ 6556969 h 6858000"/>
              <a:gd name="connsiteX342" fmla="*/ 11616184 w 12192000"/>
              <a:gd name="connsiteY342" fmla="*/ 6554984 h 6858000"/>
              <a:gd name="connsiteX343" fmla="*/ 11614925 w 12192000"/>
              <a:gd name="connsiteY343" fmla="*/ 6554503 h 6858000"/>
              <a:gd name="connsiteX344" fmla="*/ 11613096 w 12192000"/>
              <a:gd name="connsiteY344" fmla="*/ 6554834 h 6858000"/>
              <a:gd name="connsiteX345" fmla="*/ 11610397 w 12192000"/>
              <a:gd name="connsiteY345" fmla="*/ 6555165 h 6858000"/>
              <a:gd name="connsiteX346" fmla="*/ 11603981 w 12192000"/>
              <a:gd name="connsiteY346" fmla="*/ 6552729 h 6858000"/>
              <a:gd name="connsiteX347" fmla="*/ 11602002 w 12192000"/>
              <a:gd name="connsiteY347" fmla="*/ 6545572 h 6858000"/>
              <a:gd name="connsiteX348" fmla="*/ 11602002 w 12192000"/>
              <a:gd name="connsiteY348" fmla="*/ 6525153 h 6858000"/>
              <a:gd name="connsiteX349" fmla="*/ 11612376 w 12192000"/>
              <a:gd name="connsiteY349" fmla="*/ 6525153 h 6858000"/>
              <a:gd name="connsiteX350" fmla="*/ 11614535 w 12192000"/>
              <a:gd name="connsiteY350" fmla="*/ 6524462 h 6858000"/>
              <a:gd name="connsiteX351" fmla="*/ 11615255 w 12192000"/>
              <a:gd name="connsiteY351" fmla="*/ 6522507 h 6858000"/>
              <a:gd name="connsiteX352" fmla="*/ 11614535 w 12192000"/>
              <a:gd name="connsiteY352" fmla="*/ 6520612 h 6858000"/>
              <a:gd name="connsiteX353" fmla="*/ 11612376 w 12192000"/>
              <a:gd name="connsiteY353" fmla="*/ 6519951 h 6858000"/>
              <a:gd name="connsiteX354" fmla="*/ 11602002 w 12192000"/>
              <a:gd name="connsiteY354" fmla="*/ 6519951 h 6858000"/>
              <a:gd name="connsiteX355" fmla="*/ 11602002 w 12192000"/>
              <a:gd name="connsiteY355" fmla="*/ 6510448 h 6858000"/>
              <a:gd name="connsiteX356" fmla="*/ 11601132 w 12192000"/>
              <a:gd name="connsiteY356" fmla="*/ 6507922 h 6858000"/>
              <a:gd name="connsiteX357" fmla="*/ 11598703 w 12192000"/>
              <a:gd name="connsiteY357" fmla="*/ 6507050 h 6858000"/>
              <a:gd name="connsiteX358" fmla="*/ 11626049 w 12192000"/>
              <a:gd name="connsiteY358" fmla="*/ 6502088 h 6858000"/>
              <a:gd name="connsiteX359" fmla="*/ 11622841 w 12192000"/>
              <a:gd name="connsiteY359" fmla="*/ 6503141 h 6858000"/>
              <a:gd name="connsiteX360" fmla="*/ 11621701 w 12192000"/>
              <a:gd name="connsiteY360" fmla="*/ 6506148 h 6858000"/>
              <a:gd name="connsiteX361" fmla="*/ 11622841 w 12192000"/>
              <a:gd name="connsiteY361" fmla="*/ 6509155 h 6858000"/>
              <a:gd name="connsiteX362" fmla="*/ 11626049 w 12192000"/>
              <a:gd name="connsiteY362" fmla="*/ 6510268 h 6858000"/>
              <a:gd name="connsiteX363" fmla="*/ 11629318 w 12192000"/>
              <a:gd name="connsiteY363" fmla="*/ 6509155 h 6858000"/>
              <a:gd name="connsiteX364" fmla="*/ 11630427 w 12192000"/>
              <a:gd name="connsiteY364" fmla="*/ 6506148 h 6858000"/>
              <a:gd name="connsiteX365" fmla="*/ 11629318 w 12192000"/>
              <a:gd name="connsiteY365" fmla="*/ 6503141 h 6858000"/>
              <a:gd name="connsiteX366" fmla="*/ 11626049 w 12192000"/>
              <a:gd name="connsiteY366" fmla="*/ 6502088 h 6858000"/>
              <a:gd name="connsiteX367" fmla="*/ 11688837 w 12192000"/>
              <a:gd name="connsiteY367" fmla="*/ 6501277 h 6858000"/>
              <a:gd name="connsiteX368" fmla="*/ 11686378 w 12192000"/>
              <a:gd name="connsiteY368" fmla="*/ 6502148 h 6858000"/>
              <a:gd name="connsiteX369" fmla="*/ 11685539 w 12192000"/>
              <a:gd name="connsiteY369" fmla="*/ 6504675 h 6858000"/>
              <a:gd name="connsiteX370" fmla="*/ 11685539 w 12192000"/>
              <a:gd name="connsiteY370" fmla="*/ 6546805 h 6858000"/>
              <a:gd name="connsiteX371" fmla="*/ 11688687 w 12192000"/>
              <a:gd name="connsiteY371" fmla="*/ 6557210 h 6858000"/>
              <a:gd name="connsiteX372" fmla="*/ 11697742 w 12192000"/>
              <a:gd name="connsiteY372" fmla="*/ 6560848 h 6858000"/>
              <a:gd name="connsiteX373" fmla="*/ 11699152 w 12192000"/>
              <a:gd name="connsiteY373" fmla="*/ 6560788 h 6858000"/>
              <a:gd name="connsiteX374" fmla="*/ 11700561 w 12192000"/>
              <a:gd name="connsiteY374" fmla="*/ 6560608 h 6858000"/>
              <a:gd name="connsiteX375" fmla="*/ 11702690 w 12192000"/>
              <a:gd name="connsiteY375" fmla="*/ 6559615 h 6858000"/>
              <a:gd name="connsiteX376" fmla="*/ 11703350 w 12192000"/>
              <a:gd name="connsiteY376" fmla="*/ 6557390 h 6858000"/>
              <a:gd name="connsiteX377" fmla="*/ 11702990 w 12192000"/>
              <a:gd name="connsiteY377" fmla="*/ 6555405 h 6858000"/>
              <a:gd name="connsiteX378" fmla="*/ 11701701 w 12192000"/>
              <a:gd name="connsiteY378" fmla="*/ 6554984 h 6858000"/>
              <a:gd name="connsiteX379" fmla="*/ 11700561 w 12192000"/>
              <a:gd name="connsiteY379" fmla="*/ 6555074 h 6858000"/>
              <a:gd name="connsiteX380" fmla="*/ 11699242 w 12192000"/>
              <a:gd name="connsiteY380" fmla="*/ 6555165 h 6858000"/>
              <a:gd name="connsiteX381" fmla="*/ 11693994 w 12192000"/>
              <a:gd name="connsiteY381" fmla="*/ 6552969 h 6858000"/>
              <a:gd name="connsiteX382" fmla="*/ 11692225 w 12192000"/>
              <a:gd name="connsiteY382" fmla="*/ 6546324 h 6858000"/>
              <a:gd name="connsiteX383" fmla="*/ 11692225 w 12192000"/>
              <a:gd name="connsiteY383" fmla="*/ 6504675 h 6858000"/>
              <a:gd name="connsiteX384" fmla="*/ 11691326 w 12192000"/>
              <a:gd name="connsiteY384" fmla="*/ 6502148 h 6858000"/>
              <a:gd name="connsiteX385" fmla="*/ 11688837 w 12192000"/>
              <a:gd name="connsiteY385" fmla="*/ 6501277 h 6858000"/>
              <a:gd name="connsiteX386" fmla="*/ 11429170 w 12192000"/>
              <a:gd name="connsiteY386" fmla="*/ 6392447 h 6858000"/>
              <a:gd name="connsiteX387" fmla="*/ 11651386 w 12192000"/>
              <a:gd name="connsiteY387" fmla="*/ 6392447 h 6858000"/>
              <a:gd name="connsiteX388" fmla="*/ 11651386 w 12192000"/>
              <a:gd name="connsiteY388" fmla="*/ 6417196 h 6858000"/>
              <a:gd name="connsiteX389" fmla="*/ 11429170 w 12192000"/>
              <a:gd name="connsiteY389" fmla="*/ 6417196 h 6858000"/>
              <a:gd name="connsiteX390" fmla="*/ 11429170 w 12192000"/>
              <a:gd name="connsiteY390" fmla="*/ 6293422 h 6858000"/>
              <a:gd name="connsiteX391" fmla="*/ 11651386 w 12192000"/>
              <a:gd name="connsiteY391" fmla="*/ 6293422 h 6858000"/>
              <a:gd name="connsiteX392" fmla="*/ 11651386 w 12192000"/>
              <a:gd name="connsiteY392" fmla="*/ 6318171 h 6858000"/>
              <a:gd name="connsiteX393" fmla="*/ 11453877 w 12192000"/>
              <a:gd name="connsiteY393" fmla="*/ 6318171 h 6858000"/>
              <a:gd name="connsiteX394" fmla="*/ 11453877 w 12192000"/>
              <a:gd name="connsiteY394" fmla="*/ 6375938 h 6858000"/>
              <a:gd name="connsiteX395" fmla="*/ 11429170 w 12192000"/>
              <a:gd name="connsiteY395" fmla="*/ 6375938 h 6858000"/>
              <a:gd name="connsiteX396" fmla="*/ 11429170 w 12192000"/>
              <a:gd name="connsiteY396" fmla="*/ 6194366 h 6858000"/>
              <a:gd name="connsiteX397" fmla="*/ 11651386 w 12192000"/>
              <a:gd name="connsiteY397" fmla="*/ 6194366 h 6858000"/>
              <a:gd name="connsiteX398" fmla="*/ 11651386 w 12192000"/>
              <a:gd name="connsiteY398" fmla="*/ 6276912 h 6858000"/>
              <a:gd name="connsiteX399" fmla="*/ 11626679 w 12192000"/>
              <a:gd name="connsiteY399" fmla="*/ 6276912 h 6858000"/>
              <a:gd name="connsiteX400" fmla="*/ 11626679 w 12192000"/>
              <a:gd name="connsiteY400" fmla="*/ 6219115 h 6858000"/>
              <a:gd name="connsiteX401" fmla="*/ 11453877 w 12192000"/>
              <a:gd name="connsiteY401" fmla="*/ 6219115 h 6858000"/>
              <a:gd name="connsiteX402" fmla="*/ 11453877 w 12192000"/>
              <a:gd name="connsiteY402" fmla="*/ 6276912 h 6858000"/>
              <a:gd name="connsiteX403" fmla="*/ 11429170 w 12192000"/>
              <a:gd name="connsiteY403" fmla="*/ 6276912 h 6858000"/>
              <a:gd name="connsiteX404" fmla="*/ 11456636 w 12192000"/>
              <a:gd name="connsiteY404" fmla="*/ 6136599 h 6858000"/>
              <a:gd name="connsiteX405" fmla="*/ 11371570 w 12192000"/>
              <a:gd name="connsiteY405" fmla="*/ 6221882 h 6858000"/>
              <a:gd name="connsiteX406" fmla="*/ 11371570 w 12192000"/>
              <a:gd name="connsiteY406" fmla="*/ 6389681 h 6858000"/>
              <a:gd name="connsiteX407" fmla="*/ 11456636 w 12192000"/>
              <a:gd name="connsiteY407" fmla="*/ 6474964 h 6858000"/>
              <a:gd name="connsiteX408" fmla="*/ 11623920 w 12192000"/>
              <a:gd name="connsiteY408" fmla="*/ 6474964 h 6858000"/>
              <a:gd name="connsiteX409" fmla="*/ 11708957 w 12192000"/>
              <a:gd name="connsiteY409" fmla="*/ 6389681 h 6858000"/>
              <a:gd name="connsiteX410" fmla="*/ 11708957 w 12192000"/>
              <a:gd name="connsiteY410" fmla="*/ 6221882 h 6858000"/>
              <a:gd name="connsiteX411" fmla="*/ 11623920 w 12192000"/>
              <a:gd name="connsiteY411" fmla="*/ 6136599 h 6858000"/>
              <a:gd name="connsiteX412" fmla="*/ 0 w 12192000"/>
              <a:gd name="connsiteY412" fmla="*/ 0 h 6858000"/>
              <a:gd name="connsiteX413" fmla="*/ 12192000 w 12192000"/>
              <a:gd name="connsiteY413" fmla="*/ 0 h 6858000"/>
              <a:gd name="connsiteX414" fmla="*/ 12192000 w 12192000"/>
              <a:gd name="connsiteY414" fmla="*/ 6858000 h 6858000"/>
              <a:gd name="connsiteX415" fmla="*/ 0 w 12192000"/>
              <a:gd name="connsiteY4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12192000" h="6858000">
                <a:moveTo>
                  <a:pt x="11486950" y="6606797"/>
                </a:moveTo>
                <a:cubicBezTo>
                  <a:pt x="11489499" y="6606797"/>
                  <a:pt x="11491598" y="6607369"/>
                  <a:pt x="11493277" y="6608451"/>
                </a:cubicBezTo>
                <a:cubicBezTo>
                  <a:pt x="11494956" y="6609564"/>
                  <a:pt x="11496216" y="6611158"/>
                  <a:pt x="11497115" y="6613203"/>
                </a:cubicBezTo>
                <a:cubicBezTo>
                  <a:pt x="11497865" y="6615037"/>
                  <a:pt x="11498285" y="6617202"/>
                  <a:pt x="11498374" y="6619698"/>
                </a:cubicBezTo>
                <a:lnTo>
                  <a:pt x="11474057" y="6619698"/>
                </a:lnTo>
                <a:cubicBezTo>
                  <a:pt x="11474237" y="6617653"/>
                  <a:pt x="11474717" y="6615789"/>
                  <a:pt x="11475436" y="6614105"/>
                </a:cubicBezTo>
                <a:cubicBezTo>
                  <a:pt x="11476426" y="6611819"/>
                  <a:pt x="11477895" y="6610045"/>
                  <a:pt x="11479844" y="6608752"/>
                </a:cubicBezTo>
                <a:cubicBezTo>
                  <a:pt x="11481793" y="6607459"/>
                  <a:pt x="11484162" y="6606797"/>
                  <a:pt x="11486950" y="6606797"/>
                </a:cubicBezTo>
                <a:close/>
                <a:moveTo>
                  <a:pt x="11407371" y="6602166"/>
                </a:moveTo>
                <a:cubicBezTo>
                  <a:pt x="11406262" y="6602166"/>
                  <a:pt x="11405452" y="6602497"/>
                  <a:pt x="11404883" y="6603099"/>
                </a:cubicBezTo>
                <a:cubicBezTo>
                  <a:pt x="11404343" y="6603700"/>
                  <a:pt x="11404073" y="6604572"/>
                  <a:pt x="11404073" y="6605745"/>
                </a:cubicBezTo>
                <a:lnTo>
                  <a:pt x="11404073" y="6639545"/>
                </a:lnTo>
                <a:cubicBezTo>
                  <a:pt x="11404073" y="6640688"/>
                  <a:pt x="11404343" y="6641590"/>
                  <a:pt x="11404883" y="6642222"/>
                </a:cubicBezTo>
                <a:cubicBezTo>
                  <a:pt x="11405452" y="6642853"/>
                  <a:pt x="11406262" y="6643184"/>
                  <a:pt x="11407371" y="6643184"/>
                </a:cubicBezTo>
                <a:cubicBezTo>
                  <a:pt x="11408451" y="6643184"/>
                  <a:pt x="11409290" y="6642853"/>
                  <a:pt x="11409860" y="6642222"/>
                </a:cubicBezTo>
                <a:cubicBezTo>
                  <a:pt x="11410460" y="6641590"/>
                  <a:pt x="11410729" y="6640688"/>
                  <a:pt x="11410729" y="6639545"/>
                </a:cubicBezTo>
                <a:lnTo>
                  <a:pt x="11410729" y="6605745"/>
                </a:lnTo>
                <a:cubicBezTo>
                  <a:pt x="11410729" y="6604572"/>
                  <a:pt x="11410430" y="6603700"/>
                  <a:pt x="11409830" y="6603099"/>
                </a:cubicBezTo>
                <a:cubicBezTo>
                  <a:pt x="11409230" y="6602497"/>
                  <a:pt x="11408390" y="6602166"/>
                  <a:pt x="11407371" y="6602166"/>
                </a:cubicBezTo>
                <a:close/>
                <a:moveTo>
                  <a:pt x="11486800" y="6601836"/>
                </a:moveTo>
                <a:cubicBezTo>
                  <a:pt x="11483022" y="6601836"/>
                  <a:pt x="11479664" y="6602738"/>
                  <a:pt x="11476786" y="6604482"/>
                </a:cubicBezTo>
                <a:cubicBezTo>
                  <a:pt x="11473907" y="6606256"/>
                  <a:pt x="11471628" y="6608692"/>
                  <a:pt x="11469979" y="6611819"/>
                </a:cubicBezTo>
                <a:cubicBezTo>
                  <a:pt x="11468330" y="6614917"/>
                  <a:pt x="11467520" y="6618556"/>
                  <a:pt x="11467520" y="6622765"/>
                </a:cubicBezTo>
                <a:cubicBezTo>
                  <a:pt x="11467520" y="6627066"/>
                  <a:pt x="11468360" y="6630734"/>
                  <a:pt x="11470039" y="6633832"/>
                </a:cubicBezTo>
                <a:cubicBezTo>
                  <a:pt x="11471718" y="6636929"/>
                  <a:pt x="11474057" y="6639305"/>
                  <a:pt x="11477115" y="6640989"/>
                </a:cubicBezTo>
                <a:cubicBezTo>
                  <a:pt x="11480174" y="6642673"/>
                  <a:pt x="11483802" y="6643515"/>
                  <a:pt x="11488030" y="6643515"/>
                </a:cubicBezTo>
                <a:cubicBezTo>
                  <a:pt x="11490458" y="6643515"/>
                  <a:pt x="11492887" y="6643154"/>
                  <a:pt x="11495376" y="6642432"/>
                </a:cubicBezTo>
                <a:cubicBezTo>
                  <a:pt x="11497835" y="6641711"/>
                  <a:pt x="11499994" y="6640688"/>
                  <a:pt x="11501793" y="6639365"/>
                </a:cubicBezTo>
                <a:cubicBezTo>
                  <a:pt x="11502512" y="6638914"/>
                  <a:pt x="11502992" y="6638403"/>
                  <a:pt x="11503232" y="6637801"/>
                </a:cubicBezTo>
                <a:cubicBezTo>
                  <a:pt x="11503472" y="6637200"/>
                  <a:pt x="11503532" y="6636628"/>
                  <a:pt x="11503412" y="6636117"/>
                </a:cubicBezTo>
                <a:cubicBezTo>
                  <a:pt x="11503262" y="6635576"/>
                  <a:pt x="11502992" y="6635125"/>
                  <a:pt x="11502632" y="6634794"/>
                </a:cubicBezTo>
                <a:cubicBezTo>
                  <a:pt x="11502243" y="6634433"/>
                  <a:pt x="11501733" y="6634223"/>
                  <a:pt x="11501103" y="6634193"/>
                </a:cubicBezTo>
                <a:cubicBezTo>
                  <a:pt x="11500474" y="6634163"/>
                  <a:pt x="11499754" y="6634403"/>
                  <a:pt x="11499004" y="6634914"/>
                </a:cubicBezTo>
                <a:cubicBezTo>
                  <a:pt x="11497235" y="6636057"/>
                  <a:pt x="11495436" y="6636899"/>
                  <a:pt x="11493607" y="6637380"/>
                </a:cubicBezTo>
                <a:cubicBezTo>
                  <a:pt x="11491748" y="6637891"/>
                  <a:pt x="11489889" y="6638132"/>
                  <a:pt x="11488030" y="6638132"/>
                </a:cubicBezTo>
                <a:cubicBezTo>
                  <a:pt x="11483532" y="6638132"/>
                  <a:pt x="11480054" y="6636809"/>
                  <a:pt x="11477625" y="6634163"/>
                </a:cubicBezTo>
                <a:cubicBezTo>
                  <a:pt x="11475406" y="6631787"/>
                  <a:pt x="11474207" y="6628419"/>
                  <a:pt x="11473967" y="6624089"/>
                </a:cubicBezTo>
                <a:lnTo>
                  <a:pt x="11501313" y="6624089"/>
                </a:lnTo>
                <a:cubicBezTo>
                  <a:pt x="11502243" y="6624089"/>
                  <a:pt x="11502962" y="6623878"/>
                  <a:pt x="11503442" y="6623457"/>
                </a:cubicBezTo>
                <a:cubicBezTo>
                  <a:pt x="11503952" y="6623036"/>
                  <a:pt x="11504192" y="6622404"/>
                  <a:pt x="11504192" y="6621503"/>
                </a:cubicBezTo>
                <a:cubicBezTo>
                  <a:pt x="11504192" y="6618495"/>
                  <a:pt x="11503802" y="6615759"/>
                  <a:pt x="11502992" y="6613323"/>
                </a:cubicBezTo>
                <a:cubicBezTo>
                  <a:pt x="11502183" y="6610917"/>
                  <a:pt x="11501043" y="6608842"/>
                  <a:pt x="11499544" y="6607128"/>
                </a:cubicBezTo>
                <a:cubicBezTo>
                  <a:pt x="11498015" y="6605444"/>
                  <a:pt x="11496186" y="6604121"/>
                  <a:pt x="11494057" y="6603219"/>
                </a:cubicBezTo>
                <a:cubicBezTo>
                  <a:pt x="11491898" y="6602317"/>
                  <a:pt x="11489499" y="6601836"/>
                  <a:pt x="11486800" y="6601836"/>
                </a:cubicBezTo>
                <a:close/>
                <a:moveTo>
                  <a:pt x="11443443" y="6601836"/>
                </a:moveTo>
                <a:cubicBezTo>
                  <a:pt x="11440054" y="6601836"/>
                  <a:pt x="11437056" y="6602648"/>
                  <a:pt x="11434417" y="6604272"/>
                </a:cubicBezTo>
                <a:cubicBezTo>
                  <a:pt x="11432438" y="6605534"/>
                  <a:pt x="11430849" y="6607249"/>
                  <a:pt x="11429710" y="6609414"/>
                </a:cubicBezTo>
                <a:lnTo>
                  <a:pt x="11429710" y="6605414"/>
                </a:lnTo>
                <a:cubicBezTo>
                  <a:pt x="11429710" y="6604301"/>
                  <a:pt x="11429410" y="6603460"/>
                  <a:pt x="11428840" y="6602888"/>
                </a:cubicBezTo>
                <a:cubicBezTo>
                  <a:pt x="11428240" y="6602317"/>
                  <a:pt x="11427431" y="6602016"/>
                  <a:pt x="11426381" y="6602016"/>
                </a:cubicBezTo>
                <a:cubicBezTo>
                  <a:pt x="11425362" y="6602016"/>
                  <a:pt x="11424552" y="6602317"/>
                  <a:pt x="11424013" y="6602888"/>
                </a:cubicBezTo>
                <a:cubicBezTo>
                  <a:pt x="11423473" y="6603460"/>
                  <a:pt x="11423173" y="6604301"/>
                  <a:pt x="11423173" y="6605414"/>
                </a:cubicBezTo>
                <a:lnTo>
                  <a:pt x="11423173" y="6639876"/>
                </a:lnTo>
                <a:cubicBezTo>
                  <a:pt x="11423173" y="6640959"/>
                  <a:pt x="11423473" y="6641831"/>
                  <a:pt x="11424013" y="6642432"/>
                </a:cubicBezTo>
                <a:cubicBezTo>
                  <a:pt x="11424552" y="6643033"/>
                  <a:pt x="11425392" y="6643335"/>
                  <a:pt x="11426471" y="6643335"/>
                </a:cubicBezTo>
                <a:cubicBezTo>
                  <a:pt x="11428720" y="6643335"/>
                  <a:pt x="11429860" y="6642192"/>
                  <a:pt x="11429860" y="6639876"/>
                </a:cubicBezTo>
                <a:lnTo>
                  <a:pt x="11429860" y="6619879"/>
                </a:lnTo>
                <a:cubicBezTo>
                  <a:pt x="11429860" y="6616059"/>
                  <a:pt x="11430939" y="6613022"/>
                  <a:pt x="11433098" y="6610737"/>
                </a:cubicBezTo>
                <a:cubicBezTo>
                  <a:pt x="11435287" y="6608451"/>
                  <a:pt x="11438195" y="6607308"/>
                  <a:pt x="11441883" y="6607308"/>
                </a:cubicBezTo>
                <a:cubicBezTo>
                  <a:pt x="11445062" y="6607308"/>
                  <a:pt x="11447401" y="6608181"/>
                  <a:pt x="11448840" y="6609895"/>
                </a:cubicBezTo>
                <a:cubicBezTo>
                  <a:pt x="11450309" y="6611639"/>
                  <a:pt x="11451029" y="6614376"/>
                  <a:pt x="11451029" y="6618135"/>
                </a:cubicBezTo>
                <a:lnTo>
                  <a:pt x="11451029" y="6639876"/>
                </a:lnTo>
                <a:cubicBezTo>
                  <a:pt x="11451029" y="6640959"/>
                  <a:pt x="11451329" y="6641831"/>
                  <a:pt x="11451898" y="6642432"/>
                </a:cubicBezTo>
                <a:cubicBezTo>
                  <a:pt x="11452468" y="6643033"/>
                  <a:pt x="11453308" y="6643335"/>
                  <a:pt x="11454417" y="6643335"/>
                </a:cubicBezTo>
                <a:cubicBezTo>
                  <a:pt x="11455467" y="6643335"/>
                  <a:pt x="11456276" y="6643033"/>
                  <a:pt x="11456846" y="6642432"/>
                </a:cubicBezTo>
                <a:cubicBezTo>
                  <a:pt x="11457416" y="6641831"/>
                  <a:pt x="11457715" y="6640959"/>
                  <a:pt x="11457715" y="6639876"/>
                </a:cubicBezTo>
                <a:lnTo>
                  <a:pt x="11457715" y="6617713"/>
                </a:lnTo>
                <a:cubicBezTo>
                  <a:pt x="11457715" y="6614135"/>
                  <a:pt x="11457176" y="6611188"/>
                  <a:pt x="11456156" y="6608842"/>
                </a:cubicBezTo>
                <a:cubicBezTo>
                  <a:pt x="11455107" y="6606497"/>
                  <a:pt x="11453518" y="6604752"/>
                  <a:pt x="11451419" y="6603580"/>
                </a:cubicBezTo>
                <a:cubicBezTo>
                  <a:pt x="11449290" y="6602437"/>
                  <a:pt x="11446651" y="6601836"/>
                  <a:pt x="11443443" y="6601836"/>
                </a:cubicBezTo>
                <a:close/>
                <a:moveTo>
                  <a:pt x="11407371" y="6584755"/>
                </a:moveTo>
                <a:cubicBezTo>
                  <a:pt x="11405992" y="6584755"/>
                  <a:pt x="11404913" y="6585086"/>
                  <a:pt x="11404163" y="6585778"/>
                </a:cubicBezTo>
                <a:cubicBezTo>
                  <a:pt x="11403383" y="6586469"/>
                  <a:pt x="11402993" y="6587461"/>
                  <a:pt x="11402993" y="6588785"/>
                </a:cubicBezTo>
                <a:cubicBezTo>
                  <a:pt x="11402993" y="6590047"/>
                  <a:pt x="11403383" y="6591070"/>
                  <a:pt x="11404163" y="6591822"/>
                </a:cubicBezTo>
                <a:cubicBezTo>
                  <a:pt x="11404913" y="6592544"/>
                  <a:pt x="11405992" y="6592935"/>
                  <a:pt x="11407371" y="6592935"/>
                </a:cubicBezTo>
                <a:cubicBezTo>
                  <a:pt x="11408780" y="6592935"/>
                  <a:pt x="11409860" y="6592544"/>
                  <a:pt x="11410609" y="6591822"/>
                </a:cubicBezTo>
                <a:cubicBezTo>
                  <a:pt x="11411359" y="6591070"/>
                  <a:pt x="11411719" y="6590047"/>
                  <a:pt x="11411719" y="6588785"/>
                </a:cubicBezTo>
                <a:cubicBezTo>
                  <a:pt x="11411719" y="6587461"/>
                  <a:pt x="11411359" y="6586469"/>
                  <a:pt x="11410609" y="6585778"/>
                </a:cubicBezTo>
                <a:cubicBezTo>
                  <a:pt x="11409860" y="6585086"/>
                  <a:pt x="11408780" y="6584755"/>
                  <a:pt x="11407371" y="6584755"/>
                </a:cubicBezTo>
                <a:close/>
                <a:moveTo>
                  <a:pt x="11382964" y="6583913"/>
                </a:moveTo>
                <a:cubicBezTo>
                  <a:pt x="11381884" y="6583913"/>
                  <a:pt x="11381044" y="6584214"/>
                  <a:pt x="11380505" y="6584785"/>
                </a:cubicBezTo>
                <a:cubicBezTo>
                  <a:pt x="11379965" y="6585356"/>
                  <a:pt x="11379665" y="6586199"/>
                  <a:pt x="11379665" y="6587311"/>
                </a:cubicBezTo>
                <a:lnTo>
                  <a:pt x="11379665" y="6629441"/>
                </a:lnTo>
                <a:cubicBezTo>
                  <a:pt x="11379665" y="6633982"/>
                  <a:pt x="11380715" y="6637440"/>
                  <a:pt x="11382814" y="6639876"/>
                </a:cubicBezTo>
                <a:cubicBezTo>
                  <a:pt x="11384883" y="6642282"/>
                  <a:pt x="11387911" y="6643515"/>
                  <a:pt x="11391869" y="6643515"/>
                </a:cubicBezTo>
                <a:cubicBezTo>
                  <a:pt x="11392319" y="6643515"/>
                  <a:pt x="11392769" y="6643485"/>
                  <a:pt x="11393278" y="6643424"/>
                </a:cubicBezTo>
                <a:cubicBezTo>
                  <a:pt x="11393758" y="6643365"/>
                  <a:pt x="11394238" y="6643304"/>
                  <a:pt x="11394658" y="6643244"/>
                </a:cubicBezTo>
                <a:cubicBezTo>
                  <a:pt x="11395647" y="6643094"/>
                  <a:pt x="11396367" y="6642763"/>
                  <a:pt x="11396816" y="6642252"/>
                </a:cubicBezTo>
                <a:cubicBezTo>
                  <a:pt x="11397266" y="6641771"/>
                  <a:pt x="11397476" y="6641019"/>
                  <a:pt x="11397476" y="6640026"/>
                </a:cubicBezTo>
                <a:cubicBezTo>
                  <a:pt x="11397476" y="6639034"/>
                  <a:pt x="11397356" y="6638373"/>
                  <a:pt x="11397116" y="6638042"/>
                </a:cubicBezTo>
                <a:cubicBezTo>
                  <a:pt x="11396846" y="6637711"/>
                  <a:pt x="11396427" y="6637591"/>
                  <a:pt x="11395827" y="6637621"/>
                </a:cubicBezTo>
                <a:cubicBezTo>
                  <a:pt x="11395437" y="6637621"/>
                  <a:pt x="11395047" y="6637651"/>
                  <a:pt x="11394658" y="6637711"/>
                </a:cubicBezTo>
                <a:cubicBezTo>
                  <a:pt x="11394298" y="6637771"/>
                  <a:pt x="11393848" y="6637801"/>
                  <a:pt x="11393338" y="6637801"/>
                </a:cubicBezTo>
                <a:cubicBezTo>
                  <a:pt x="11391060" y="6637801"/>
                  <a:pt x="11389290" y="6637079"/>
                  <a:pt x="11388121" y="6635606"/>
                </a:cubicBezTo>
                <a:cubicBezTo>
                  <a:pt x="11386952" y="6634163"/>
                  <a:pt x="11386352" y="6631937"/>
                  <a:pt x="11386352" y="6628960"/>
                </a:cubicBezTo>
                <a:lnTo>
                  <a:pt x="11386352" y="6587311"/>
                </a:lnTo>
                <a:cubicBezTo>
                  <a:pt x="11386352" y="6586199"/>
                  <a:pt x="11386052" y="6585356"/>
                  <a:pt x="11385453" y="6584785"/>
                </a:cubicBezTo>
                <a:cubicBezTo>
                  <a:pt x="11384853" y="6584214"/>
                  <a:pt x="11384013" y="6583913"/>
                  <a:pt x="11382964" y="6583913"/>
                </a:cubicBezTo>
                <a:close/>
                <a:moveTo>
                  <a:pt x="11664220" y="6541181"/>
                </a:moveTo>
                <a:lnTo>
                  <a:pt x="11666768" y="6541181"/>
                </a:lnTo>
                <a:lnTo>
                  <a:pt x="11666768" y="6543677"/>
                </a:lnTo>
                <a:cubicBezTo>
                  <a:pt x="11666768" y="6546053"/>
                  <a:pt x="11666289" y="6548128"/>
                  <a:pt x="11665329" y="6549962"/>
                </a:cubicBezTo>
                <a:cubicBezTo>
                  <a:pt x="11664369" y="6551766"/>
                  <a:pt x="11663050" y="6553210"/>
                  <a:pt x="11661371" y="6554263"/>
                </a:cubicBezTo>
                <a:cubicBezTo>
                  <a:pt x="11659692" y="6555285"/>
                  <a:pt x="11657773" y="6555826"/>
                  <a:pt x="11655554" y="6555826"/>
                </a:cubicBezTo>
                <a:cubicBezTo>
                  <a:pt x="11652855" y="6555826"/>
                  <a:pt x="11650727" y="6555104"/>
                  <a:pt x="11649167" y="6553661"/>
                </a:cubicBezTo>
                <a:cubicBezTo>
                  <a:pt x="11647608" y="6552248"/>
                  <a:pt x="11646829" y="6550383"/>
                  <a:pt x="11646829" y="6548128"/>
                </a:cubicBezTo>
                <a:cubicBezTo>
                  <a:pt x="11646829" y="6546324"/>
                  <a:pt x="11647338" y="6544910"/>
                  <a:pt x="11648358" y="6543918"/>
                </a:cubicBezTo>
                <a:cubicBezTo>
                  <a:pt x="11649377" y="6542926"/>
                  <a:pt x="11651147" y="6542234"/>
                  <a:pt x="11653695" y="6541813"/>
                </a:cubicBezTo>
                <a:cubicBezTo>
                  <a:pt x="11656274" y="6541392"/>
                  <a:pt x="11659752" y="6541181"/>
                  <a:pt x="11664220" y="6541181"/>
                </a:cubicBezTo>
                <a:close/>
                <a:moveTo>
                  <a:pt x="11519754" y="6524161"/>
                </a:moveTo>
                <a:cubicBezTo>
                  <a:pt x="11522273" y="6524161"/>
                  <a:pt x="11524401" y="6524732"/>
                  <a:pt x="11526050" y="6525815"/>
                </a:cubicBezTo>
                <a:cubicBezTo>
                  <a:pt x="11527730" y="6526927"/>
                  <a:pt x="11529019" y="6528491"/>
                  <a:pt x="11529888" y="6530566"/>
                </a:cubicBezTo>
                <a:cubicBezTo>
                  <a:pt x="11530668" y="6532401"/>
                  <a:pt x="11531088" y="6534566"/>
                  <a:pt x="11531178" y="6537061"/>
                </a:cubicBezTo>
                <a:lnTo>
                  <a:pt x="11506860" y="6537061"/>
                </a:lnTo>
                <a:cubicBezTo>
                  <a:pt x="11507040" y="6534987"/>
                  <a:pt x="11507490" y="6533122"/>
                  <a:pt x="11508240" y="6531468"/>
                </a:cubicBezTo>
                <a:cubicBezTo>
                  <a:pt x="11509199" y="6529183"/>
                  <a:pt x="11510698" y="6527409"/>
                  <a:pt x="11512647" y="6526115"/>
                </a:cubicBezTo>
                <a:cubicBezTo>
                  <a:pt x="11514596" y="6524822"/>
                  <a:pt x="11516965" y="6524161"/>
                  <a:pt x="11519754" y="6524161"/>
                </a:cubicBezTo>
                <a:close/>
                <a:moveTo>
                  <a:pt x="11396667" y="6524161"/>
                </a:moveTo>
                <a:cubicBezTo>
                  <a:pt x="11399185" y="6524161"/>
                  <a:pt x="11401284" y="6524732"/>
                  <a:pt x="11402963" y="6525815"/>
                </a:cubicBezTo>
                <a:cubicBezTo>
                  <a:pt x="11404642" y="6526927"/>
                  <a:pt x="11405902" y="6528491"/>
                  <a:pt x="11406772" y="6530566"/>
                </a:cubicBezTo>
                <a:cubicBezTo>
                  <a:pt x="11407551" y="6532401"/>
                  <a:pt x="11408001" y="6534566"/>
                  <a:pt x="11408091" y="6537061"/>
                </a:cubicBezTo>
                <a:lnTo>
                  <a:pt x="11383743" y="6537061"/>
                </a:lnTo>
                <a:cubicBezTo>
                  <a:pt x="11383953" y="6534987"/>
                  <a:pt x="11384403" y="6533122"/>
                  <a:pt x="11385122" y="6531468"/>
                </a:cubicBezTo>
                <a:cubicBezTo>
                  <a:pt x="11386112" y="6529183"/>
                  <a:pt x="11387581" y="6527409"/>
                  <a:pt x="11389530" y="6526115"/>
                </a:cubicBezTo>
                <a:cubicBezTo>
                  <a:pt x="11391479" y="6524822"/>
                  <a:pt x="11393848" y="6524161"/>
                  <a:pt x="11396667" y="6524161"/>
                </a:cubicBezTo>
                <a:close/>
                <a:moveTo>
                  <a:pt x="11626049" y="6519530"/>
                </a:moveTo>
                <a:cubicBezTo>
                  <a:pt x="11624970" y="6519530"/>
                  <a:pt x="11624130" y="6519830"/>
                  <a:pt x="11623590" y="6520462"/>
                </a:cubicBezTo>
                <a:cubicBezTo>
                  <a:pt x="11623051" y="6521063"/>
                  <a:pt x="11622751" y="6521936"/>
                  <a:pt x="11622751" y="6523078"/>
                </a:cubicBezTo>
                <a:lnTo>
                  <a:pt x="11622751" y="6556879"/>
                </a:lnTo>
                <a:cubicBezTo>
                  <a:pt x="11622751" y="6558052"/>
                  <a:pt x="11623051" y="6558954"/>
                  <a:pt x="11623590" y="6559585"/>
                </a:cubicBezTo>
                <a:cubicBezTo>
                  <a:pt x="11624130" y="6560217"/>
                  <a:pt x="11624970" y="6560517"/>
                  <a:pt x="11626049" y="6560517"/>
                </a:cubicBezTo>
                <a:cubicBezTo>
                  <a:pt x="11627159" y="6560517"/>
                  <a:pt x="11627998" y="6560217"/>
                  <a:pt x="11628568" y="6559585"/>
                </a:cubicBezTo>
                <a:lnTo>
                  <a:pt x="11629156" y="6557755"/>
                </a:lnTo>
                <a:lnTo>
                  <a:pt x="11629189" y="6558394"/>
                </a:lnTo>
                <a:cubicBezTo>
                  <a:pt x="11629260" y="6558419"/>
                  <a:pt x="11629348" y="6557721"/>
                  <a:pt x="11629438" y="6556879"/>
                </a:cubicBezTo>
                <a:lnTo>
                  <a:pt x="11629156" y="6557755"/>
                </a:lnTo>
                <a:lnTo>
                  <a:pt x="11629044" y="6555575"/>
                </a:lnTo>
                <a:cubicBezTo>
                  <a:pt x="11629003" y="6551481"/>
                  <a:pt x="11629093" y="6542189"/>
                  <a:pt x="11629438" y="6523078"/>
                </a:cubicBezTo>
                <a:cubicBezTo>
                  <a:pt x="11629438" y="6521936"/>
                  <a:pt x="11629138" y="6521063"/>
                  <a:pt x="11628538" y="6520462"/>
                </a:cubicBezTo>
                <a:cubicBezTo>
                  <a:pt x="11627938" y="6519830"/>
                  <a:pt x="11627099" y="6519530"/>
                  <a:pt x="11626049" y="6519530"/>
                </a:cubicBezTo>
                <a:close/>
                <a:moveTo>
                  <a:pt x="11657953" y="6519199"/>
                </a:moveTo>
                <a:cubicBezTo>
                  <a:pt x="11655794" y="6519199"/>
                  <a:pt x="11653545" y="6519470"/>
                  <a:pt x="11651177" y="6520041"/>
                </a:cubicBezTo>
                <a:cubicBezTo>
                  <a:pt x="11648838" y="6520582"/>
                  <a:pt x="11646439" y="6521454"/>
                  <a:pt x="11644010" y="6522687"/>
                </a:cubicBezTo>
                <a:cubicBezTo>
                  <a:pt x="11643380" y="6523018"/>
                  <a:pt x="11642871" y="6523439"/>
                  <a:pt x="11642571" y="6524010"/>
                </a:cubicBezTo>
                <a:cubicBezTo>
                  <a:pt x="11642271" y="6524552"/>
                  <a:pt x="11642151" y="6525123"/>
                  <a:pt x="11642211" y="6525695"/>
                </a:cubicBezTo>
                <a:cubicBezTo>
                  <a:pt x="11642271" y="6526266"/>
                  <a:pt x="11642451" y="6526777"/>
                  <a:pt x="11642781" y="6527228"/>
                </a:cubicBezTo>
                <a:cubicBezTo>
                  <a:pt x="11643110" y="6527649"/>
                  <a:pt x="11643560" y="6527950"/>
                  <a:pt x="11644100" y="6528100"/>
                </a:cubicBezTo>
                <a:cubicBezTo>
                  <a:pt x="11644670" y="6528221"/>
                  <a:pt x="11645329" y="6528100"/>
                  <a:pt x="11646079" y="6527709"/>
                </a:cubicBezTo>
                <a:cubicBezTo>
                  <a:pt x="11648238" y="6526627"/>
                  <a:pt x="11650247" y="6525815"/>
                  <a:pt x="11652196" y="6525334"/>
                </a:cubicBezTo>
                <a:cubicBezTo>
                  <a:pt x="11654115" y="6524822"/>
                  <a:pt x="11656034" y="6524582"/>
                  <a:pt x="11657953" y="6524582"/>
                </a:cubicBezTo>
                <a:cubicBezTo>
                  <a:pt x="11661071" y="6524582"/>
                  <a:pt x="11663320" y="6525334"/>
                  <a:pt x="11664700" y="6526837"/>
                </a:cubicBezTo>
                <a:cubicBezTo>
                  <a:pt x="11666079" y="6528371"/>
                  <a:pt x="11666768" y="6530837"/>
                  <a:pt x="11666768" y="6534235"/>
                </a:cubicBezTo>
                <a:lnTo>
                  <a:pt x="11666768" y="6536821"/>
                </a:lnTo>
                <a:lnTo>
                  <a:pt x="11664130" y="6536821"/>
                </a:lnTo>
                <a:cubicBezTo>
                  <a:pt x="11658103" y="6536821"/>
                  <a:pt x="11653305" y="6537182"/>
                  <a:pt x="11649827" y="6537873"/>
                </a:cubicBezTo>
                <a:cubicBezTo>
                  <a:pt x="11646349" y="6538595"/>
                  <a:pt x="11643860" y="6539828"/>
                  <a:pt x="11642331" y="6541512"/>
                </a:cubicBezTo>
                <a:cubicBezTo>
                  <a:pt x="11640832" y="6543226"/>
                  <a:pt x="11640082" y="6545572"/>
                  <a:pt x="11640082" y="6548549"/>
                </a:cubicBezTo>
                <a:cubicBezTo>
                  <a:pt x="11640082" y="6550864"/>
                  <a:pt x="11640712" y="6552939"/>
                  <a:pt x="11641971" y="6554834"/>
                </a:cubicBezTo>
                <a:cubicBezTo>
                  <a:pt x="11643231" y="6556698"/>
                  <a:pt x="11644939" y="6558172"/>
                  <a:pt x="11647128" y="6559254"/>
                </a:cubicBezTo>
                <a:cubicBezTo>
                  <a:pt x="11649287" y="6560337"/>
                  <a:pt x="11651746" y="6560848"/>
                  <a:pt x="11654505" y="6560848"/>
                </a:cubicBezTo>
                <a:cubicBezTo>
                  <a:pt x="11656754" y="6560848"/>
                  <a:pt x="11658762" y="6560457"/>
                  <a:pt x="11660592" y="6559615"/>
                </a:cubicBezTo>
                <a:cubicBezTo>
                  <a:pt x="11662391" y="6558803"/>
                  <a:pt x="11663920" y="6557631"/>
                  <a:pt x="11665149" y="6556157"/>
                </a:cubicBezTo>
                <a:cubicBezTo>
                  <a:pt x="11665869" y="6555285"/>
                  <a:pt x="11666469" y="6554322"/>
                  <a:pt x="11666918" y="6553240"/>
                </a:cubicBezTo>
                <a:lnTo>
                  <a:pt x="11666918" y="6557210"/>
                </a:lnTo>
                <a:cubicBezTo>
                  <a:pt x="11666918" y="6558322"/>
                  <a:pt x="11667218" y="6559164"/>
                  <a:pt x="11667758" y="6559796"/>
                </a:cubicBezTo>
                <a:cubicBezTo>
                  <a:pt x="11668298" y="6560397"/>
                  <a:pt x="11669107" y="6560698"/>
                  <a:pt x="11670157" y="6560698"/>
                </a:cubicBezTo>
                <a:cubicBezTo>
                  <a:pt x="11671146" y="6560698"/>
                  <a:pt x="11671896" y="6560397"/>
                  <a:pt x="11672406" y="6559796"/>
                </a:cubicBezTo>
                <a:cubicBezTo>
                  <a:pt x="11672945" y="6559164"/>
                  <a:pt x="11673185" y="6558322"/>
                  <a:pt x="11673185" y="6557210"/>
                </a:cubicBezTo>
                <a:lnTo>
                  <a:pt x="11673185" y="6534836"/>
                </a:lnTo>
                <a:cubicBezTo>
                  <a:pt x="11673185" y="6531258"/>
                  <a:pt x="11672645" y="6528311"/>
                  <a:pt x="11671536" y="6526025"/>
                </a:cubicBezTo>
                <a:cubicBezTo>
                  <a:pt x="11670456" y="6523740"/>
                  <a:pt x="11668778" y="6522026"/>
                  <a:pt x="11666529" y="6520913"/>
                </a:cubicBezTo>
                <a:cubicBezTo>
                  <a:pt x="11664280" y="6519770"/>
                  <a:pt x="11661401" y="6519199"/>
                  <a:pt x="11657953" y="6519199"/>
                </a:cubicBezTo>
                <a:close/>
                <a:moveTo>
                  <a:pt x="11566890" y="6519199"/>
                </a:moveTo>
                <a:cubicBezTo>
                  <a:pt x="11563501" y="6519199"/>
                  <a:pt x="11560473" y="6520011"/>
                  <a:pt x="11557864" y="6521635"/>
                </a:cubicBezTo>
                <a:cubicBezTo>
                  <a:pt x="11555855" y="6522898"/>
                  <a:pt x="11554266" y="6524642"/>
                  <a:pt x="11553126" y="6526837"/>
                </a:cubicBezTo>
                <a:lnTo>
                  <a:pt x="11553126" y="6522747"/>
                </a:lnTo>
                <a:cubicBezTo>
                  <a:pt x="11553126" y="6521665"/>
                  <a:pt x="11552857" y="6520823"/>
                  <a:pt x="11552257" y="6520251"/>
                </a:cubicBezTo>
                <a:cubicBezTo>
                  <a:pt x="11551687" y="6519650"/>
                  <a:pt x="11550878" y="6519379"/>
                  <a:pt x="11549828" y="6519379"/>
                </a:cubicBezTo>
                <a:cubicBezTo>
                  <a:pt x="11548809" y="6519379"/>
                  <a:pt x="11547999" y="6519650"/>
                  <a:pt x="11547459" y="6520251"/>
                </a:cubicBezTo>
                <a:cubicBezTo>
                  <a:pt x="11546890" y="6520823"/>
                  <a:pt x="11546620" y="6521665"/>
                  <a:pt x="11546620" y="6522747"/>
                </a:cubicBezTo>
                <a:lnTo>
                  <a:pt x="11546620" y="6557210"/>
                </a:lnTo>
                <a:cubicBezTo>
                  <a:pt x="11546620" y="6558322"/>
                  <a:pt x="11546890" y="6559164"/>
                  <a:pt x="11547459" y="6559796"/>
                </a:cubicBezTo>
                <a:cubicBezTo>
                  <a:pt x="11547999" y="6560397"/>
                  <a:pt x="11548809" y="6560698"/>
                  <a:pt x="11549918" y="6560698"/>
                </a:cubicBezTo>
                <a:cubicBezTo>
                  <a:pt x="11552167" y="6560698"/>
                  <a:pt x="11553307" y="6559525"/>
                  <a:pt x="11553307" y="6557210"/>
                </a:cubicBezTo>
                <a:lnTo>
                  <a:pt x="11553307" y="6537212"/>
                </a:lnTo>
                <a:cubicBezTo>
                  <a:pt x="11553307" y="6533423"/>
                  <a:pt x="11554386" y="6530386"/>
                  <a:pt x="11556545" y="6528100"/>
                </a:cubicBezTo>
                <a:cubicBezTo>
                  <a:pt x="11558734" y="6525815"/>
                  <a:pt x="11561642" y="6524672"/>
                  <a:pt x="11565330" y="6524672"/>
                </a:cubicBezTo>
                <a:cubicBezTo>
                  <a:pt x="11568509" y="6524672"/>
                  <a:pt x="11570848" y="6525544"/>
                  <a:pt x="11572287" y="6527258"/>
                </a:cubicBezTo>
                <a:cubicBezTo>
                  <a:pt x="11573756" y="6529002"/>
                  <a:pt x="11574476" y="6531739"/>
                  <a:pt x="11574476" y="6535498"/>
                </a:cubicBezTo>
                <a:lnTo>
                  <a:pt x="11574476" y="6557210"/>
                </a:lnTo>
                <a:cubicBezTo>
                  <a:pt x="11574476" y="6558322"/>
                  <a:pt x="11574775" y="6559164"/>
                  <a:pt x="11575345" y="6559796"/>
                </a:cubicBezTo>
                <a:cubicBezTo>
                  <a:pt x="11575915" y="6560397"/>
                  <a:pt x="11576754" y="6560698"/>
                  <a:pt x="11577864" y="6560698"/>
                </a:cubicBezTo>
                <a:cubicBezTo>
                  <a:pt x="11578913" y="6560698"/>
                  <a:pt x="11579723" y="6560397"/>
                  <a:pt x="11580293" y="6559796"/>
                </a:cubicBezTo>
                <a:cubicBezTo>
                  <a:pt x="11580862" y="6559164"/>
                  <a:pt x="11581162" y="6558322"/>
                  <a:pt x="11581162" y="6557210"/>
                </a:cubicBezTo>
                <a:lnTo>
                  <a:pt x="11581162" y="6535077"/>
                </a:lnTo>
                <a:cubicBezTo>
                  <a:pt x="11581162" y="6531498"/>
                  <a:pt x="11580623" y="6528521"/>
                  <a:pt x="11579573" y="6526175"/>
                </a:cubicBezTo>
                <a:cubicBezTo>
                  <a:pt x="11578553" y="6523860"/>
                  <a:pt x="11576965" y="6522116"/>
                  <a:pt x="11574835" y="6520943"/>
                </a:cubicBezTo>
                <a:cubicBezTo>
                  <a:pt x="11572737" y="6519800"/>
                  <a:pt x="11570068" y="6519199"/>
                  <a:pt x="11566890" y="6519199"/>
                </a:cubicBezTo>
                <a:close/>
                <a:moveTo>
                  <a:pt x="11519604" y="6519199"/>
                </a:moveTo>
                <a:cubicBezTo>
                  <a:pt x="11515796" y="6519199"/>
                  <a:pt x="11512467" y="6520101"/>
                  <a:pt x="11509589" y="6521845"/>
                </a:cubicBezTo>
                <a:cubicBezTo>
                  <a:pt x="11506710" y="6523619"/>
                  <a:pt x="11504431" y="6526055"/>
                  <a:pt x="11502782" y="6529153"/>
                </a:cubicBezTo>
                <a:cubicBezTo>
                  <a:pt x="11501133" y="6532280"/>
                  <a:pt x="11500324" y="6535919"/>
                  <a:pt x="11500324" y="6540129"/>
                </a:cubicBezTo>
                <a:cubicBezTo>
                  <a:pt x="11500324" y="6544429"/>
                  <a:pt x="11501163" y="6548098"/>
                  <a:pt x="11502812" y="6551195"/>
                </a:cubicBezTo>
                <a:cubicBezTo>
                  <a:pt x="11504491" y="6554263"/>
                  <a:pt x="11506860" y="6556668"/>
                  <a:pt x="11509919" y="6558322"/>
                </a:cubicBezTo>
                <a:cubicBezTo>
                  <a:pt x="11512977" y="6560006"/>
                  <a:pt x="11516605" y="6560848"/>
                  <a:pt x="11520833" y="6560848"/>
                </a:cubicBezTo>
                <a:cubicBezTo>
                  <a:pt x="11523262" y="6560848"/>
                  <a:pt x="11525690" y="6560487"/>
                  <a:pt x="11528149" y="6559796"/>
                </a:cubicBezTo>
                <a:cubicBezTo>
                  <a:pt x="11530638" y="6559074"/>
                  <a:pt x="11532767" y="6558052"/>
                  <a:pt x="11534596" y="6556728"/>
                </a:cubicBezTo>
                <a:cubicBezTo>
                  <a:pt x="11535316" y="6556277"/>
                  <a:pt x="11535795" y="6555766"/>
                  <a:pt x="11536035" y="6555165"/>
                </a:cubicBezTo>
                <a:cubicBezTo>
                  <a:pt x="11536275" y="6554563"/>
                  <a:pt x="11536335" y="6553992"/>
                  <a:pt x="11536215" y="6553451"/>
                </a:cubicBezTo>
                <a:cubicBezTo>
                  <a:pt x="11536065" y="6552939"/>
                  <a:pt x="11535795" y="6552488"/>
                  <a:pt x="11535406" y="6552127"/>
                </a:cubicBezTo>
                <a:cubicBezTo>
                  <a:pt x="11535016" y="6551797"/>
                  <a:pt x="11534536" y="6551586"/>
                  <a:pt x="11533907" y="6551556"/>
                </a:cubicBezTo>
                <a:cubicBezTo>
                  <a:pt x="11533277" y="6551526"/>
                  <a:pt x="11532557" y="6551766"/>
                  <a:pt x="11531777" y="6552248"/>
                </a:cubicBezTo>
                <a:cubicBezTo>
                  <a:pt x="11530038" y="6553420"/>
                  <a:pt x="11528239" y="6554263"/>
                  <a:pt x="11526380" y="6554743"/>
                </a:cubicBezTo>
                <a:cubicBezTo>
                  <a:pt x="11524551" y="6555255"/>
                  <a:pt x="11522692" y="6555495"/>
                  <a:pt x="11520833" y="6555495"/>
                </a:cubicBezTo>
                <a:cubicBezTo>
                  <a:pt x="11516335" y="6555495"/>
                  <a:pt x="11512857" y="6554172"/>
                  <a:pt x="11510398" y="6551526"/>
                </a:cubicBezTo>
                <a:cubicBezTo>
                  <a:pt x="11508210" y="6549150"/>
                  <a:pt x="11507010" y="6545812"/>
                  <a:pt x="11506770" y="6541452"/>
                </a:cubicBezTo>
                <a:lnTo>
                  <a:pt x="11534086" y="6541452"/>
                </a:lnTo>
                <a:cubicBezTo>
                  <a:pt x="11535016" y="6541452"/>
                  <a:pt x="11535736" y="6541241"/>
                  <a:pt x="11536245" y="6540820"/>
                </a:cubicBezTo>
                <a:cubicBezTo>
                  <a:pt x="11536725" y="6540399"/>
                  <a:pt x="11536995" y="6539768"/>
                  <a:pt x="11536995" y="6538866"/>
                </a:cubicBezTo>
                <a:cubicBezTo>
                  <a:pt x="11536995" y="6535859"/>
                  <a:pt x="11536575" y="6533122"/>
                  <a:pt x="11535795" y="6530686"/>
                </a:cubicBezTo>
                <a:cubicBezTo>
                  <a:pt x="11534986" y="6528281"/>
                  <a:pt x="11533847" y="6526206"/>
                  <a:pt x="11532317" y="6524492"/>
                </a:cubicBezTo>
                <a:cubicBezTo>
                  <a:pt x="11530818" y="6522777"/>
                  <a:pt x="11528989" y="6521485"/>
                  <a:pt x="11526860" y="6520582"/>
                </a:cubicBezTo>
                <a:cubicBezTo>
                  <a:pt x="11524701" y="6519650"/>
                  <a:pt x="11522273" y="6519199"/>
                  <a:pt x="11519604" y="6519199"/>
                </a:cubicBezTo>
                <a:close/>
                <a:moveTo>
                  <a:pt x="11477745" y="6519199"/>
                </a:moveTo>
                <a:cubicBezTo>
                  <a:pt x="11474597" y="6519199"/>
                  <a:pt x="11471868" y="6519710"/>
                  <a:pt x="11469499" y="6520703"/>
                </a:cubicBezTo>
                <a:cubicBezTo>
                  <a:pt x="11467131" y="6521695"/>
                  <a:pt x="11465302" y="6523078"/>
                  <a:pt x="11464012" y="6524883"/>
                </a:cubicBezTo>
                <a:cubicBezTo>
                  <a:pt x="11462723" y="6526657"/>
                  <a:pt x="11462093" y="6528792"/>
                  <a:pt x="11462093" y="6531258"/>
                </a:cubicBezTo>
                <a:cubicBezTo>
                  <a:pt x="11462093" y="6534084"/>
                  <a:pt x="11462903" y="6536370"/>
                  <a:pt x="11464582" y="6538144"/>
                </a:cubicBezTo>
                <a:cubicBezTo>
                  <a:pt x="11466261" y="6539888"/>
                  <a:pt x="11468840" y="6541121"/>
                  <a:pt x="11472288" y="6541843"/>
                </a:cubicBezTo>
                <a:lnTo>
                  <a:pt x="11479784" y="6543497"/>
                </a:lnTo>
                <a:cubicBezTo>
                  <a:pt x="11482063" y="6544008"/>
                  <a:pt x="11483682" y="6544700"/>
                  <a:pt x="11484732" y="6545602"/>
                </a:cubicBezTo>
                <a:cubicBezTo>
                  <a:pt x="11485781" y="6546534"/>
                  <a:pt x="11486291" y="6547737"/>
                  <a:pt x="11486291" y="6549301"/>
                </a:cubicBezTo>
                <a:cubicBezTo>
                  <a:pt x="11486291" y="6551286"/>
                  <a:pt x="11485511" y="6552849"/>
                  <a:pt x="11483922" y="6553992"/>
                </a:cubicBezTo>
                <a:cubicBezTo>
                  <a:pt x="11482333" y="6555165"/>
                  <a:pt x="11479964" y="6555736"/>
                  <a:pt x="11476816" y="6555736"/>
                </a:cubicBezTo>
                <a:cubicBezTo>
                  <a:pt x="11474867" y="6555736"/>
                  <a:pt x="11472857" y="6555465"/>
                  <a:pt x="11470849" y="6554954"/>
                </a:cubicBezTo>
                <a:cubicBezTo>
                  <a:pt x="11468840" y="6554413"/>
                  <a:pt x="11466771" y="6553511"/>
                  <a:pt x="11464642" y="6552187"/>
                </a:cubicBezTo>
                <a:cubicBezTo>
                  <a:pt x="11463982" y="6551857"/>
                  <a:pt x="11463383" y="6551736"/>
                  <a:pt x="11462873" y="6551797"/>
                </a:cubicBezTo>
                <a:cubicBezTo>
                  <a:pt x="11462333" y="6551887"/>
                  <a:pt x="11461913" y="6552127"/>
                  <a:pt x="11461554" y="6552518"/>
                </a:cubicBezTo>
                <a:cubicBezTo>
                  <a:pt x="11461194" y="6552909"/>
                  <a:pt x="11460954" y="6553360"/>
                  <a:pt x="11460894" y="6553872"/>
                </a:cubicBezTo>
                <a:cubicBezTo>
                  <a:pt x="11460804" y="6554413"/>
                  <a:pt x="11460864" y="6554924"/>
                  <a:pt x="11461104" y="6555435"/>
                </a:cubicBezTo>
                <a:cubicBezTo>
                  <a:pt x="11461313" y="6555976"/>
                  <a:pt x="11461703" y="6556428"/>
                  <a:pt x="11462243" y="6556819"/>
                </a:cubicBezTo>
                <a:cubicBezTo>
                  <a:pt x="11464372" y="6558292"/>
                  <a:pt x="11466711" y="6559344"/>
                  <a:pt x="11469199" y="6559946"/>
                </a:cubicBezTo>
                <a:cubicBezTo>
                  <a:pt x="11471718" y="6560547"/>
                  <a:pt x="11474177" y="6560848"/>
                  <a:pt x="11476666" y="6560848"/>
                </a:cubicBezTo>
                <a:cubicBezTo>
                  <a:pt x="11481493" y="6560848"/>
                  <a:pt x="11485361" y="6559796"/>
                  <a:pt x="11488270" y="6557631"/>
                </a:cubicBezTo>
                <a:cubicBezTo>
                  <a:pt x="11491208" y="6555495"/>
                  <a:pt x="11492648" y="6552609"/>
                  <a:pt x="11492648" y="6548970"/>
                </a:cubicBezTo>
                <a:cubicBezTo>
                  <a:pt x="11492648" y="6546083"/>
                  <a:pt x="11491748" y="6543827"/>
                  <a:pt x="11489979" y="6542144"/>
                </a:cubicBezTo>
                <a:cubicBezTo>
                  <a:pt x="11488180" y="6540459"/>
                  <a:pt x="11485511" y="6539227"/>
                  <a:pt x="11481943" y="6538475"/>
                </a:cubicBezTo>
                <a:lnTo>
                  <a:pt x="11474447" y="6536881"/>
                </a:lnTo>
                <a:cubicBezTo>
                  <a:pt x="11472348" y="6536460"/>
                  <a:pt x="11470819" y="6535738"/>
                  <a:pt x="11469829" y="6534746"/>
                </a:cubicBezTo>
                <a:cubicBezTo>
                  <a:pt x="11468840" y="6533754"/>
                  <a:pt x="11468330" y="6532491"/>
                  <a:pt x="11468330" y="6530957"/>
                </a:cubicBezTo>
                <a:cubicBezTo>
                  <a:pt x="11468330" y="6528972"/>
                  <a:pt x="11469139" y="6527348"/>
                  <a:pt x="11470729" y="6526145"/>
                </a:cubicBezTo>
                <a:cubicBezTo>
                  <a:pt x="11472318" y="6524943"/>
                  <a:pt x="11474657" y="6524341"/>
                  <a:pt x="11477745" y="6524341"/>
                </a:cubicBezTo>
                <a:cubicBezTo>
                  <a:pt x="11479394" y="6524341"/>
                  <a:pt x="11481044" y="6524582"/>
                  <a:pt x="11482753" y="6525123"/>
                </a:cubicBezTo>
                <a:cubicBezTo>
                  <a:pt x="11484462" y="6525634"/>
                  <a:pt x="11486141" y="6526446"/>
                  <a:pt x="11487790" y="6527559"/>
                </a:cubicBezTo>
                <a:cubicBezTo>
                  <a:pt x="11488390" y="6527950"/>
                  <a:pt x="11488959" y="6528100"/>
                  <a:pt x="11489529" y="6528040"/>
                </a:cubicBezTo>
                <a:cubicBezTo>
                  <a:pt x="11490069" y="6528010"/>
                  <a:pt x="11490549" y="6527799"/>
                  <a:pt x="11490908" y="6527439"/>
                </a:cubicBezTo>
                <a:cubicBezTo>
                  <a:pt x="11491298" y="6527078"/>
                  <a:pt x="11491568" y="6526627"/>
                  <a:pt x="11491718" y="6526115"/>
                </a:cubicBezTo>
                <a:cubicBezTo>
                  <a:pt x="11491838" y="6525574"/>
                  <a:pt x="11491808" y="6525063"/>
                  <a:pt x="11491628" y="6524522"/>
                </a:cubicBezTo>
                <a:cubicBezTo>
                  <a:pt x="11491418" y="6524010"/>
                  <a:pt x="11491058" y="6523559"/>
                  <a:pt x="11490518" y="6523168"/>
                </a:cubicBezTo>
                <a:cubicBezTo>
                  <a:pt x="11488750" y="6521785"/>
                  <a:pt x="11486800" y="6520793"/>
                  <a:pt x="11484612" y="6520161"/>
                </a:cubicBezTo>
                <a:cubicBezTo>
                  <a:pt x="11482453" y="6519530"/>
                  <a:pt x="11480144" y="6519199"/>
                  <a:pt x="11477745" y="6519199"/>
                </a:cubicBezTo>
                <a:close/>
                <a:moveTo>
                  <a:pt x="11438105" y="6519199"/>
                </a:moveTo>
                <a:cubicBezTo>
                  <a:pt x="11434957" y="6519199"/>
                  <a:pt x="11432228" y="6519710"/>
                  <a:pt x="11429860" y="6520703"/>
                </a:cubicBezTo>
                <a:cubicBezTo>
                  <a:pt x="11427491" y="6521695"/>
                  <a:pt x="11425662" y="6523078"/>
                  <a:pt x="11424373" y="6524883"/>
                </a:cubicBezTo>
                <a:cubicBezTo>
                  <a:pt x="11423083" y="6526657"/>
                  <a:pt x="11422453" y="6528792"/>
                  <a:pt x="11422453" y="6531258"/>
                </a:cubicBezTo>
                <a:cubicBezTo>
                  <a:pt x="11422453" y="6534084"/>
                  <a:pt x="11423293" y="6536370"/>
                  <a:pt x="11424972" y="6538144"/>
                </a:cubicBezTo>
                <a:cubicBezTo>
                  <a:pt x="11426621" y="6539888"/>
                  <a:pt x="11429200" y="6541121"/>
                  <a:pt x="11432648" y="6541843"/>
                </a:cubicBezTo>
                <a:lnTo>
                  <a:pt x="11440175" y="6543497"/>
                </a:lnTo>
                <a:cubicBezTo>
                  <a:pt x="11442423" y="6544008"/>
                  <a:pt x="11444072" y="6544700"/>
                  <a:pt x="11445092" y="6545602"/>
                </a:cubicBezTo>
                <a:cubicBezTo>
                  <a:pt x="11446141" y="6546534"/>
                  <a:pt x="11446681" y="6547737"/>
                  <a:pt x="11446681" y="6549301"/>
                </a:cubicBezTo>
                <a:cubicBezTo>
                  <a:pt x="11446681" y="6551286"/>
                  <a:pt x="11445871" y="6552849"/>
                  <a:pt x="11444282" y="6553992"/>
                </a:cubicBezTo>
                <a:cubicBezTo>
                  <a:pt x="11442693" y="6555165"/>
                  <a:pt x="11440324" y="6555736"/>
                  <a:pt x="11437206" y="6555736"/>
                </a:cubicBezTo>
                <a:cubicBezTo>
                  <a:pt x="11435227" y="6555736"/>
                  <a:pt x="11433218" y="6555465"/>
                  <a:pt x="11431209" y="6554954"/>
                </a:cubicBezTo>
                <a:cubicBezTo>
                  <a:pt x="11429200" y="6554413"/>
                  <a:pt x="11427131" y="6553511"/>
                  <a:pt x="11425002" y="6552187"/>
                </a:cubicBezTo>
                <a:cubicBezTo>
                  <a:pt x="11424343" y="6551857"/>
                  <a:pt x="11423743" y="6551736"/>
                  <a:pt x="11423233" y="6551797"/>
                </a:cubicBezTo>
                <a:cubicBezTo>
                  <a:pt x="11422693" y="6551887"/>
                  <a:pt x="11422273" y="6552127"/>
                  <a:pt x="11421914" y="6552518"/>
                </a:cubicBezTo>
                <a:cubicBezTo>
                  <a:pt x="11421554" y="6552909"/>
                  <a:pt x="11421344" y="6553360"/>
                  <a:pt x="11421254" y="6553872"/>
                </a:cubicBezTo>
                <a:cubicBezTo>
                  <a:pt x="11421164" y="6554413"/>
                  <a:pt x="11421224" y="6554924"/>
                  <a:pt x="11421464" y="6555435"/>
                </a:cubicBezTo>
                <a:cubicBezTo>
                  <a:pt x="11421674" y="6555976"/>
                  <a:pt x="11422064" y="6556428"/>
                  <a:pt x="11422603" y="6556819"/>
                </a:cubicBezTo>
                <a:cubicBezTo>
                  <a:pt x="11424762" y="6558292"/>
                  <a:pt x="11427071" y="6559344"/>
                  <a:pt x="11429560" y="6559946"/>
                </a:cubicBezTo>
                <a:cubicBezTo>
                  <a:pt x="11432078" y="6560547"/>
                  <a:pt x="11434567" y="6560848"/>
                  <a:pt x="11437026" y="6560848"/>
                </a:cubicBezTo>
                <a:cubicBezTo>
                  <a:pt x="11441853" y="6560848"/>
                  <a:pt x="11445722" y="6559796"/>
                  <a:pt x="11448660" y="6557631"/>
                </a:cubicBezTo>
                <a:cubicBezTo>
                  <a:pt x="11451568" y="6555495"/>
                  <a:pt x="11453008" y="6552609"/>
                  <a:pt x="11453008" y="6548970"/>
                </a:cubicBezTo>
                <a:cubicBezTo>
                  <a:pt x="11453008" y="6546083"/>
                  <a:pt x="11452108" y="6543827"/>
                  <a:pt x="11450339" y="6542144"/>
                </a:cubicBezTo>
                <a:cubicBezTo>
                  <a:pt x="11448540" y="6540459"/>
                  <a:pt x="11445871" y="6539227"/>
                  <a:pt x="11442303" y="6538475"/>
                </a:cubicBezTo>
                <a:lnTo>
                  <a:pt x="11434807" y="6536881"/>
                </a:lnTo>
                <a:cubicBezTo>
                  <a:pt x="11432708" y="6536460"/>
                  <a:pt x="11431179" y="6535738"/>
                  <a:pt x="11430189" y="6534746"/>
                </a:cubicBezTo>
                <a:cubicBezTo>
                  <a:pt x="11429200" y="6533754"/>
                  <a:pt x="11428720" y="6532491"/>
                  <a:pt x="11428720" y="6530957"/>
                </a:cubicBezTo>
                <a:cubicBezTo>
                  <a:pt x="11428720" y="6528972"/>
                  <a:pt x="11429500" y="6527348"/>
                  <a:pt x="11431089" y="6526145"/>
                </a:cubicBezTo>
                <a:cubicBezTo>
                  <a:pt x="11432678" y="6524943"/>
                  <a:pt x="11435017" y="6524341"/>
                  <a:pt x="11438105" y="6524341"/>
                </a:cubicBezTo>
                <a:cubicBezTo>
                  <a:pt x="11439755" y="6524341"/>
                  <a:pt x="11441434" y="6524582"/>
                  <a:pt x="11443113" y="6525123"/>
                </a:cubicBezTo>
                <a:cubicBezTo>
                  <a:pt x="11444822" y="6525634"/>
                  <a:pt x="11446501" y="6526446"/>
                  <a:pt x="11448150" y="6527559"/>
                </a:cubicBezTo>
                <a:cubicBezTo>
                  <a:pt x="11448750" y="6527950"/>
                  <a:pt x="11449350" y="6528100"/>
                  <a:pt x="11449890" y="6528040"/>
                </a:cubicBezTo>
                <a:cubicBezTo>
                  <a:pt x="11450429" y="6528010"/>
                  <a:pt x="11450909" y="6527799"/>
                  <a:pt x="11451299" y="6527439"/>
                </a:cubicBezTo>
                <a:cubicBezTo>
                  <a:pt x="11451658" y="6527078"/>
                  <a:pt x="11451928" y="6526627"/>
                  <a:pt x="11452078" y="6526115"/>
                </a:cubicBezTo>
                <a:cubicBezTo>
                  <a:pt x="11452198" y="6525574"/>
                  <a:pt x="11452168" y="6525063"/>
                  <a:pt x="11451988" y="6524522"/>
                </a:cubicBezTo>
                <a:cubicBezTo>
                  <a:pt x="11451779" y="6524010"/>
                  <a:pt x="11451419" y="6523559"/>
                  <a:pt x="11450879" y="6523168"/>
                </a:cubicBezTo>
                <a:cubicBezTo>
                  <a:pt x="11449110" y="6521785"/>
                  <a:pt x="11447161" y="6520793"/>
                  <a:pt x="11444972" y="6520161"/>
                </a:cubicBezTo>
                <a:cubicBezTo>
                  <a:pt x="11442813" y="6519530"/>
                  <a:pt x="11440504" y="6519199"/>
                  <a:pt x="11438105" y="6519199"/>
                </a:cubicBezTo>
                <a:close/>
                <a:moveTo>
                  <a:pt x="11396487" y="6519199"/>
                </a:moveTo>
                <a:cubicBezTo>
                  <a:pt x="11392709" y="6519199"/>
                  <a:pt x="11389350" y="6520101"/>
                  <a:pt x="11386472" y="6521845"/>
                </a:cubicBezTo>
                <a:cubicBezTo>
                  <a:pt x="11383593" y="6523619"/>
                  <a:pt x="11381315" y="6526055"/>
                  <a:pt x="11379665" y="6529153"/>
                </a:cubicBezTo>
                <a:cubicBezTo>
                  <a:pt x="11378016" y="6532280"/>
                  <a:pt x="11377207" y="6535919"/>
                  <a:pt x="11377207" y="6540129"/>
                </a:cubicBezTo>
                <a:cubicBezTo>
                  <a:pt x="11377207" y="6544429"/>
                  <a:pt x="11378046" y="6548098"/>
                  <a:pt x="11379725" y="6551195"/>
                </a:cubicBezTo>
                <a:cubicBezTo>
                  <a:pt x="11381404" y="6554263"/>
                  <a:pt x="11383743" y="6556668"/>
                  <a:pt x="11386802" y="6558322"/>
                </a:cubicBezTo>
                <a:cubicBezTo>
                  <a:pt x="11389860" y="6560006"/>
                  <a:pt x="11393488" y="6560848"/>
                  <a:pt x="11397716" y="6560848"/>
                </a:cubicBezTo>
                <a:cubicBezTo>
                  <a:pt x="11400145" y="6560848"/>
                  <a:pt x="11402574" y="6560487"/>
                  <a:pt x="11405062" y="6559796"/>
                </a:cubicBezTo>
                <a:cubicBezTo>
                  <a:pt x="11407521" y="6559074"/>
                  <a:pt x="11409680" y="6558052"/>
                  <a:pt x="11411479" y="6556728"/>
                </a:cubicBezTo>
                <a:cubicBezTo>
                  <a:pt x="11412199" y="6556277"/>
                  <a:pt x="11412678" y="6555766"/>
                  <a:pt x="11412918" y="6555165"/>
                </a:cubicBezTo>
                <a:cubicBezTo>
                  <a:pt x="11413188" y="6554563"/>
                  <a:pt x="11413218" y="6553992"/>
                  <a:pt x="11413098" y="6553451"/>
                </a:cubicBezTo>
                <a:cubicBezTo>
                  <a:pt x="11412948" y="6552939"/>
                  <a:pt x="11412678" y="6552488"/>
                  <a:pt x="11412319" y="6552127"/>
                </a:cubicBezTo>
                <a:cubicBezTo>
                  <a:pt x="11411929" y="6551797"/>
                  <a:pt x="11411419" y="6551586"/>
                  <a:pt x="11410789" y="6551556"/>
                </a:cubicBezTo>
                <a:cubicBezTo>
                  <a:pt x="11410160" y="6551526"/>
                  <a:pt x="11409440" y="6551766"/>
                  <a:pt x="11408691" y="6552248"/>
                </a:cubicBezTo>
                <a:cubicBezTo>
                  <a:pt x="11406921" y="6553420"/>
                  <a:pt x="11405122" y="6554263"/>
                  <a:pt x="11403293" y="6554743"/>
                </a:cubicBezTo>
                <a:cubicBezTo>
                  <a:pt x="11401434" y="6555255"/>
                  <a:pt x="11399605" y="6555495"/>
                  <a:pt x="11397716" y="6555495"/>
                </a:cubicBezTo>
                <a:cubicBezTo>
                  <a:pt x="11393218" y="6555495"/>
                  <a:pt x="11389740" y="6554172"/>
                  <a:pt x="11387282" y="6551526"/>
                </a:cubicBezTo>
                <a:cubicBezTo>
                  <a:pt x="11385093" y="6549150"/>
                  <a:pt x="11383893" y="6545812"/>
                  <a:pt x="11383653" y="6541452"/>
                </a:cubicBezTo>
                <a:lnTo>
                  <a:pt x="11410999" y="6541452"/>
                </a:lnTo>
                <a:cubicBezTo>
                  <a:pt x="11411929" y="6541452"/>
                  <a:pt x="11412648" y="6541241"/>
                  <a:pt x="11413128" y="6540820"/>
                </a:cubicBezTo>
                <a:cubicBezTo>
                  <a:pt x="11413638" y="6540399"/>
                  <a:pt x="11413878" y="6539768"/>
                  <a:pt x="11413878" y="6538866"/>
                </a:cubicBezTo>
                <a:cubicBezTo>
                  <a:pt x="11413878" y="6535859"/>
                  <a:pt x="11413458" y="6533122"/>
                  <a:pt x="11412678" y="6530686"/>
                </a:cubicBezTo>
                <a:cubicBezTo>
                  <a:pt x="11411869" y="6528281"/>
                  <a:pt x="11410729" y="6526206"/>
                  <a:pt x="11409230" y="6524492"/>
                </a:cubicBezTo>
                <a:cubicBezTo>
                  <a:pt x="11407701" y="6522777"/>
                  <a:pt x="11405872" y="6521485"/>
                  <a:pt x="11403743" y="6520582"/>
                </a:cubicBezTo>
                <a:cubicBezTo>
                  <a:pt x="11401584" y="6519650"/>
                  <a:pt x="11399185" y="6519199"/>
                  <a:pt x="11396487" y="6519199"/>
                </a:cubicBezTo>
                <a:close/>
                <a:moveTo>
                  <a:pt x="11598703" y="6507050"/>
                </a:moveTo>
                <a:cubicBezTo>
                  <a:pt x="11597654" y="6507050"/>
                  <a:pt x="11596844" y="6507351"/>
                  <a:pt x="11596244" y="6507922"/>
                </a:cubicBezTo>
                <a:cubicBezTo>
                  <a:pt x="11595615" y="6508493"/>
                  <a:pt x="11595315" y="6509335"/>
                  <a:pt x="11595315" y="6510448"/>
                </a:cubicBezTo>
                <a:lnTo>
                  <a:pt x="11595315" y="6519951"/>
                </a:lnTo>
                <a:lnTo>
                  <a:pt x="11589798" y="6519951"/>
                </a:lnTo>
                <a:cubicBezTo>
                  <a:pt x="11588868" y="6519951"/>
                  <a:pt x="11588149" y="6520161"/>
                  <a:pt x="11587669" y="6520612"/>
                </a:cubicBezTo>
                <a:cubicBezTo>
                  <a:pt x="11587159" y="6521063"/>
                  <a:pt x="11586919" y="6521695"/>
                  <a:pt x="11586919" y="6522507"/>
                </a:cubicBezTo>
                <a:cubicBezTo>
                  <a:pt x="11586919" y="6523349"/>
                  <a:pt x="11587159" y="6523980"/>
                  <a:pt x="11587669" y="6524462"/>
                </a:cubicBezTo>
                <a:cubicBezTo>
                  <a:pt x="11588149" y="6524913"/>
                  <a:pt x="11588868" y="6525153"/>
                  <a:pt x="11589798" y="6525153"/>
                </a:cubicBezTo>
                <a:lnTo>
                  <a:pt x="11595315" y="6525153"/>
                </a:lnTo>
                <a:lnTo>
                  <a:pt x="11595315" y="6546233"/>
                </a:lnTo>
                <a:cubicBezTo>
                  <a:pt x="11595315" y="6549361"/>
                  <a:pt x="11595855" y="6552037"/>
                  <a:pt x="11596904" y="6554202"/>
                </a:cubicBezTo>
                <a:cubicBezTo>
                  <a:pt x="11597924" y="6556398"/>
                  <a:pt x="11599513" y="6558052"/>
                  <a:pt x="11601612" y="6559164"/>
                </a:cubicBezTo>
                <a:cubicBezTo>
                  <a:pt x="11603741" y="6560307"/>
                  <a:pt x="11606379" y="6560848"/>
                  <a:pt x="11609498" y="6560848"/>
                </a:cubicBezTo>
                <a:cubicBezTo>
                  <a:pt x="11610367" y="6560848"/>
                  <a:pt x="11611357" y="6560758"/>
                  <a:pt x="11612436" y="6560578"/>
                </a:cubicBezTo>
                <a:cubicBezTo>
                  <a:pt x="11613486" y="6560367"/>
                  <a:pt x="11614355" y="6560156"/>
                  <a:pt x="11615015" y="6559946"/>
                </a:cubicBezTo>
                <a:cubicBezTo>
                  <a:pt x="11615615" y="6559735"/>
                  <a:pt x="11616034" y="6559344"/>
                  <a:pt x="11616304" y="6558803"/>
                </a:cubicBezTo>
                <a:cubicBezTo>
                  <a:pt x="11616544" y="6558232"/>
                  <a:pt x="11616664" y="6557631"/>
                  <a:pt x="11616664" y="6556969"/>
                </a:cubicBezTo>
                <a:cubicBezTo>
                  <a:pt x="11616664" y="6556037"/>
                  <a:pt x="11616514" y="6555375"/>
                  <a:pt x="11616184" y="6554984"/>
                </a:cubicBezTo>
                <a:cubicBezTo>
                  <a:pt x="11615855" y="6554593"/>
                  <a:pt x="11615435" y="6554443"/>
                  <a:pt x="11614925" y="6554503"/>
                </a:cubicBezTo>
                <a:cubicBezTo>
                  <a:pt x="11614445" y="6554503"/>
                  <a:pt x="11613815" y="6554593"/>
                  <a:pt x="11613096" y="6554834"/>
                </a:cubicBezTo>
                <a:cubicBezTo>
                  <a:pt x="11612346" y="6555044"/>
                  <a:pt x="11611447" y="6555165"/>
                  <a:pt x="11610397" y="6555165"/>
                </a:cubicBezTo>
                <a:cubicBezTo>
                  <a:pt x="11607429" y="6555165"/>
                  <a:pt x="11605300" y="6554353"/>
                  <a:pt x="11603981" y="6552729"/>
                </a:cubicBezTo>
                <a:cubicBezTo>
                  <a:pt x="11602661" y="6551105"/>
                  <a:pt x="11602002" y="6548699"/>
                  <a:pt x="11602002" y="6545572"/>
                </a:cubicBezTo>
                <a:lnTo>
                  <a:pt x="11602002" y="6525153"/>
                </a:lnTo>
                <a:lnTo>
                  <a:pt x="11612376" y="6525153"/>
                </a:lnTo>
                <a:cubicBezTo>
                  <a:pt x="11613306" y="6525153"/>
                  <a:pt x="11614025" y="6524913"/>
                  <a:pt x="11614535" y="6524462"/>
                </a:cubicBezTo>
                <a:cubicBezTo>
                  <a:pt x="11615015" y="6523980"/>
                  <a:pt x="11615255" y="6523349"/>
                  <a:pt x="11615255" y="6522507"/>
                </a:cubicBezTo>
                <a:cubicBezTo>
                  <a:pt x="11615255" y="6521695"/>
                  <a:pt x="11615015" y="6521063"/>
                  <a:pt x="11614535" y="6520612"/>
                </a:cubicBezTo>
                <a:cubicBezTo>
                  <a:pt x="11614025" y="6520161"/>
                  <a:pt x="11613306" y="6519951"/>
                  <a:pt x="11612376" y="6519951"/>
                </a:cubicBezTo>
                <a:lnTo>
                  <a:pt x="11602002" y="6519951"/>
                </a:lnTo>
                <a:lnTo>
                  <a:pt x="11602002" y="6510448"/>
                </a:lnTo>
                <a:cubicBezTo>
                  <a:pt x="11602002" y="6509335"/>
                  <a:pt x="11601702" y="6508493"/>
                  <a:pt x="11601132" y="6507922"/>
                </a:cubicBezTo>
                <a:cubicBezTo>
                  <a:pt x="11600562" y="6507351"/>
                  <a:pt x="11599753" y="6507050"/>
                  <a:pt x="11598703" y="6507050"/>
                </a:cubicBezTo>
                <a:close/>
                <a:moveTo>
                  <a:pt x="11626049" y="6502088"/>
                </a:moveTo>
                <a:cubicBezTo>
                  <a:pt x="11624700" y="6502088"/>
                  <a:pt x="11623620" y="6502449"/>
                  <a:pt x="11622841" y="6503141"/>
                </a:cubicBezTo>
                <a:cubicBezTo>
                  <a:pt x="11622091" y="6503833"/>
                  <a:pt x="11621701" y="6504825"/>
                  <a:pt x="11621701" y="6506148"/>
                </a:cubicBezTo>
                <a:cubicBezTo>
                  <a:pt x="11621701" y="6507411"/>
                  <a:pt x="11622091" y="6508434"/>
                  <a:pt x="11622841" y="6509155"/>
                </a:cubicBezTo>
                <a:cubicBezTo>
                  <a:pt x="11623620" y="6509907"/>
                  <a:pt x="11624700" y="6510268"/>
                  <a:pt x="11626049" y="6510268"/>
                </a:cubicBezTo>
                <a:cubicBezTo>
                  <a:pt x="11627489" y="6510268"/>
                  <a:pt x="11628568" y="6509907"/>
                  <a:pt x="11629318" y="6509155"/>
                </a:cubicBezTo>
                <a:cubicBezTo>
                  <a:pt x="11630067" y="6508434"/>
                  <a:pt x="11630427" y="6507411"/>
                  <a:pt x="11630427" y="6506148"/>
                </a:cubicBezTo>
                <a:cubicBezTo>
                  <a:pt x="11630427" y="6504825"/>
                  <a:pt x="11630067" y="6503833"/>
                  <a:pt x="11629318" y="6503141"/>
                </a:cubicBezTo>
                <a:cubicBezTo>
                  <a:pt x="11628568" y="6502449"/>
                  <a:pt x="11627489" y="6502088"/>
                  <a:pt x="11626049" y="6502088"/>
                </a:cubicBezTo>
                <a:close/>
                <a:moveTo>
                  <a:pt x="11688837" y="6501277"/>
                </a:moveTo>
                <a:cubicBezTo>
                  <a:pt x="11687758" y="6501277"/>
                  <a:pt x="11686918" y="6501577"/>
                  <a:pt x="11686378" y="6502148"/>
                </a:cubicBezTo>
                <a:cubicBezTo>
                  <a:pt x="11685839" y="6502720"/>
                  <a:pt x="11685539" y="6503562"/>
                  <a:pt x="11685539" y="6504675"/>
                </a:cubicBezTo>
                <a:lnTo>
                  <a:pt x="11685539" y="6546805"/>
                </a:lnTo>
                <a:cubicBezTo>
                  <a:pt x="11685539" y="6551315"/>
                  <a:pt x="11686588" y="6554804"/>
                  <a:pt x="11688687" y="6557210"/>
                </a:cubicBezTo>
                <a:cubicBezTo>
                  <a:pt x="11690786" y="6559645"/>
                  <a:pt x="11693785" y="6560848"/>
                  <a:pt x="11697742" y="6560848"/>
                </a:cubicBezTo>
                <a:cubicBezTo>
                  <a:pt x="11698192" y="6560848"/>
                  <a:pt x="11698672" y="6560818"/>
                  <a:pt x="11699152" y="6560788"/>
                </a:cubicBezTo>
                <a:cubicBezTo>
                  <a:pt x="11699631" y="6560728"/>
                  <a:pt x="11700111" y="6560668"/>
                  <a:pt x="11700561" y="6560608"/>
                </a:cubicBezTo>
                <a:cubicBezTo>
                  <a:pt x="11701551" y="6560457"/>
                  <a:pt x="11702240" y="6560126"/>
                  <a:pt x="11702690" y="6559615"/>
                </a:cubicBezTo>
                <a:cubicBezTo>
                  <a:pt x="11703140" y="6559134"/>
                  <a:pt x="11703350" y="6558382"/>
                  <a:pt x="11703350" y="6557390"/>
                </a:cubicBezTo>
                <a:cubicBezTo>
                  <a:pt x="11703350" y="6556398"/>
                  <a:pt x="11703230" y="6555736"/>
                  <a:pt x="11702990" y="6555405"/>
                </a:cubicBezTo>
                <a:cubicBezTo>
                  <a:pt x="11702750" y="6555074"/>
                  <a:pt x="11702300" y="6554924"/>
                  <a:pt x="11701701" y="6554984"/>
                </a:cubicBezTo>
                <a:cubicBezTo>
                  <a:pt x="11701311" y="6554984"/>
                  <a:pt x="11700951" y="6555014"/>
                  <a:pt x="11700561" y="6555074"/>
                </a:cubicBezTo>
                <a:cubicBezTo>
                  <a:pt x="11700171" y="6555134"/>
                  <a:pt x="11699722" y="6555165"/>
                  <a:pt x="11699242" y="6555165"/>
                </a:cubicBezTo>
                <a:cubicBezTo>
                  <a:pt x="11696933" y="6555165"/>
                  <a:pt x="11695194" y="6554413"/>
                  <a:pt x="11693994" y="6552969"/>
                </a:cubicBezTo>
                <a:cubicBezTo>
                  <a:pt x="11692825" y="6551496"/>
                  <a:pt x="11692225" y="6549301"/>
                  <a:pt x="11692225" y="6546324"/>
                </a:cubicBezTo>
                <a:lnTo>
                  <a:pt x="11692225" y="6504675"/>
                </a:lnTo>
                <a:cubicBezTo>
                  <a:pt x="11692225" y="6503562"/>
                  <a:pt x="11691926" y="6502720"/>
                  <a:pt x="11691326" y="6502148"/>
                </a:cubicBezTo>
                <a:cubicBezTo>
                  <a:pt x="11690726" y="6501577"/>
                  <a:pt x="11689886" y="6501277"/>
                  <a:pt x="11688837" y="6501277"/>
                </a:cubicBezTo>
                <a:close/>
                <a:moveTo>
                  <a:pt x="11429170" y="6392447"/>
                </a:moveTo>
                <a:lnTo>
                  <a:pt x="11651386" y="6392447"/>
                </a:lnTo>
                <a:lnTo>
                  <a:pt x="11651386" y="6417196"/>
                </a:lnTo>
                <a:lnTo>
                  <a:pt x="11429170" y="6417196"/>
                </a:lnTo>
                <a:close/>
                <a:moveTo>
                  <a:pt x="11429170" y="6293422"/>
                </a:moveTo>
                <a:lnTo>
                  <a:pt x="11651386" y="6293422"/>
                </a:lnTo>
                <a:lnTo>
                  <a:pt x="11651386" y="6318171"/>
                </a:lnTo>
                <a:lnTo>
                  <a:pt x="11453877" y="6318171"/>
                </a:lnTo>
                <a:lnTo>
                  <a:pt x="11453877" y="6375938"/>
                </a:lnTo>
                <a:lnTo>
                  <a:pt x="11429170" y="6375938"/>
                </a:lnTo>
                <a:close/>
                <a:moveTo>
                  <a:pt x="11429170" y="6194366"/>
                </a:moveTo>
                <a:lnTo>
                  <a:pt x="11651386" y="6194366"/>
                </a:lnTo>
                <a:lnTo>
                  <a:pt x="11651386" y="6276912"/>
                </a:lnTo>
                <a:lnTo>
                  <a:pt x="11626679" y="6276912"/>
                </a:lnTo>
                <a:lnTo>
                  <a:pt x="11626679" y="6219115"/>
                </a:lnTo>
                <a:lnTo>
                  <a:pt x="11453877" y="6219115"/>
                </a:lnTo>
                <a:lnTo>
                  <a:pt x="11453877" y="6276912"/>
                </a:lnTo>
                <a:lnTo>
                  <a:pt x="11429170" y="6276912"/>
                </a:lnTo>
                <a:close/>
                <a:moveTo>
                  <a:pt x="11456636" y="6136599"/>
                </a:moveTo>
                <a:cubicBezTo>
                  <a:pt x="11409680" y="6136599"/>
                  <a:pt x="11371570" y="6174820"/>
                  <a:pt x="11371570" y="6221882"/>
                </a:cubicBezTo>
                <a:lnTo>
                  <a:pt x="11371570" y="6389681"/>
                </a:lnTo>
                <a:cubicBezTo>
                  <a:pt x="11371570" y="6436743"/>
                  <a:pt x="11409680" y="6474964"/>
                  <a:pt x="11456636" y="6474964"/>
                </a:cubicBezTo>
                <a:lnTo>
                  <a:pt x="11623920" y="6474964"/>
                </a:lnTo>
                <a:cubicBezTo>
                  <a:pt x="11670876" y="6474964"/>
                  <a:pt x="11708957" y="6436743"/>
                  <a:pt x="11708957" y="6389681"/>
                </a:cubicBezTo>
                <a:lnTo>
                  <a:pt x="11708957" y="6221882"/>
                </a:lnTo>
                <a:cubicBezTo>
                  <a:pt x="11708957" y="6174820"/>
                  <a:pt x="11670876" y="6136599"/>
                  <a:pt x="11623920" y="61365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693F261-7B42-246B-F070-6018A8559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600"/>
            <a:ext cx="10515600" cy="1325563"/>
          </a:xfrm>
          <a:prstGeom prst="rect">
            <a:avLst/>
          </a:prstGeom>
        </p:spPr>
        <p:txBody>
          <a:bodyPr vert="horz" lIns="0" tIns="45720" rIns="90000" bIns="45720" rtlCol="0" anchor="ctr">
            <a:normAutofit/>
          </a:bodyPr>
          <a:lstStyle/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29656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Bild dunk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2454E85-767B-A556-C414-623364D3D86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86950 w 12192000"/>
              <a:gd name="connsiteY0" fmla="*/ 6606797 h 6858000"/>
              <a:gd name="connsiteX1" fmla="*/ 11493277 w 12192000"/>
              <a:gd name="connsiteY1" fmla="*/ 6608451 h 6858000"/>
              <a:gd name="connsiteX2" fmla="*/ 11497115 w 12192000"/>
              <a:gd name="connsiteY2" fmla="*/ 6613203 h 6858000"/>
              <a:gd name="connsiteX3" fmla="*/ 11498374 w 12192000"/>
              <a:gd name="connsiteY3" fmla="*/ 6619698 h 6858000"/>
              <a:gd name="connsiteX4" fmla="*/ 11474057 w 12192000"/>
              <a:gd name="connsiteY4" fmla="*/ 6619698 h 6858000"/>
              <a:gd name="connsiteX5" fmla="*/ 11475436 w 12192000"/>
              <a:gd name="connsiteY5" fmla="*/ 6614105 h 6858000"/>
              <a:gd name="connsiteX6" fmla="*/ 11479844 w 12192000"/>
              <a:gd name="connsiteY6" fmla="*/ 6608752 h 6858000"/>
              <a:gd name="connsiteX7" fmla="*/ 11486950 w 12192000"/>
              <a:gd name="connsiteY7" fmla="*/ 6606797 h 6858000"/>
              <a:gd name="connsiteX8" fmla="*/ 11407371 w 12192000"/>
              <a:gd name="connsiteY8" fmla="*/ 6602166 h 6858000"/>
              <a:gd name="connsiteX9" fmla="*/ 11404883 w 12192000"/>
              <a:gd name="connsiteY9" fmla="*/ 6603099 h 6858000"/>
              <a:gd name="connsiteX10" fmla="*/ 11404073 w 12192000"/>
              <a:gd name="connsiteY10" fmla="*/ 6605745 h 6858000"/>
              <a:gd name="connsiteX11" fmla="*/ 11404073 w 12192000"/>
              <a:gd name="connsiteY11" fmla="*/ 6639545 h 6858000"/>
              <a:gd name="connsiteX12" fmla="*/ 11404883 w 12192000"/>
              <a:gd name="connsiteY12" fmla="*/ 6642222 h 6858000"/>
              <a:gd name="connsiteX13" fmla="*/ 11407371 w 12192000"/>
              <a:gd name="connsiteY13" fmla="*/ 6643184 h 6858000"/>
              <a:gd name="connsiteX14" fmla="*/ 11409860 w 12192000"/>
              <a:gd name="connsiteY14" fmla="*/ 6642222 h 6858000"/>
              <a:gd name="connsiteX15" fmla="*/ 11410729 w 12192000"/>
              <a:gd name="connsiteY15" fmla="*/ 6639545 h 6858000"/>
              <a:gd name="connsiteX16" fmla="*/ 11410729 w 12192000"/>
              <a:gd name="connsiteY16" fmla="*/ 6605745 h 6858000"/>
              <a:gd name="connsiteX17" fmla="*/ 11409830 w 12192000"/>
              <a:gd name="connsiteY17" fmla="*/ 6603099 h 6858000"/>
              <a:gd name="connsiteX18" fmla="*/ 11407371 w 12192000"/>
              <a:gd name="connsiteY18" fmla="*/ 6602166 h 6858000"/>
              <a:gd name="connsiteX19" fmla="*/ 11486800 w 12192000"/>
              <a:gd name="connsiteY19" fmla="*/ 6601836 h 6858000"/>
              <a:gd name="connsiteX20" fmla="*/ 11476786 w 12192000"/>
              <a:gd name="connsiteY20" fmla="*/ 6604482 h 6858000"/>
              <a:gd name="connsiteX21" fmla="*/ 11469979 w 12192000"/>
              <a:gd name="connsiteY21" fmla="*/ 6611819 h 6858000"/>
              <a:gd name="connsiteX22" fmla="*/ 11467520 w 12192000"/>
              <a:gd name="connsiteY22" fmla="*/ 6622765 h 6858000"/>
              <a:gd name="connsiteX23" fmla="*/ 11470039 w 12192000"/>
              <a:gd name="connsiteY23" fmla="*/ 6633832 h 6858000"/>
              <a:gd name="connsiteX24" fmla="*/ 11477115 w 12192000"/>
              <a:gd name="connsiteY24" fmla="*/ 6640989 h 6858000"/>
              <a:gd name="connsiteX25" fmla="*/ 11488030 w 12192000"/>
              <a:gd name="connsiteY25" fmla="*/ 6643515 h 6858000"/>
              <a:gd name="connsiteX26" fmla="*/ 11495376 w 12192000"/>
              <a:gd name="connsiteY26" fmla="*/ 6642432 h 6858000"/>
              <a:gd name="connsiteX27" fmla="*/ 11501793 w 12192000"/>
              <a:gd name="connsiteY27" fmla="*/ 6639365 h 6858000"/>
              <a:gd name="connsiteX28" fmla="*/ 11503232 w 12192000"/>
              <a:gd name="connsiteY28" fmla="*/ 6637801 h 6858000"/>
              <a:gd name="connsiteX29" fmla="*/ 11503412 w 12192000"/>
              <a:gd name="connsiteY29" fmla="*/ 6636117 h 6858000"/>
              <a:gd name="connsiteX30" fmla="*/ 11502632 w 12192000"/>
              <a:gd name="connsiteY30" fmla="*/ 6634794 h 6858000"/>
              <a:gd name="connsiteX31" fmla="*/ 11501103 w 12192000"/>
              <a:gd name="connsiteY31" fmla="*/ 6634193 h 6858000"/>
              <a:gd name="connsiteX32" fmla="*/ 11499004 w 12192000"/>
              <a:gd name="connsiteY32" fmla="*/ 6634914 h 6858000"/>
              <a:gd name="connsiteX33" fmla="*/ 11493607 w 12192000"/>
              <a:gd name="connsiteY33" fmla="*/ 6637380 h 6858000"/>
              <a:gd name="connsiteX34" fmla="*/ 11488030 w 12192000"/>
              <a:gd name="connsiteY34" fmla="*/ 6638132 h 6858000"/>
              <a:gd name="connsiteX35" fmla="*/ 11477625 w 12192000"/>
              <a:gd name="connsiteY35" fmla="*/ 6634163 h 6858000"/>
              <a:gd name="connsiteX36" fmla="*/ 11473967 w 12192000"/>
              <a:gd name="connsiteY36" fmla="*/ 6624089 h 6858000"/>
              <a:gd name="connsiteX37" fmla="*/ 11501313 w 12192000"/>
              <a:gd name="connsiteY37" fmla="*/ 6624089 h 6858000"/>
              <a:gd name="connsiteX38" fmla="*/ 11503442 w 12192000"/>
              <a:gd name="connsiteY38" fmla="*/ 6623457 h 6858000"/>
              <a:gd name="connsiteX39" fmla="*/ 11504192 w 12192000"/>
              <a:gd name="connsiteY39" fmla="*/ 6621503 h 6858000"/>
              <a:gd name="connsiteX40" fmla="*/ 11502992 w 12192000"/>
              <a:gd name="connsiteY40" fmla="*/ 6613323 h 6858000"/>
              <a:gd name="connsiteX41" fmla="*/ 11499544 w 12192000"/>
              <a:gd name="connsiteY41" fmla="*/ 6607128 h 6858000"/>
              <a:gd name="connsiteX42" fmla="*/ 11494057 w 12192000"/>
              <a:gd name="connsiteY42" fmla="*/ 6603219 h 6858000"/>
              <a:gd name="connsiteX43" fmla="*/ 11486800 w 12192000"/>
              <a:gd name="connsiteY43" fmla="*/ 6601836 h 6858000"/>
              <a:gd name="connsiteX44" fmla="*/ 11443443 w 12192000"/>
              <a:gd name="connsiteY44" fmla="*/ 6601836 h 6858000"/>
              <a:gd name="connsiteX45" fmla="*/ 11434417 w 12192000"/>
              <a:gd name="connsiteY45" fmla="*/ 6604272 h 6858000"/>
              <a:gd name="connsiteX46" fmla="*/ 11429710 w 12192000"/>
              <a:gd name="connsiteY46" fmla="*/ 6609414 h 6858000"/>
              <a:gd name="connsiteX47" fmla="*/ 11429710 w 12192000"/>
              <a:gd name="connsiteY47" fmla="*/ 6605414 h 6858000"/>
              <a:gd name="connsiteX48" fmla="*/ 11428840 w 12192000"/>
              <a:gd name="connsiteY48" fmla="*/ 6602888 h 6858000"/>
              <a:gd name="connsiteX49" fmla="*/ 11426381 w 12192000"/>
              <a:gd name="connsiteY49" fmla="*/ 6602016 h 6858000"/>
              <a:gd name="connsiteX50" fmla="*/ 11424013 w 12192000"/>
              <a:gd name="connsiteY50" fmla="*/ 6602888 h 6858000"/>
              <a:gd name="connsiteX51" fmla="*/ 11423173 w 12192000"/>
              <a:gd name="connsiteY51" fmla="*/ 6605414 h 6858000"/>
              <a:gd name="connsiteX52" fmla="*/ 11423173 w 12192000"/>
              <a:gd name="connsiteY52" fmla="*/ 6639876 h 6858000"/>
              <a:gd name="connsiteX53" fmla="*/ 11424013 w 12192000"/>
              <a:gd name="connsiteY53" fmla="*/ 6642432 h 6858000"/>
              <a:gd name="connsiteX54" fmla="*/ 11426471 w 12192000"/>
              <a:gd name="connsiteY54" fmla="*/ 6643335 h 6858000"/>
              <a:gd name="connsiteX55" fmla="*/ 11429860 w 12192000"/>
              <a:gd name="connsiteY55" fmla="*/ 6639876 h 6858000"/>
              <a:gd name="connsiteX56" fmla="*/ 11429860 w 12192000"/>
              <a:gd name="connsiteY56" fmla="*/ 6619879 h 6858000"/>
              <a:gd name="connsiteX57" fmla="*/ 11433098 w 12192000"/>
              <a:gd name="connsiteY57" fmla="*/ 6610737 h 6858000"/>
              <a:gd name="connsiteX58" fmla="*/ 11441883 w 12192000"/>
              <a:gd name="connsiteY58" fmla="*/ 6607308 h 6858000"/>
              <a:gd name="connsiteX59" fmla="*/ 11448840 w 12192000"/>
              <a:gd name="connsiteY59" fmla="*/ 6609895 h 6858000"/>
              <a:gd name="connsiteX60" fmla="*/ 11451029 w 12192000"/>
              <a:gd name="connsiteY60" fmla="*/ 6618135 h 6858000"/>
              <a:gd name="connsiteX61" fmla="*/ 11451029 w 12192000"/>
              <a:gd name="connsiteY61" fmla="*/ 6639876 h 6858000"/>
              <a:gd name="connsiteX62" fmla="*/ 11451898 w 12192000"/>
              <a:gd name="connsiteY62" fmla="*/ 6642432 h 6858000"/>
              <a:gd name="connsiteX63" fmla="*/ 11454417 w 12192000"/>
              <a:gd name="connsiteY63" fmla="*/ 6643335 h 6858000"/>
              <a:gd name="connsiteX64" fmla="*/ 11456846 w 12192000"/>
              <a:gd name="connsiteY64" fmla="*/ 6642432 h 6858000"/>
              <a:gd name="connsiteX65" fmla="*/ 11457715 w 12192000"/>
              <a:gd name="connsiteY65" fmla="*/ 6639876 h 6858000"/>
              <a:gd name="connsiteX66" fmla="*/ 11457715 w 12192000"/>
              <a:gd name="connsiteY66" fmla="*/ 6617713 h 6858000"/>
              <a:gd name="connsiteX67" fmla="*/ 11456156 w 12192000"/>
              <a:gd name="connsiteY67" fmla="*/ 6608842 h 6858000"/>
              <a:gd name="connsiteX68" fmla="*/ 11451419 w 12192000"/>
              <a:gd name="connsiteY68" fmla="*/ 6603580 h 6858000"/>
              <a:gd name="connsiteX69" fmla="*/ 11443443 w 12192000"/>
              <a:gd name="connsiteY69" fmla="*/ 6601836 h 6858000"/>
              <a:gd name="connsiteX70" fmla="*/ 11407371 w 12192000"/>
              <a:gd name="connsiteY70" fmla="*/ 6584755 h 6858000"/>
              <a:gd name="connsiteX71" fmla="*/ 11404163 w 12192000"/>
              <a:gd name="connsiteY71" fmla="*/ 6585778 h 6858000"/>
              <a:gd name="connsiteX72" fmla="*/ 11402993 w 12192000"/>
              <a:gd name="connsiteY72" fmla="*/ 6588785 h 6858000"/>
              <a:gd name="connsiteX73" fmla="*/ 11404163 w 12192000"/>
              <a:gd name="connsiteY73" fmla="*/ 6591822 h 6858000"/>
              <a:gd name="connsiteX74" fmla="*/ 11407371 w 12192000"/>
              <a:gd name="connsiteY74" fmla="*/ 6592935 h 6858000"/>
              <a:gd name="connsiteX75" fmla="*/ 11410609 w 12192000"/>
              <a:gd name="connsiteY75" fmla="*/ 6591822 h 6858000"/>
              <a:gd name="connsiteX76" fmla="*/ 11411719 w 12192000"/>
              <a:gd name="connsiteY76" fmla="*/ 6588785 h 6858000"/>
              <a:gd name="connsiteX77" fmla="*/ 11410609 w 12192000"/>
              <a:gd name="connsiteY77" fmla="*/ 6585778 h 6858000"/>
              <a:gd name="connsiteX78" fmla="*/ 11407371 w 12192000"/>
              <a:gd name="connsiteY78" fmla="*/ 6584755 h 6858000"/>
              <a:gd name="connsiteX79" fmla="*/ 11382964 w 12192000"/>
              <a:gd name="connsiteY79" fmla="*/ 6583913 h 6858000"/>
              <a:gd name="connsiteX80" fmla="*/ 11380505 w 12192000"/>
              <a:gd name="connsiteY80" fmla="*/ 6584785 h 6858000"/>
              <a:gd name="connsiteX81" fmla="*/ 11379665 w 12192000"/>
              <a:gd name="connsiteY81" fmla="*/ 6587311 h 6858000"/>
              <a:gd name="connsiteX82" fmla="*/ 11379665 w 12192000"/>
              <a:gd name="connsiteY82" fmla="*/ 6629441 h 6858000"/>
              <a:gd name="connsiteX83" fmla="*/ 11382814 w 12192000"/>
              <a:gd name="connsiteY83" fmla="*/ 6639876 h 6858000"/>
              <a:gd name="connsiteX84" fmla="*/ 11391869 w 12192000"/>
              <a:gd name="connsiteY84" fmla="*/ 6643515 h 6858000"/>
              <a:gd name="connsiteX85" fmla="*/ 11393278 w 12192000"/>
              <a:gd name="connsiteY85" fmla="*/ 6643424 h 6858000"/>
              <a:gd name="connsiteX86" fmla="*/ 11394658 w 12192000"/>
              <a:gd name="connsiteY86" fmla="*/ 6643244 h 6858000"/>
              <a:gd name="connsiteX87" fmla="*/ 11396816 w 12192000"/>
              <a:gd name="connsiteY87" fmla="*/ 6642252 h 6858000"/>
              <a:gd name="connsiteX88" fmla="*/ 11397476 w 12192000"/>
              <a:gd name="connsiteY88" fmla="*/ 6640026 h 6858000"/>
              <a:gd name="connsiteX89" fmla="*/ 11397116 w 12192000"/>
              <a:gd name="connsiteY89" fmla="*/ 6638042 h 6858000"/>
              <a:gd name="connsiteX90" fmla="*/ 11395827 w 12192000"/>
              <a:gd name="connsiteY90" fmla="*/ 6637621 h 6858000"/>
              <a:gd name="connsiteX91" fmla="*/ 11394658 w 12192000"/>
              <a:gd name="connsiteY91" fmla="*/ 6637711 h 6858000"/>
              <a:gd name="connsiteX92" fmla="*/ 11393338 w 12192000"/>
              <a:gd name="connsiteY92" fmla="*/ 6637801 h 6858000"/>
              <a:gd name="connsiteX93" fmla="*/ 11388121 w 12192000"/>
              <a:gd name="connsiteY93" fmla="*/ 6635606 h 6858000"/>
              <a:gd name="connsiteX94" fmla="*/ 11386352 w 12192000"/>
              <a:gd name="connsiteY94" fmla="*/ 6628960 h 6858000"/>
              <a:gd name="connsiteX95" fmla="*/ 11386352 w 12192000"/>
              <a:gd name="connsiteY95" fmla="*/ 6587311 h 6858000"/>
              <a:gd name="connsiteX96" fmla="*/ 11385453 w 12192000"/>
              <a:gd name="connsiteY96" fmla="*/ 6584785 h 6858000"/>
              <a:gd name="connsiteX97" fmla="*/ 11382964 w 12192000"/>
              <a:gd name="connsiteY97" fmla="*/ 6583913 h 6858000"/>
              <a:gd name="connsiteX98" fmla="*/ 11664220 w 12192000"/>
              <a:gd name="connsiteY98" fmla="*/ 6541181 h 6858000"/>
              <a:gd name="connsiteX99" fmla="*/ 11666768 w 12192000"/>
              <a:gd name="connsiteY99" fmla="*/ 6541181 h 6858000"/>
              <a:gd name="connsiteX100" fmla="*/ 11666768 w 12192000"/>
              <a:gd name="connsiteY100" fmla="*/ 6543677 h 6858000"/>
              <a:gd name="connsiteX101" fmla="*/ 11665329 w 12192000"/>
              <a:gd name="connsiteY101" fmla="*/ 6549962 h 6858000"/>
              <a:gd name="connsiteX102" fmla="*/ 11661371 w 12192000"/>
              <a:gd name="connsiteY102" fmla="*/ 6554263 h 6858000"/>
              <a:gd name="connsiteX103" fmla="*/ 11655554 w 12192000"/>
              <a:gd name="connsiteY103" fmla="*/ 6555826 h 6858000"/>
              <a:gd name="connsiteX104" fmla="*/ 11649167 w 12192000"/>
              <a:gd name="connsiteY104" fmla="*/ 6553661 h 6858000"/>
              <a:gd name="connsiteX105" fmla="*/ 11646829 w 12192000"/>
              <a:gd name="connsiteY105" fmla="*/ 6548128 h 6858000"/>
              <a:gd name="connsiteX106" fmla="*/ 11648358 w 12192000"/>
              <a:gd name="connsiteY106" fmla="*/ 6543918 h 6858000"/>
              <a:gd name="connsiteX107" fmla="*/ 11653695 w 12192000"/>
              <a:gd name="connsiteY107" fmla="*/ 6541813 h 6858000"/>
              <a:gd name="connsiteX108" fmla="*/ 11664220 w 12192000"/>
              <a:gd name="connsiteY108" fmla="*/ 6541181 h 6858000"/>
              <a:gd name="connsiteX109" fmla="*/ 11519754 w 12192000"/>
              <a:gd name="connsiteY109" fmla="*/ 6524161 h 6858000"/>
              <a:gd name="connsiteX110" fmla="*/ 11526050 w 12192000"/>
              <a:gd name="connsiteY110" fmla="*/ 6525815 h 6858000"/>
              <a:gd name="connsiteX111" fmla="*/ 11529888 w 12192000"/>
              <a:gd name="connsiteY111" fmla="*/ 6530566 h 6858000"/>
              <a:gd name="connsiteX112" fmla="*/ 11531178 w 12192000"/>
              <a:gd name="connsiteY112" fmla="*/ 6537061 h 6858000"/>
              <a:gd name="connsiteX113" fmla="*/ 11506860 w 12192000"/>
              <a:gd name="connsiteY113" fmla="*/ 6537061 h 6858000"/>
              <a:gd name="connsiteX114" fmla="*/ 11508240 w 12192000"/>
              <a:gd name="connsiteY114" fmla="*/ 6531468 h 6858000"/>
              <a:gd name="connsiteX115" fmla="*/ 11512647 w 12192000"/>
              <a:gd name="connsiteY115" fmla="*/ 6526115 h 6858000"/>
              <a:gd name="connsiteX116" fmla="*/ 11519754 w 12192000"/>
              <a:gd name="connsiteY116" fmla="*/ 6524161 h 6858000"/>
              <a:gd name="connsiteX117" fmla="*/ 11396667 w 12192000"/>
              <a:gd name="connsiteY117" fmla="*/ 6524161 h 6858000"/>
              <a:gd name="connsiteX118" fmla="*/ 11402963 w 12192000"/>
              <a:gd name="connsiteY118" fmla="*/ 6525815 h 6858000"/>
              <a:gd name="connsiteX119" fmla="*/ 11406772 w 12192000"/>
              <a:gd name="connsiteY119" fmla="*/ 6530566 h 6858000"/>
              <a:gd name="connsiteX120" fmla="*/ 11408091 w 12192000"/>
              <a:gd name="connsiteY120" fmla="*/ 6537061 h 6858000"/>
              <a:gd name="connsiteX121" fmla="*/ 11383743 w 12192000"/>
              <a:gd name="connsiteY121" fmla="*/ 6537061 h 6858000"/>
              <a:gd name="connsiteX122" fmla="*/ 11385122 w 12192000"/>
              <a:gd name="connsiteY122" fmla="*/ 6531468 h 6858000"/>
              <a:gd name="connsiteX123" fmla="*/ 11389530 w 12192000"/>
              <a:gd name="connsiteY123" fmla="*/ 6526115 h 6858000"/>
              <a:gd name="connsiteX124" fmla="*/ 11396667 w 12192000"/>
              <a:gd name="connsiteY124" fmla="*/ 6524161 h 6858000"/>
              <a:gd name="connsiteX125" fmla="*/ 11626049 w 12192000"/>
              <a:gd name="connsiteY125" fmla="*/ 6519530 h 6858000"/>
              <a:gd name="connsiteX126" fmla="*/ 11623590 w 12192000"/>
              <a:gd name="connsiteY126" fmla="*/ 6520462 h 6858000"/>
              <a:gd name="connsiteX127" fmla="*/ 11622751 w 12192000"/>
              <a:gd name="connsiteY127" fmla="*/ 6523078 h 6858000"/>
              <a:gd name="connsiteX128" fmla="*/ 11622751 w 12192000"/>
              <a:gd name="connsiteY128" fmla="*/ 6556879 h 6858000"/>
              <a:gd name="connsiteX129" fmla="*/ 11623590 w 12192000"/>
              <a:gd name="connsiteY129" fmla="*/ 6559585 h 6858000"/>
              <a:gd name="connsiteX130" fmla="*/ 11626049 w 12192000"/>
              <a:gd name="connsiteY130" fmla="*/ 6560517 h 6858000"/>
              <a:gd name="connsiteX131" fmla="*/ 11628568 w 12192000"/>
              <a:gd name="connsiteY131" fmla="*/ 6559585 h 6858000"/>
              <a:gd name="connsiteX132" fmla="*/ 11629156 w 12192000"/>
              <a:gd name="connsiteY132" fmla="*/ 6557755 h 6858000"/>
              <a:gd name="connsiteX133" fmla="*/ 11629189 w 12192000"/>
              <a:gd name="connsiteY133" fmla="*/ 6558394 h 6858000"/>
              <a:gd name="connsiteX134" fmla="*/ 11629438 w 12192000"/>
              <a:gd name="connsiteY134" fmla="*/ 6556879 h 6858000"/>
              <a:gd name="connsiteX135" fmla="*/ 11629156 w 12192000"/>
              <a:gd name="connsiteY135" fmla="*/ 6557755 h 6858000"/>
              <a:gd name="connsiteX136" fmla="*/ 11629044 w 12192000"/>
              <a:gd name="connsiteY136" fmla="*/ 6555575 h 6858000"/>
              <a:gd name="connsiteX137" fmla="*/ 11629438 w 12192000"/>
              <a:gd name="connsiteY137" fmla="*/ 6523078 h 6858000"/>
              <a:gd name="connsiteX138" fmla="*/ 11628538 w 12192000"/>
              <a:gd name="connsiteY138" fmla="*/ 6520462 h 6858000"/>
              <a:gd name="connsiteX139" fmla="*/ 11626049 w 12192000"/>
              <a:gd name="connsiteY139" fmla="*/ 6519530 h 6858000"/>
              <a:gd name="connsiteX140" fmla="*/ 11657953 w 12192000"/>
              <a:gd name="connsiteY140" fmla="*/ 6519199 h 6858000"/>
              <a:gd name="connsiteX141" fmla="*/ 11651177 w 12192000"/>
              <a:gd name="connsiteY141" fmla="*/ 6520041 h 6858000"/>
              <a:gd name="connsiteX142" fmla="*/ 11644010 w 12192000"/>
              <a:gd name="connsiteY142" fmla="*/ 6522687 h 6858000"/>
              <a:gd name="connsiteX143" fmla="*/ 11642571 w 12192000"/>
              <a:gd name="connsiteY143" fmla="*/ 6524010 h 6858000"/>
              <a:gd name="connsiteX144" fmla="*/ 11642211 w 12192000"/>
              <a:gd name="connsiteY144" fmla="*/ 6525695 h 6858000"/>
              <a:gd name="connsiteX145" fmla="*/ 11642781 w 12192000"/>
              <a:gd name="connsiteY145" fmla="*/ 6527228 h 6858000"/>
              <a:gd name="connsiteX146" fmla="*/ 11644100 w 12192000"/>
              <a:gd name="connsiteY146" fmla="*/ 6528100 h 6858000"/>
              <a:gd name="connsiteX147" fmla="*/ 11646079 w 12192000"/>
              <a:gd name="connsiteY147" fmla="*/ 6527709 h 6858000"/>
              <a:gd name="connsiteX148" fmla="*/ 11652196 w 12192000"/>
              <a:gd name="connsiteY148" fmla="*/ 6525334 h 6858000"/>
              <a:gd name="connsiteX149" fmla="*/ 11657953 w 12192000"/>
              <a:gd name="connsiteY149" fmla="*/ 6524582 h 6858000"/>
              <a:gd name="connsiteX150" fmla="*/ 11664700 w 12192000"/>
              <a:gd name="connsiteY150" fmla="*/ 6526837 h 6858000"/>
              <a:gd name="connsiteX151" fmla="*/ 11666768 w 12192000"/>
              <a:gd name="connsiteY151" fmla="*/ 6534235 h 6858000"/>
              <a:gd name="connsiteX152" fmla="*/ 11666768 w 12192000"/>
              <a:gd name="connsiteY152" fmla="*/ 6536821 h 6858000"/>
              <a:gd name="connsiteX153" fmla="*/ 11664130 w 12192000"/>
              <a:gd name="connsiteY153" fmla="*/ 6536821 h 6858000"/>
              <a:gd name="connsiteX154" fmla="*/ 11649827 w 12192000"/>
              <a:gd name="connsiteY154" fmla="*/ 6537873 h 6858000"/>
              <a:gd name="connsiteX155" fmla="*/ 11642331 w 12192000"/>
              <a:gd name="connsiteY155" fmla="*/ 6541512 h 6858000"/>
              <a:gd name="connsiteX156" fmla="*/ 11640082 w 12192000"/>
              <a:gd name="connsiteY156" fmla="*/ 6548549 h 6858000"/>
              <a:gd name="connsiteX157" fmla="*/ 11641971 w 12192000"/>
              <a:gd name="connsiteY157" fmla="*/ 6554834 h 6858000"/>
              <a:gd name="connsiteX158" fmla="*/ 11647128 w 12192000"/>
              <a:gd name="connsiteY158" fmla="*/ 6559254 h 6858000"/>
              <a:gd name="connsiteX159" fmla="*/ 11654505 w 12192000"/>
              <a:gd name="connsiteY159" fmla="*/ 6560848 h 6858000"/>
              <a:gd name="connsiteX160" fmla="*/ 11660592 w 12192000"/>
              <a:gd name="connsiteY160" fmla="*/ 6559615 h 6858000"/>
              <a:gd name="connsiteX161" fmla="*/ 11665149 w 12192000"/>
              <a:gd name="connsiteY161" fmla="*/ 6556157 h 6858000"/>
              <a:gd name="connsiteX162" fmla="*/ 11666918 w 12192000"/>
              <a:gd name="connsiteY162" fmla="*/ 6553240 h 6858000"/>
              <a:gd name="connsiteX163" fmla="*/ 11666918 w 12192000"/>
              <a:gd name="connsiteY163" fmla="*/ 6557210 h 6858000"/>
              <a:gd name="connsiteX164" fmla="*/ 11667758 w 12192000"/>
              <a:gd name="connsiteY164" fmla="*/ 6559796 h 6858000"/>
              <a:gd name="connsiteX165" fmla="*/ 11670157 w 12192000"/>
              <a:gd name="connsiteY165" fmla="*/ 6560698 h 6858000"/>
              <a:gd name="connsiteX166" fmla="*/ 11672406 w 12192000"/>
              <a:gd name="connsiteY166" fmla="*/ 6559796 h 6858000"/>
              <a:gd name="connsiteX167" fmla="*/ 11673185 w 12192000"/>
              <a:gd name="connsiteY167" fmla="*/ 6557210 h 6858000"/>
              <a:gd name="connsiteX168" fmla="*/ 11673185 w 12192000"/>
              <a:gd name="connsiteY168" fmla="*/ 6534836 h 6858000"/>
              <a:gd name="connsiteX169" fmla="*/ 11671536 w 12192000"/>
              <a:gd name="connsiteY169" fmla="*/ 6526025 h 6858000"/>
              <a:gd name="connsiteX170" fmla="*/ 11666529 w 12192000"/>
              <a:gd name="connsiteY170" fmla="*/ 6520913 h 6858000"/>
              <a:gd name="connsiteX171" fmla="*/ 11657953 w 12192000"/>
              <a:gd name="connsiteY171" fmla="*/ 6519199 h 6858000"/>
              <a:gd name="connsiteX172" fmla="*/ 11566890 w 12192000"/>
              <a:gd name="connsiteY172" fmla="*/ 6519199 h 6858000"/>
              <a:gd name="connsiteX173" fmla="*/ 11557864 w 12192000"/>
              <a:gd name="connsiteY173" fmla="*/ 6521635 h 6858000"/>
              <a:gd name="connsiteX174" fmla="*/ 11553126 w 12192000"/>
              <a:gd name="connsiteY174" fmla="*/ 6526837 h 6858000"/>
              <a:gd name="connsiteX175" fmla="*/ 11553126 w 12192000"/>
              <a:gd name="connsiteY175" fmla="*/ 6522747 h 6858000"/>
              <a:gd name="connsiteX176" fmla="*/ 11552257 w 12192000"/>
              <a:gd name="connsiteY176" fmla="*/ 6520251 h 6858000"/>
              <a:gd name="connsiteX177" fmla="*/ 11549828 w 12192000"/>
              <a:gd name="connsiteY177" fmla="*/ 6519379 h 6858000"/>
              <a:gd name="connsiteX178" fmla="*/ 11547459 w 12192000"/>
              <a:gd name="connsiteY178" fmla="*/ 6520251 h 6858000"/>
              <a:gd name="connsiteX179" fmla="*/ 11546620 w 12192000"/>
              <a:gd name="connsiteY179" fmla="*/ 6522747 h 6858000"/>
              <a:gd name="connsiteX180" fmla="*/ 11546620 w 12192000"/>
              <a:gd name="connsiteY180" fmla="*/ 6557210 h 6858000"/>
              <a:gd name="connsiteX181" fmla="*/ 11547459 w 12192000"/>
              <a:gd name="connsiteY181" fmla="*/ 6559796 h 6858000"/>
              <a:gd name="connsiteX182" fmla="*/ 11549918 w 12192000"/>
              <a:gd name="connsiteY182" fmla="*/ 6560698 h 6858000"/>
              <a:gd name="connsiteX183" fmla="*/ 11553307 w 12192000"/>
              <a:gd name="connsiteY183" fmla="*/ 6557210 h 6858000"/>
              <a:gd name="connsiteX184" fmla="*/ 11553307 w 12192000"/>
              <a:gd name="connsiteY184" fmla="*/ 6537212 h 6858000"/>
              <a:gd name="connsiteX185" fmla="*/ 11556545 w 12192000"/>
              <a:gd name="connsiteY185" fmla="*/ 6528100 h 6858000"/>
              <a:gd name="connsiteX186" fmla="*/ 11565330 w 12192000"/>
              <a:gd name="connsiteY186" fmla="*/ 6524672 h 6858000"/>
              <a:gd name="connsiteX187" fmla="*/ 11572287 w 12192000"/>
              <a:gd name="connsiteY187" fmla="*/ 6527258 h 6858000"/>
              <a:gd name="connsiteX188" fmla="*/ 11574476 w 12192000"/>
              <a:gd name="connsiteY188" fmla="*/ 6535498 h 6858000"/>
              <a:gd name="connsiteX189" fmla="*/ 11574476 w 12192000"/>
              <a:gd name="connsiteY189" fmla="*/ 6557210 h 6858000"/>
              <a:gd name="connsiteX190" fmla="*/ 11575345 w 12192000"/>
              <a:gd name="connsiteY190" fmla="*/ 6559796 h 6858000"/>
              <a:gd name="connsiteX191" fmla="*/ 11577864 w 12192000"/>
              <a:gd name="connsiteY191" fmla="*/ 6560698 h 6858000"/>
              <a:gd name="connsiteX192" fmla="*/ 11580293 w 12192000"/>
              <a:gd name="connsiteY192" fmla="*/ 6559796 h 6858000"/>
              <a:gd name="connsiteX193" fmla="*/ 11581162 w 12192000"/>
              <a:gd name="connsiteY193" fmla="*/ 6557210 h 6858000"/>
              <a:gd name="connsiteX194" fmla="*/ 11581162 w 12192000"/>
              <a:gd name="connsiteY194" fmla="*/ 6535077 h 6858000"/>
              <a:gd name="connsiteX195" fmla="*/ 11579573 w 12192000"/>
              <a:gd name="connsiteY195" fmla="*/ 6526175 h 6858000"/>
              <a:gd name="connsiteX196" fmla="*/ 11574835 w 12192000"/>
              <a:gd name="connsiteY196" fmla="*/ 6520943 h 6858000"/>
              <a:gd name="connsiteX197" fmla="*/ 11566890 w 12192000"/>
              <a:gd name="connsiteY197" fmla="*/ 6519199 h 6858000"/>
              <a:gd name="connsiteX198" fmla="*/ 11519604 w 12192000"/>
              <a:gd name="connsiteY198" fmla="*/ 6519199 h 6858000"/>
              <a:gd name="connsiteX199" fmla="*/ 11509589 w 12192000"/>
              <a:gd name="connsiteY199" fmla="*/ 6521845 h 6858000"/>
              <a:gd name="connsiteX200" fmla="*/ 11502782 w 12192000"/>
              <a:gd name="connsiteY200" fmla="*/ 6529153 h 6858000"/>
              <a:gd name="connsiteX201" fmla="*/ 11500324 w 12192000"/>
              <a:gd name="connsiteY201" fmla="*/ 6540129 h 6858000"/>
              <a:gd name="connsiteX202" fmla="*/ 11502812 w 12192000"/>
              <a:gd name="connsiteY202" fmla="*/ 6551195 h 6858000"/>
              <a:gd name="connsiteX203" fmla="*/ 11509919 w 12192000"/>
              <a:gd name="connsiteY203" fmla="*/ 6558322 h 6858000"/>
              <a:gd name="connsiteX204" fmla="*/ 11520833 w 12192000"/>
              <a:gd name="connsiteY204" fmla="*/ 6560848 h 6858000"/>
              <a:gd name="connsiteX205" fmla="*/ 11528149 w 12192000"/>
              <a:gd name="connsiteY205" fmla="*/ 6559796 h 6858000"/>
              <a:gd name="connsiteX206" fmla="*/ 11534596 w 12192000"/>
              <a:gd name="connsiteY206" fmla="*/ 6556728 h 6858000"/>
              <a:gd name="connsiteX207" fmla="*/ 11536035 w 12192000"/>
              <a:gd name="connsiteY207" fmla="*/ 6555165 h 6858000"/>
              <a:gd name="connsiteX208" fmla="*/ 11536215 w 12192000"/>
              <a:gd name="connsiteY208" fmla="*/ 6553451 h 6858000"/>
              <a:gd name="connsiteX209" fmla="*/ 11535406 w 12192000"/>
              <a:gd name="connsiteY209" fmla="*/ 6552127 h 6858000"/>
              <a:gd name="connsiteX210" fmla="*/ 11533907 w 12192000"/>
              <a:gd name="connsiteY210" fmla="*/ 6551556 h 6858000"/>
              <a:gd name="connsiteX211" fmla="*/ 11531777 w 12192000"/>
              <a:gd name="connsiteY211" fmla="*/ 6552248 h 6858000"/>
              <a:gd name="connsiteX212" fmla="*/ 11526380 w 12192000"/>
              <a:gd name="connsiteY212" fmla="*/ 6554743 h 6858000"/>
              <a:gd name="connsiteX213" fmla="*/ 11520833 w 12192000"/>
              <a:gd name="connsiteY213" fmla="*/ 6555495 h 6858000"/>
              <a:gd name="connsiteX214" fmla="*/ 11510398 w 12192000"/>
              <a:gd name="connsiteY214" fmla="*/ 6551526 h 6858000"/>
              <a:gd name="connsiteX215" fmla="*/ 11506770 w 12192000"/>
              <a:gd name="connsiteY215" fmla="*/ 6541452 h 6858000"/>
              <a:gd name="connsiteX216" fmla="*/ 11534086 w 12192000"/>
              <a:gd name="connsiteY216" fmla="*/ 6541452 h 6858000"/>
              <a:gd name="connsiteX217" fmla="*/ 11536245 w 12192000"/>
              <a:gd name="connsiteY217" fmla="*/ 6540820 h 6858000"/>
              <a:gd name="connsiteX218" fmla="*/ 11536995 w 12192000"/>
              <a:gd name="connsiteY218" fmla="*/ 6538866 h 6858000"/>
              <a:gd name="connsiteX219" fmla="*/ 11535795 w 12192000"/>
              <a:gd name="connsiteY219" fmla="*/ 6530686 h 6858000"/>
              <a:gd name="connsiteX220" fmla="*/ 11532317 w 12192000"/>
              <a:gd name="connsiteY220" fmla="*/ 6524492 h 6858000"/>
              <a:gd name="connsiteX221" fmla="*/ 11526860 w 12192000"/>
              <a:gd name="connsiteY221" fmla="*/ 6520582 h 6858000"/>
              <a:gd name="connsiteX222" fmla="*/ 11519604 w 12192000"/>
              <a:gd name="connsiteY222" fmla="*/ 6519199 h 6858000"/>
              <a:gd name="connsiteX223" fmla="*/ 11477745 w 12192000"/>
              <a:gd name="connsiteY223" fmla="*/ 6519199 h 6858000"/>
              <a:gd name="connsiteX224" fmla="*/ 11469499 w 12192000"/>
              <a:gd name="connsiteY224" fmla="*/ 6520703 h 6858000"/>
              <a:gd name="connsiteX225" fmla="*/ 11464012 w 12192000"/>
              <a:gd name="connsiteY225" fmla="*/ 6524883 h 6858000"/>
              <a:gd name="connsiteX226" fmla="*/ 11462093 w 12192000"/>
              <a:gd name="connsiteY226" fmla="*/ 6531258 h 6858000"/>
              <a:gd name="connsiteX227" fmla="*/ 11464582 w 12192000"/>
              <a:gd name="connsiteY227" fmla="*/ 6538144 h 6858000"/>
              <a:gd name="connsiteX228" fmla="*/ 11472288 w 12192000"/>
              <a:gd name="connsiteY228" fmla="*/ 6541843 h 6858000"/>
              <a:gd name="connsiteX229" fmla="*/ 11479784 w 12192000"/>
              <a:gd name="connsiteY229" fmla="*/ 6543497 h 6858000"/>
              <a:gd name="connsiteX230" fmla="*/ 11484732 w 12192000"/>
              <a:gd name="connsiteY230" fmla="*/ 6545602 h 6858000"/>
              <a:gd name="connsiteX231" fmla="*/ 11486291 w 12192000"/>
              <a:gd name="connsiteY231" fmla="*/ 6549301 h 6858000"/>
              <a:gd name="connsiteX232" fmla="*/ 11483922 w 12192000"/>
              <a:gd name="connsiteY232" fmla="*/ 6553992 h 6858000"/>
              <a:gd name="connsiteX233" fmla="*/ 11476816 w 12192000"/>
              <a:gd name="connsiteY233" fmla="*/ 6555736 h 6858000"/>
              <a:gd name="connsiteX234" fmla="*/ 11470849 w 12192000"/>
              <a:gd name="connsiteY234" fmla="*/ 6554954 h 6858000"/>
              <a:gd name="connsiteX235" fmla="*/ 11464642 w 12192000"/>
              <a:gd name="connsiteY235" fmla="*/ 6552187 h 6858000"/>
              <a:gd name="connsiteX236" fmla="*/ 11462873 w 12192000"/>
              <a:gd name="connsiteY236" fmla="*/ 6551797 h 6858000"/>
              <a:gd name="connsiteX237" fmla="*/ 11461554 w 12192000"/>
              <a:gd name="connsiteY237" fmla="*/ 6552518 h 6858000"/>
              <a:gd name="connsiteX238" fmla="*/ 11460894 w 12192000"/>
              <a:gd name="connsiteY238" fmla="*/ 6553872 h 6858000"/>
              <a:gd name="connsiteX239" fmla="*/ 11461104 w 12192000"/>
              <a:gd name="connsiteY239" fmla="*/ 6555435 h 6858000"/>
              <a:gd name="connsiteX240" fmla="*/ 11462243 w 12192000"/>
              <a:gd name="connsiteY240" fmla="*/ 6556819 h 6858000"/>
              <a:gd name="connsiteX241" fmla="*/ 11469199 w 12192000"/>
              <a:gd name="connsiteY241" fmla="*/ 6559946 h 6858000"/>
              <a:gd name="connsiteX242" fmla="*/ 11476666 w 12192000"/>
              <a:gd name="connsiteY242" fmla="*/ 6560848 h 6858000"/>
              <a:gd name="connsiteX243" fmla="*/ 11488270 w 12192000"/>
              <a:gd name="connsiteY243" fmla="*/ 6557631 h 6858000"/>
              <a:gd name="connsiteX244" fmla="*/ 11492648 w 12192000"/>
              <a:gd name="connsiteY244" fmla="*/ 6548970 h 6858000"/>
              <a:gd name="connsiteX245" fmla="*/ 11489979 w 12192000"/>
              <a:gd name="connsiteY245" fmla="*/ 6542144 h 6858000"/>
              <a:gd name="connsiteX246" fmla="*/ 11481943 w 12192000"/>
              <a:gd name="connsiteY246" fmla="*/ 6538475 h 6858000"/>
              <a:gd name="connsiteX247" fmla="*/ 11474447 w 12192000"/>
              <a:gd name="connsiteY247" fmla="*/ 6536881 h 6858000"/>
              <a:gd name="connsiteX248" fmla="*/ 11469829 w 12192000"/>
              <a:gd name="connsiteY248" fmla="*/ 6534746 h 6858000"/>
              <a:gd name="connsiteX249" fmla="*/ 11468330 w 12192000"/>
              <a:gd name="connsiteY249" fmla="*/ 6530957 h 6858000"/>
              <a:gd name="connsiteX250" fmla="*/ 11470729 w 12192000"/>
              <a:gd name="connsiteY250" fmla="*/ 6526145 h 6858000"/>
              <a:gd name="connsiteX251" fmla="*/ 11477745 w 12192000"/>
              <a:gd name="connsiteY251" fmla="*/ 6524341 h 6858000"/>
              <a:gd name="connsiteX252" fmla="*/ 11482753 w 12192000"/>
              <a:gd name="connsiteY252" fmla="*/ 6525123 h 6858000"/>
              <a:gd name="connsiteX253" fmla="*/ 11487790 w 12192000"/>
              <a:gd name="connsiteY253" fmla="*/ 6527559 h 6858000"/>
              <a:gd name="connsiteX254" fmla="*/ 11489529 w 12192000"/>
              <a:gd name="connsiteY254" fmla="*/ 6528040 h 6858000"/>
              <a:gd name="connsiteX255" fmla="*/ 11490908 w 12192000"/>
              <a:gd name="connsiteY255" fmla="*/ 6527439 h 6858000"/>
              <a:gd name="connsiteX256" fmla="*/ 11491718 w 12192000"/>
              <a:gd name="connsiteY256" fmla="*/ 6526115 h 6858000"/>
              <a:gd name="connsiteX257" fmla="*/ 11491628 w 12192000"/>
              <a:gd name="connsiteY257" fmla="*/ 6524522 h 6858000"/>
              <a:gd name="connsiteX258" fmla="*/ 11490518 w 12192000"/>
              <a:gd name="connsiteY258" fmla="*/ 6523168 h 6858000"/>
              <a:gd name="connsiteX259" fmla="*/ 11484612 w 12192000"/>
              <a:gd name="connsiteY259" fmla="*/ 6520161 h 6858000"/>
              <a:gd name="connsiteX260" fmla="*/ 11477745 w 12192000"/>
              <a:gd name="connsiteY260" fmla="*/ 6519199 h 6858000"/>
              <a:gd name="connsiteX261" fmla="*/ 11438105 w 12192000"/>
              <a:gd name="connsiteY261" fmla="*/ 6519199 h 6858000"/>
              <a:gd name="connsiteX262" fmla="*/ 11429860 w 12192000"/>
              <a:gd name="connsiteY262" fmla="*/ 6520703 h 6858000"/>
              <a:gd name="connsiteX263" fmla="*/ 11424373 w 12192000"/>
              <a:gd name="connsiteY263" fmla="*/ 6524883 h 6858000"/>
              <a:gd name="connsiteX264" fmla="*/ 11422453 w 12192000"/>
              <a:gd name="connsiteY264" fmla="*/ 6531258 h 6858000"/>
              <a:gd name="connsiteX265" fmla="*/ 11424972 w 12192000"/>
              <a:gd name="connsiteY265" fmla="*/ 6538144 h 6858000"/>
              <a:gd name="connsiteX266" fmla="*/ 11432648 w 12192000"/>
              <a:gd name="connsiteY266" fmla="*/ 6541843 h 6858000"/>
              <a:gd name="connsiteX267" fmla="*/ 11440175 w 12192000"/>
              <a:gd name="connsiteY267" fmla="*/ 6543497 h 6858000"/>
              <a:gd name="connsiteX268" fmla="*/ 11445092 w 12192000"/>
              <a:gd name="connsiteY268" fmla="*/ 6545602 h 6858000"/>
              <a:gd name="connsiteX269" fmla="*/ 11446681 w 12192000"/>
              <a:gd name="connsiteY269" fmla="*/ 6549301 h 6858000"/>
              <a:gd name="connsiteX270" fmla="*/ 11444282 w 12192000"/>
              <a:gd name="connsiteY270" fmla="*/ 6553992 h 6858000"/>
              <a:gd name="connsiteX271" fmla="*/ 11437206 w 12192000"/>
              <a:gd name="connsiteY271" fmla="*/ 6555736 h 6858000"/>
              <a:gd name="connsiteX272" fmla="*/ 11431209 w 12192000"/>
              <a:gd name="connsiteY272" fmla="*/ 6554954 h 6858000"/>
              <a:gd name="connsiteX273" fmla="*/ 11425002 w 12192000"/>
              <a:gd name="connsiteY273" fmla="*/ 6552187 h 6858000"/>
              <a:gd name="connsiteX274" fmla="*/ 11423233 w 12192000"/>
              <a:gd name="connsiteY274" fmla="*/ 6551797 h 6858000"/>
              <a:gd name="connsiteX275" fmla="*/ 11421914 w 12192000"/>
              <a:gd name="connsiteY275" fmla="*/ 6552518 h 6858000"/>
              <a:gd name="connsiteX276" fmla="*/ 11421254 w 12192000"/>
              <a:gd name="connsiteY276" fmla="*/ 6553872 h 6858000"/>
              <a:gd name="connsiteX277" fmla="*/ 11421464 w 12192000"/>
              <a:gd name="connsiteY277" fmla="*/ 6555435 h 6858000"/>
              <a:gd name="connsiteX278" fmla="*/ 11422603 w 12192000"/>
              <a:gd name="connsiteY278" fmla="*/ 6556819 h 6858000"/>
              <a:gd name="connsiteX279" fmla="*/ 11429560 w 12192000"/>
              <a:gd name="connsiteY279" fmla="*/ 6559946 h 6858000"/>
              <a:gd name="connsiteX280" fmla="*/ 11437026 w 12192000"/>
              <a:gd name="connsiteY280" fmla="*/ 6560848 h 6858000"/>
              <a:gd name="connsiteX281" fmla="*/ 11448660 w 12192000"/>
              <a:gd name="connsiteY281" fmla="*/ 6557631 h 6858000"/>
              <a:gd name="connsiteX282" fmla="*/ 11453008 w 12192000"/>
              <a:gd name="connsiteY282" fmla="*/ 6548970 h 6858000"/>
              <a:gd name="connsiteX283" fmla="*/ 11450339 w 12192000"/>
              <a:gd name="connsiteY283" fmla="*/ 6542144 h 6858000"/>
              <a:gd name="connsiteX284" fmla="*/ 11442303 w 12192000"/>
              <a:gd name="connsiteY284" fmla="*/ 6538475 h 6858000"/>
              <a:gd name="connsiteX285" fmla="*/ 11434807 w 12192000"/>
              <a:gd name="connsiteY285" fmla="*/ 6536881 h 6858000"/>
              <a:gd name="connsiteX286" fmla="*/ 11430189 w 12192000"/>
              <a:gd name="connsiteY286" fmla="*/ 6534746 h 6858000"/>
              <a:gd name="connsiteX287" fmla="*/ 11428720 w 12192000"/>
              <a:gd name="connsiteY287" fmla="*/ 6530957 h 6858000"/>
              <a:gd name="connsiteX288" fmla="*/ 11431089 w 12192000"/>
              <a:gd name="connsiteY288" fmla="*/ 6526145 h 6858000"/>
              <a:gd name="connsiteX289" fmla="*/ 11438105 w 12192000"/>
              <a:gd name="connsiteY289" fmla="*/ 6524341 h 6858000"/>
              <a:gd name="connsiteX290" fmla="*/ 11443113 w 12192000"/>
              <a:gd name="connsiteY290" fmla="*/ 6525123 h 6858000"/>
              <a:gd name="connsiteX291" fmla="*/ 11448150 w 12192000"/>
              <a:gd name="connsiteY291" fmla="*/ 6527559 h 6858000"/>
              <a:gd name="connsiteX292" fmla="*/ 11449890 w 12192000"/>
              <a:gd name="connsiteY292" fmla="*/ 6528040 h 6858000"/>
              <a:gd name="connsiteX293" fmla="*/ 11451299 w 12192000"/>
              <a:gd name="connsiteY293" fmla="*/ 6527439 h 6858000"/>
              <a:gd name="connsiteX294" fmla="*/ 11452078 w 12192000"/>
              <a:gd name="connsiteY294" fmla="*/ 6526115 h 6858000"/>
              <a:gd name="connsiteX295" fmla="*/ 11451988 w 12192000"/>
              <a:gd name="connsiteY295" fmla="*/ 6524522 h 6858000"/>
              <a:gd name="connsiteX296" fmla="*/ 11450879 w 12192000"/>
              <a:gd name="connsiteY296" fmla="*/ 6523168 h 6858000"/>
              <a:gd name="connsiteX297" fmla="*/ 11444972 w 12192000"/>
              <a:gd name="connsiteY297" fmla="*/ 6520161 h 6858000"/>
              <a:gd name="connsiteX298" fmla="*/ 11438105 w 12192000"/>
              <a:gd name="connsiteY298" fmla="*/ 6519199 h 6858000"/>
              <a:gd name="connsiteX299" fmla="*/ 11396487 w 12192000"/>
              <a:gd name="connsiteY299" fmla="*/ 6519199 h 6858000"/>
              <a:gd name="connsiteX300" fmla="*/ 11386472 w 12192000"/>
              <a:gd name="connsiteY300" fmla="*/ 6521845 h 6858000"/>
              <a:gd name="connsiteX301" fmla="*/ 11379665 w 12192000"/>
              <a:gd name="connsiteY301" fmla="*/ 6529153 h 6858000"/>
              <a:gd name="connsiteX302" fmla="*/ 11377207 w 12192000"/>
              <a:gd name="connsiteY302" fmla="*/ 6540129 h 6858000"/>
              <a:gd name="connsiteX303" fmla="*/ 11379725 w 12192000"/>
              <a:gd name="connsiteY303" fmla="*/ 6551195 h 6858000"/>
              <a:gd name="connsiteX304" fmla="*/ 11386802 w 12192000"/>
              <a:gd name="connsiteY304" fmla="*/ 6558322 h 6858000"/>
              <a:gd name="connsiteX305" fmla="*/ 11397716 w 12192000"/>
              <a:gd name="connsiteY305" fmla="*/ 6560848 h 6858000"/>
              <a:gd name="connsiteX306" fmla="*/ 11405062 w 12192000"/>
              <a:gd name="connsiteY306" fmla="*/ 6559796 h 6858000"/>
              <a:gd name="connsiteX307" fmla="*/ 11411479 w 12192000"/>
              <a:gd name="connsiteY307" fmla="*/ 6556728 h 6858000"/>
              <a:gd name="connsiteX308" fmla="*/ 11412918 w 12192000"/>
              <a:gd name="connsiteY308" fmla="*/ 6555165 h 6858000"/>
              <a:gd name="connsiteX309" fmla="*/ 11413098 w 12192000"/>
              <a:gd name="connsiteY309" fmla="*/ 6553451 h 6858000"/>
              <a:gd name="connsiteX310" fmla="*/ 11412319 w 12192000"/>
              <a:gd name="connsiteY310" fmla="*/ 6552127 h 6858000"/>
              <a:gd name="connsiteX311" fmla="*/ 11410789 w 12192000"/>
              <a:gd name="connsiteY311" fmla="*/ 6551556 h 6858000"/>
              <a:gd name="connsiteX312" fmla="*/ 11408691 w 12192000"/>
              <a:gd name="connsiteY312" fmla="*/ 6552248 h 6858000"/>
              <a:gd name="connsiteX313" fmla="*/ 11403293 w 12192000"/>
              <a:gd name="connsiteY313" fmla="*/ 6554743 h 6858000"/>
              <a:gd name="connsiteX314" fmla="*/ 11397716 w 12192000"/>
              <a:gd name="connsiteY314" fmla="*/ 6555495 h 6858000"/>
              <a:gd name="connsiteX315" fmla="*/ 11387282 w 12192000"/>
              <a:gd name="connsiteY315" fmla="*/ 6551526 h 6858000"/>
              <a:gd name="connsiteX316" fmla="*/ 11383653 w 12192000"/>
              <a:gd name="connsiteY316" fmla="*/ 6541452 h 6858000"/>
              <a:gd name="connsiteX317" fmla="*/ 11410999 w 12192000"/>
              <a:gd name="connsiteY317" fmla="*/ 6541452 h 6858000"/>
              <a:gd name="connsiteX318" fmla="*/ 11413128 w 12192000"/>
              <a:gd name="connsiteY318" fmla="*/ 6540820 h 6858000"/>
              <a:gd name="connsiteX319" fmla="*/ 11413878 w 12192000"/>
              <a:gd name="connsiteY319" fmla="*/ 6538866 h 6858000"/>
              <a:gd name="connsiteX320" fmla="*/ 11412678 w 12192000"/>
              <a:gd name="connsiteY320" fmla="*/ 6530686 h 6858000"/>
              <a:gd name="connsiteX321" fmla="*/ 11409230 w 12192000"/>
              <a:gd name="connsiteY321" fmla="*/ 6524492 h 6858000"/>
              <a:gd name="connsiteX322" fmla="*/ 11403743 w 12192000"/>
              <a:gd name="connsiteY322" fmla="*/ 6520582 h 6858000"/>
              <a:gd name="connsiteX323" fmla="*/ 11396487 w 12192000"/>
              <a:gd name="connsiteY323" fmla="*/ 6519199 h 6858000"/>
              <a:gd name="connsiteX324" fmla="*/ 11598703 w 12192000"/>
              <a:gd name="connsiteY324" fmla="*/ 6507050 h 6858000"/>
              <a:gd name="connsiteX325" fmla="*/ 11596244 w 12192000"/>
              <a:gd name="connsiteY325" fmla="*/ 6507922 h 6858000"/>
              <a:gd name="connsiteX326" fmla="*/ 11595315 w 12192000"/>
              <a:gd name="connsiteY326" fmla="*/ 6510448 h 6858000"/>
              <a:gd name="connsiteX327" fmla="*/ 11595315 w 12192000"/>
              <a:gd name="connsiteY327" fmla="*/ 6519951 h 6858000"/>
              <a:gd name="connsiteX328" fmla="*/ 11589798 w 12192000"/>
              <a:gd name="connsiteY328" fmla="*/ 6519951 h 6858000"/>
              <a:gd name="connsiteX329" fmla="*/ 11587669 w 12192000"/>
              <a:gd name="connsiteY329" fmla="*/ 6520612 h 6858000"/>
              <a:gd name="connsiteX330" fmla="*/ 11586919 w 12192000"/>
              <a:gd name="connsiteY330" fmla="*/ 6522507 h 6858000"/>
              <a:gd name="connsiteX331" fmla="*/ 11587669 w 12192000"/>
              <a:gd name="connsiteY331" fmla="*/ 6524462 h 6858000"/>
              <a:gd name="connsiteX332" fmla="*/ 11589798 w 12192000"/>
              <a:gd name="connsiteY332" fmla="*/ 6525153 h 6858000"/>
              <a:gd name="connsiteX333" fmla="*/ 11595315 w 12192000"/>
              <a:gd name="connsiteY333" fmla="*/ 6525153 h 6858000"/>
              <a:gd name="connsiteX334" fmla="*/ 11595315 w 12192000"/>
              <a:gd name="connsiteY334" fmla="*/ 6546233 h 6858000"/>
              <a:gd name="connsiteX335" fmla="*/ 11596904 w 12192000"/>
              <a:gd name="connsiteY335" fmla="*/ 6554202 h 6858000"/>
              <a:gd name="connsiteX336" fmla="*/ 11601612 w 12192000"/>
              <a:gd name="connsiteY336" fmla="*/ 6559164 h 6858000"/>
              <a:gd name="connsiteX337" fmla="*/ 11609498 w 12192000"/>
              <a:gd name="connsiteY337" fmla="*/ 6560848 h 6858000"/>
              <a:gd name="connsiteX338" fmla="*/ 11612436 w 12192000"/>
              <a:gd name="connsiteY338" fmla="*/ 6560578 h 6858000"/>
              <a:gd name="connsiteX339" fmla="*/ 11615015 w 12192000"/>
              <a:gd name="connsiteY339" fmla="*/ 6559946 h 6858000"/>
              <a:gd name="connsiteX340" fmla="*/ 11616304 w 12192000"/>
              <a:gd name="connsiteY340" fmla="*/ 6558803 h 6858000"/>
              <a:gd name="connsiteX341" fmla="*/ 11616664 w 12192000"/>
              <a:gd name="connsiteY341" fmla="*/ 6556969 h 6858000"/>
              <a:gd name="connsiteX342" fmla="*/ 11616184 w 12192000"/>
              <a:gd name="connsiteY342" fmla="*/ 6554984 h 6858000"/>
              <a:gd name="connsiteX343" fmla="*/ 11614925 w 12192000"/>
              <a:gd name="connsiteY343" fmla="*/ 6554503 h 6858000"/>
              <a:gd name="connsiteX344" fmla="*/ 11613096 w 12192000"/>
              <a:gd name="connsiteY344" fmla="*/ 6554834 h 6858000"/>
              <a:gd name="connsiteX345" fmla="*/ 11610397 w 12192000"/>
              <a:gd name="connsiteY345" fmla="*/ 6555165 h 6858000"/>
              <a:gd name="connsiteX346" fmla="*/ 11603981 w 12192000"/>
              <a:gd name="connsiteY346" fmla="*/ 6552729 h 6858000"/>
              <a:gd name="connsiteX347" fmla="*/ 11602002 w 12192000"/>
              <a:gd name="connsiteY347" fmla="*/ 6545572 h 6858000"/>
              <a:gd name="connsiteX348" fmla="*/ 11602002 w 12192000"/>
              <a:gd name="connsiteY348" fmla="*/ 6525153 h 6858000"/>
              <a:gd name="connsiteX349" fmla="*/ 11612376 w 12192000"/>
              <a:gd name="connsiteY349" fmla="*/ 6525153 h 6858000"/>
              <a:gd name="connsiteX350" fmla="*/ 11614535 w 12192000"/>
              <a:gd name="connsiteY350" fmla="*/ 6524462 h 6858000"/>
              <a:gd name="connsiteX351" fmla="*/ 11615255 w 12192000"/>
              <a:gd name="connsiteY351" fmla="*/ 6522507 h 6858000"/>
              <a:gd name="connsiteX352" fmla="*/ 11614535 w 12192000"/>
              <a:gd name="connsiteY352" fmla="*/ 6520612 h 6858000"/>
              <a:gd name="connsiteX353" fmla="*/ 11612376 w 12192000"/>
              <a:gd name="connsiteY353" fmla="*/ 6519951 h 6858000"/>
              <a:gd name="connsiteX354" fmla="*/ 11602002 w 12192000"/>
              <a:gd name="connsiteY354" fmla="*/ 6519951 h 6858000"/>
              <a:gd name="connsiteX355" fmla="*/ 11602002 w 12192000"/>
              <a:gd name="connsiteY355" fmla="*/ 6510448 h 6858000"/>
              <a:gd name="connsiteX356" fmla="*/ 11601132 w 12192000"/>
              <a:gd name="connsiteY356" fmla="*/ 6507922 h 6858000"/>
              <a:gd name="connsiteX357" fmla="*/ 11598703 w 12192000"/>
              <a:gd name="connsiteY357" fmla="*/ 6507050 h 6858000"/>
              <a:gd name="connsiteX358" fmla="*/ 11626049 w 12192000"/>
              <a:gd name="connsiteY358" fmla="*/ 6502088 h 6858000"/>
              <a:gd name="connsiteX359" fmla="*/ 11622841 w 12192000"/>
              <a:gd name="connsiteY359" fmla="*/ 6503141 h 6858000"/>
              <a:gd name="connsiteX360" fmla="*/ 11621701 w 12192000"/>
              <a:gd name="connsiteY360" fmla="*/ 6506148 h 6858000"/>
              <a:gd name="connsiteX361" fmla="*/ 11622841 w 12192000"/>
              <a:gd name="connsiteY361" fmla="*/ 6509155 h 6858000"/>
              <a:gd name="connsiteX362" fmla="*/ 11626049 w 12192000"/>
              <a:gd name="connsiteY362" fmla="*/ 6510268 h 6858000"/>
              <a:gd name="connsiteX363" fmla="*/ 11629318 w 12192000"/>
              <a:gd name="connsiteY363" fmla="*/ 6509155 h 6858000"/>
              <a:gd name="connsiteX364" fmla="*/ 11630427 w 12192000"/>
              <a:gd name="connsiteY364" fmla="*/ 6506148 h 6858000"/>
              <a:gd name="connsiteX365" fmla="*/ 11629318 w 12192000"/>
              <a:gd name="connsiteY365" fmla="*/ 6503141 h 6858000"/>
              <a:gd name="connsiteX366" fmla="*/ 11626049 w 12192000"/>
              <a:gd name="connsiteY366" fmla="*/ 6502088 h 6858000"/>
              <a:gd name="connsiteX367" fmla="*/ 11688837 w 12192000"/>
              <a:gd name="connsiteY367" fmla="*/ 6501277 h 6858000"/>
              <a:gd name="connsiteX368" fmla="*/ 11686378 w 12192000"/>
              <a:gd name="connsiteY368" fmla="*/ 6502148 h 6858000"/>
              <a:gd name="connsiteX369" fmla="*/ 11685539 w 12192000"/>
              <a:gd name="connsiteY369" fmla="*/ 6504675 h 6858000"/>
              <a:gd name="connsiteX370" fmla="*/ 11685539 w 12192000"/>
              <a:gd name="connsiteY370" fmla="*/ 6546805 h 6858000"/>
              <a:gd name="connsiteX371" fmla="*/ 11688687 w 12192000"/>
              <a:gd name="connsiteY371" fmla="*/ 6557210 h 6858000"/>
              <a:gd name="connsiteX372" fmla="*/ 11697742 w 12192000"/>
              <a:gd name="connsiteY372" fmla="*/ 6560848 h 6858000"/>
              <a:gd name="connsiteX373" fmla="*/ 11699152 w 12192000"/>
              <a:gd name="connsiteY373" fmla="*/ 6560788 h 6858000"/>
              <a:gd name="connsiteX374" fmla="*/ 11700561 w 12192000"/>
              <a:gd name="connsiteY374" fmla="*/ 6560608 h 6858000"/>
              <a:gd name="connsiteX375" fmla="*/ 11702690 w 12192000"/>
              <a:gd name="connsiteY375" fmla="*/ 6559615 h 6858000"/>
              <a:gd name="connsiteX376" fmla="*/ 11703350 w 12192000"/>
              <a:gd name="connsiteY376" fmla="*/ 6557390 h 6858000"/>
              <a:gd name="connsiteX377" fmla="*/ 11702990 w 12192000"/>
              <a:gd name="connsiteY377" fmla="*/ 6555405 h 6858000"/>
              <a:gd name="connsiteX378" fmla="*/ 11701701 w 12192000"/>
              <a:gd name="connsiteY378" fmla="*/ 6554984 h 6858000"/>
              <a:gd name="connsiteX379" fmla="*/ 11700561 w 12192000"/>
              <a:gd name="connsiteY379" fmla="*/ 6555074 h 6858000"/>
              <a:gd name="connsiteX380" fmla="*/ 11699242 w 12192000"/>
              <a:gd name="connsiteY380" fmla="*/ 6555165 h 6858000"/>
              <a:gd name="connsiteX381" fmla="*/ 11693994 w 12192000"/>
              <a:gd name="connsiteY381" fmla="*/ 6552969 h 6858000"/>
              <a:gd name="connsiteX382" fmla="*/ 11692225 w 12192000"/>
              <a:gd name="connsiteY382" fmla="*/ 6546324 h 6858000"/>
              <a:gd name="connsiteX383" fmla="*/ 11692225 w 12192000"/>
              <a:gd name="connsiteY383" fmla="*/ 6504675 h 6858000"/>
              <a:gd name="connsiteX384" fmla="*/ 11691326 w 12192000"/>
              <a:gd name="connsiteY384" fmla="*/ 6502148 h 6858000"/>
              <a:gd name="connsiteX385" fmla="*/ 11688837 w 12192000"/>
              <a:gd name="connsiteY385" fmla="*/ 6501277 h 6858000"/>
              <a:gd name="connsiteX386" fmla="*/ 11429170 w 12192000"/>
              <a:gd name="connsiteY386" fmla="*/ 6392447 h 6858000"/>
              <a:gd name="connsiteX387" fmla="*/ 11651386 w 12192000"/>
              <a:gd name="connsiteY387" fmla="*/ 6392447 h 6858000"/>
              <a:gd name="connsiteX388" fmla="*/ 11651386 w 12192000"/>
              <a:gd name="connsiteY388" fmla="*/ 6417196 h 6858000"/>
              <a:gd name="connsiteX389" fmla="*/ 11429170 w 12192000"/>
              <a:gd name="connsiteY389" fmla="*/ 6417196 h 6858000"/>
              <a:gd name="connsiteX390" fmla="*/ 11429170 w 12192000"/>
              <a:gd name="connsiteY390" fmla="*/ 6293422 h 6858000"/>
              <a:gd name="connsiteX391" fmla="*/ 11651386 w 12192000"/>
              <a:gd name="connsiteY391" fmla="*/ 6293422 h 6858000"/>
              <a:gd name="connsiteX392" fmla="*/ 11651386 w 12192000"/>
              <a:gd name="connsiteY392" fmla="*/ 6318171 h 6858000"/>
              <a:gd name="connsiteX393" fmla="*/ 11453877 w 12192000"/>
              <a:gd name="connsiteY393" fmla="*/ 6318171 h 6858000"/>
              <a:gd name="connsiteX394" fmla="*/ 11453877 w 12192000"/>
              <a:gd name="connsiteY394" fmla="*/ 6375938 h 6858000"/>
              <a:gd name="connsiteX395" fmla="*/ 11429170 w 12192000"/>
              <a:gd name="connsiteY395" fmla="*/ 6375938 h 6858000"/>
              <a:gd name="connsiteX396" fmla="*/ 11429170 w 12192000"/>
              <a:gd name="connsiteY396" fmla="*/ 6194366 h 6858000"/>
              <a:gd name="connsiteX397" fmla="*/ 11651386 w 12192000"/>
              <a:gd name="connsiteY397" fmla="*/ 6194366 h 6858000"/>
              <a:gd name="connsiteX398" fmla="*/ 11651386 w 12192000"/>
              <a:gd name="connsiteY398" fmla="*/ 6276912 h 6858000"/>
              <a:gd name="connsiteX399" fmla="*/ 11626679 w 12192000"/>
              <a:gd name="connsiteY399" fmla="*/ 6276912 h 6858000"/>
              <a:gd name="connsiteX400" fmla="*/ 11626679 w 12192000"/>
              <a:gd name="connsiteY400" fmla="*/ 6219115 h 6858000"/>
              <a:gd name="connsiteX401" fmla="*/ 11453877 w 12192000"/>
              <a:gd name="connsiteY401" fmla="*/ 6219115 h 6858000"/>
              <a:gd name="connsiteX402" fmla="*/ 11453877 w 12192000"/>
              <a:gd name="connsiteY402" fmla="*/ 6276912 h 6858000"/>
              <a:gd name="connsiteX403" fmla="*/ 11429170 w 12192000"/>
              <a:gd name="connsiteY403" fmla="*/ 6276912 h 6858000"/>
              <a:gd name="connsiteX404" fmla="*/ 11456636 w 12192000"/>
              <a:gd name="connsiteY404" fmla="*/ 6136599 h 6858000"/>
              <a:gd name="connsiteX405" fmla="*/ 11371570 w 12192000"/>
              <a:gd name="connsiteY405" fmla="*/ 6221882 h 6858000"/>
              <a:gd name="connsiteX406" fmla="*/ 11371570 w 12192000"/>
              <a:gd name="connsiteY406" fmla="*/ 6389681 h 6858000"/>
              <a:gd name="connsiteX407" fmla="*/ 11456636 w 12192000"/>
              <a:gd name="connsiteY407" fmla="*/ 6474964 h 6858000"/>
              <a:gd name="connsiteX408" fmla="*/ 11623920 w 12192000"/>
              <a:gd name="connsiteY408" fmla="*/ 6474964 h 6858000"/>
              <a:gd name="connsiteX409" fmla="*/ 11708957 w 12192000"/>
              <a:gd name="connsiteY409" fmla="*/ 6389681 h 6858000"/>
              <a:gd name="connsiteX410" fmla="*/ 11708957 w 12192000"/>
              <a:gd name="connsiteY410" fmla="*/ 6221882 h 6858000"/>
              <a:gd name="connsiteX411" fmla="*/ 11623920 w 12192000"/>
              <a:gd name="connsiteY411" fmla="*/ 6136599 h 6858000"/>
              <a:gd name="connsiteX412" fmla="*/ 0 w 12192000"/>
              <a:gd name="connsiteY412" fmla="*/ 0 h 6858000"/>
              <a:gd name="connsiteX413" fmla="*/ 12192000 w 12192000"/>
              <a:gd name="connsiteY413" fmla="*/ 0 h 6858000"/>
              <a:gd name="connsiteX414" fmla="*/ 12192000 w 12192000"/>
              <a:gd name="connsiteY414" fmla="*/ 6858000 h 6858000"/>
              <a:gd name="connsiteX415" fmla="*/ 0 w 12192000"/>
              <a:gd name="connsiteY4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12192000" h="6858000">
                <a:moveTo>
                  <a:pt x="11486950" y="6606797"/>
                </a:moveTo>
                <a:cubicBezTo>
                  <a:pt x="11489499" y="6606797"/>
                  <a:pt x="11491598" y="6607369"/>
                  <a:pt x="11493277" y="6608451"/>
                </a:cubicBezTo>
                <a:cubicBezTo>
                  <a:pt x="11494956" y="6609564"/>
                  <a:pt x="11496216" y="6611158"/>
                  <a:pt x="11497115" y="6613203"/>
                </a:cubicBezTo>
                <a:cubicBezTo>
                  <a:pt x="11497865" y="6615037"/>
                  <a:pt x="11498285" y="6617202"/>
                  <a:pt x="11498374" y="6619698"/>
                </a:cubicBezTo>
                <a:lnTo>
                  <a:pt x="11474057" y="6619698"/>
                </a:lnTo>
                <a:cubicBezTo>
                  <a:pt x="11474237" y="6617653"/>
                  <a:pt x="11474717" y="6615789"/>
                  <a:pt x="11475436" y="6614105"/>
                </a:cubicBezTo>
                <a:cubicBezTo>
                  <a:pt x="11476426" y="6611819"/>
                  <a:pt x="11477895" y="6610045"/>
                  <a:pt x="11479844" y="6608752"/>
                </a:cubicBezTo>
                <a:cubicBezTo>
                  <a:pt x="11481793" y="6607459"/>
                  <a:pt x="11484162" y="6606797"/>
                  <a:pt x="11486950" y="6606797"/>
                </a:cubicBezTo>
                <a:close/>
                <a:moveTo>
                  <a:pt x="11407371" y="6602166"/>
                </a:moveTo>
                <a:cubicBezTo>
                  <a:pt x="11406262" y="6602166"/>
                  <a:pt x="11405452" y="6602497"/>
                  <a:pt x="11404883" y="6603099"/>
                </a:cubicBezTo>
                <a:cubicBezTo>
                  <a:pt x="11404343" y="6603700"/>
                  <a:pt x="11404073" y="6604572"/>
                  <a:pt x="11404073" y="6605745"/>
                </a:cubicBezTo>
                <a:lnTo>
                  <a:pt x="11404073" y="6639545"/>
                </a:lnTo>
                <a:cubicBezTo>
                  <a:pt x="11404073" y="6640688"/>
                  <a:pt x="11404343" y="6641590"/>
                  <a:pt x="11404883" y="6642222"/>
                </a:cubicBezTo>
                <a:cubicBezTo>
                  <a:pt x="11405452" y="6642853"/>
                  <a:pt x="11406262" y="6643184"/>
                  <a:pt x="11407371" y="6643184"/>
                </a:cubicBezTo>
                <a:cubicBezTo>
                  <a:pt x="11408451" y="6643184"/>
                  <a:pt x="11409290" y="6642853"/>
                  <a:pt x="11409860" y="6642222"/>
                </a:cubicBezTo>
                <a:cubicBezTo>
                  <a:pt x="11410460" y="6641590"/>
                  <a:pt x="11410729" y="6640688"/>
                  <a:pt x="11410729" y="6639545"/>
                </a:cubicBezTo>
                <a:lnTo>
                  <a:pt x="11410729" y="6605745"/>
                </a:lnTo>
                <a:cubicBezTo>
                  <a:pt x="11410729" y="6604572"/>
                  <a:pt x="11410430" y="6603700"/>
                  <a:pt x="11409830" y="6603099"/>
                </a:cubicBezTo>
                <a:cubicBezTo>
                  <a:pt x="11409230" y="6602497"/>
                  <a:pt x="11408390" y="6602166"/>
                  <a:pt x="11407371" y="6602166"/>
                </a:cubicBezTo>
                <a:close/>
                <a:moveTo>
                  <a:pt x="11486800" y="6601836"/>
                </a:moveTo>
                <a:cubicBezTo>
                  <a:pt x="11483022" y="6601836"/>
                  <a:pt x="11479664" y="6602738"/>
                  <a:pt x="11476786" y="6604482"/>
                </a:cubicBezTo>
                <a:cubicBezTo>
                  <a:pt x="11473907" y="6606256"/>
                  <a:pt x="11471628" y="6608692"/>
                  <a:pt x="11469979" y="6611819"/>
                </a:cubicBezTo>
                <a:cubicBezTo>
                  <a:pt x="11468330" y="6614917"/>
                  <a:pt x="11467520" y="6618556"/>
                  <a:pt x="11467520" y="6622765"/>
                </a:cubicBezTo>
                <a:cubicBezTo>
                  <a:pt x="11467520" y="6627066"/>
                  <a:pt x="11468360" y="6630734"/>
                  <a:pt x="11470039" y="6633832"/>
                </a:cubicBezTo>
                <a:cubicBezTo>
                  <a:pt x="11471718" y="6636929"/>
                  <a:pt x="11474057" y="6639305"/>
                  <a:pt x="11477115" y="6640989"/>
                </a:cubicBezTo>
                <a:cubicBezTo>
                  <a:pt x="11480174" y="6642673"/>
                  <a:pt x="11483802" y="6643515"/>
                  <a:pt x="11488030" y="6643515"/>
                </a:cubicBezTo>
                <a:cubicBezTo>
                  <a:pt x="11490458" y="6643515"/>
                  <a:pt x="11492887" y="6643154"/>
                  <a:pt x="11495376" y="6642432"/>
                </a:cubicBezTo>
                <a:cubicBezTo>
                  <a:pt x="11497835" y="6641711"/>
                  <a:pt x="11499994" y="6640688"/>
                  <a:pt x="11501793" y="6639365"/>
                </a:cubicBezTo>
                <a:cubicBezTo>
                  <a:pt x="11502512" y="6638914"/>
                  <a:pt x="11502992" y="6638403"/>
                  <a:pt x="11503232" y="6637801"/>
                </a:cubicBezTo>
                <a:cubicBezTo>
                  <a:pt x="11503472" y="6637200"/>
                  <a:pt x="11503532" y="6636628"/>
                  <a:pt x="11503412" y="6636117"/>
                </a:cubicBezTo>
                <a:cubicBezTo>
                  <a:pt x="11503262" y="6635576"/>
                  <a:pt x="11502992" y="6635125"/>
                  <a:pt x="11502632" y="6634794"/>
                </a:cubicBezTo>
                <a:cubicBezTo>
                  <a:pt x="11502243" y="6634433"/>
                  <a:pt x="11501733" y="6634223"/>
                  <a:pt x="11501103" y="6634193"/>
                </a:cubicBezTo>
                <a:cubicBezTo>
                  <a:pt x="11500474" y="6634163"/>
                  <a:pt x="11499754" y="6634403"/>
                  <a:pt x="11499004" y="6634914"/>
                </a:cubicBezTo>
                <a:cubicBezTo>
                  <a:pt x="11497235" y="6636057"/>
                  <a:pt x="11495436" y="6636899"/>
                  <a:pt x="11493607" y="6637380"/>
                </a:cubicBezTo>
                <a:cubicBezTo>
                  <a:pt x="11491748" y="6637891"/>
                  <a:pt x="11489889" y="6638132"/>
                  <a:pt x="11488030" y="6638132"/>
                </a:cubicBezTo>
                <a:cubicBezTo>
                  <a:pt x="11483532" y="6638132"/>
                  <a:pt x="11480054" y="6636809"/>
                  <a:pt x="11477625" y="6634163"/>
                </a:cubicBezTo>
                <a:cubicBezTo>
                  <a:pt x="11475406" y="6631787"/>
                  <a:pt x="11474207" y="6628419"/>
                  <a:pt x="11473967" y="6624089"/>
                </a:cubicBezTo>
                <a:lnTo>
                  <a:pt x="11501313" y="6624089"/>
                </a:lnTo>
                <a:cubicBezTo>
                  <a:pt x="11502243" y="6624089"/>
                  <a:pt x="11502962" y="6623878"/>
                  <a:pt x="11503442" y="6623457"/>
                </a:cubicBezTo>
                <a:cubicBezTo>
                  <a:pt x="11503952" y="6623036"/>
                  <a:pt x="11504192" y="6622404"/>
                  <a:pt x="11504192" y="6621503"/>
                </a:cubicBezTo>
                <a:cubicBezTo>
                  <a:pt x="11504192" y="6618495"/>
                  <a:pt x="11503802" y="6615759"/>
                  <a:pt x="11502992" y="6613323"/>
                </a:cubicBezTo>
                <a:cubicBezTo>
                  <a:pt x="11502183" y="6610917"/>
                  <a:pt x="11501043" y="6608842"/>
                  <a:pt x="11499544" y="6607128"/>
                </a:cubicBezTo>
                <a:cubicBezTo>
                  <a:pt x="11498015" y="6605444"/>
                  <a:pt x="11496186" y="6604121"/>
                  <a:pt x="11494057" y="6603219"/>
                </a:cubicBezTo>
                <a:cubicBezTo>
                  <a:pt x="11491898" y="6602317"/>
                  <a:pt x="11489499" y="6601836"/>
                  <a:pt x="11486800" y="6601836"/>
                </a:cubicBezTo>
                <a:close/>
                <a:moveTo>
                  <a:pt x="11443443" y="6601836"/>
                </a:moveTo>
                <a:cubicBezTo>
                  <a:pt x="11440054" y="6601836"/>
                  <a:pt x="11437056" y="6602648"/>
                  <a:pt x="11434417" y="6604272"/>
                </a:cubicBezTo>
                <a:cubicBezTo>
                  <a:pt x="11432438" y="6605534"/>
                  <a:pt x="11430849" y="6607249"/>
                  <a:pt x="11429710" y="6609414"/>
                </a:cubicBezTo>
                <a:lnTo>
                  <a:pt x="11429710" y="6605414"/>
                </a:lnTo>
                <a:cubicBezTo>
                  <a:pt x="11429710" y="6604301"/>
                  <a:pt x="11429410" y="6603460"/>
                  <a:pt x="11428840" y="6602888"/>
                </a:cubicBezTo>
                <a:cubicBezTo>
                  <a:pt x="11428240" y="6602317"/>
                  <a:pt x="11427431" y="6602016"/>
                  <a:pt x="11426381" y="6602016"/>
                </a:cubicBezTo>
                <a:cubicBezTo>
                  <a:pt x="11425362" y="6602016"/>
                  <a:pt x="11424552" y="6602317"/>
                  <a:pt x="11424013" y="6602888"/>
                </a:cubicBezTo>
                <a:cubicBezTo>
                  <a:pt x="11423473" y="6603460"/>
                  <a:pt x="11423173" y="6604301"/>
                  <a:pt x="11423173" y="6605414"/>
                </a:cubicBezTo>
                <a:lnTo>
                  <a:pt x="11423173" y="6639876"/>
                </a:lnTo>
                <a:cubicBezTo>
                  <a:pt x="11423173" y="6640959"/>
                  <a:pt x="11423473" y="6641831"/>
                  <a:pt x="11424013" y="6642432"/>
                </a:cubicBezTo>
                <a:cubicBezTo>
                  <a:pt x="11424552" y="6643033"/>
                  <a:pt x="11425392" y="6643335"/>
                  <a:pt x="11426471" y="6643335"/>
                </a:cubicBezTo>
                <a:cubicBezTo>
                  <a:pt x="11428720" y="6643335"/>
                  <a:pt x="11429860" y="6642192"/>
                  <a:pt x="11429860" y="6639876"/>
                </a:cubicBezTo>
                <a:lnTo>
                  <a:pt x="11429860" y="6619879"/>
                </a:lnTo>
                <a:cubicBezTo>
                  <a:pt x="11429860" y="6616059"/>
                  <a:pt x="11430939" y="6613022"/>
                  <a:pt x="11433098" y="6610737"/>
                </a:cubicBezTo>
                <a:cubicBezTo>
                  <a:pt x="11435287" y="6608451"/>
                  <a:pt x="11438195" y="6607308"/>
                  <a:pt x="11441883" y="6607308"/>
                </a:cubicBezTo>
                <a:cubicBezTo>
                  <a:pt x="11445062" y="6607308"/>
                  <a:pt x="11447401" y="6608181"/>
                  <a:pt x="11448840" y="6609895"/>
                </a:cubicBezTo>
                <a:cubicBezTo>
                  <a:pt x="11450309" y="6611639"/>
                  <a:pt x="11451029" y="6614376"/>
                  <a:pt x="11451029" y="6618135"/>
                </a:cubicBezTo>
                <a:lnTo>
                  <a:pt x="11451029" y="6639876"/>
                </a:lnTo>
                <a:cubicBezTo>
                  <a:pt x="11451029" y="6640959"/>
                  <a:pt x="11451329" y="6641831"/>
                  <a:pt x="11451898" y="6642432"/>
                </a:cubicBezTo>
                <a:cubicBezTo>
                  <a:pt x="11452468" y="6643033"/>
                  <a:pt x="11453308" y="6643335"/>
                  <a:pt x="11454417" y="6643335"/>
                </a:cubicBezTo>
                <a:cubicBezTo>
                  <a:pt x="11455467" y="6643335"/>
                  <a:pt x="11456276" y="6643033"/>
                  <a:pt x="11456846" y="6642432"/>
                </a:cubicBezTo>
                <a:cubicBezTo>
                  <a:pt x="11457416" y="6641831"/>
                  <a:pt x="11457715" y="6640959"/>
                  <a:pt x="11457715" y="6639876"/>
                </a:cubicBezTo>
                <a:lnTo>
                  <a:pt x="11457715" y="6617713"/>
                </a:lnTo>
                <a:cubicBezTo>
                  <a:pt x="11457715" y="6614135"/>
                  <a:pt x="11457176" y="6611188"/>
                  <a:pt x="11456156" y="6608842"/>
                </a:cubicBezTo>
                <a:cubicBezTo>
                  <a:pt x="11455107" y="6606497"/>
                  <a:pt x="11453518" y="6604752"/>
                  <a:pt x="11451419" y="6603580"/>
                </a:cubicBezTo>
                <a:cubicBezTo>
                  <a:pt x="11449290" y="6602437"/>
                  <a:pt x="11446651" y="6601836"/>
                  <a:pt x="11443443" y="6601836"/>
                </a:cubicBezTo>
                <a:close/>
                <a:moveTo>
                  <a:pt x="11407371" y="6584755"/>
                </a:moveTo>
                <a:cubicBezTo>
                  <a:pt x="11405992" y="6584755"/>
                  <a:pt x="11404913" y="6585086"/>
                  <a:pt x="11404163" y="6585778"/>
                </a:cubicBezTo>
                <a:cubicBezTo>
                  <a:pt x="11403383" y="6586469"/>
                  <a:pt x="11402993" y="6587461"/>
                  <a:pt x="11402993" y="6588785"/>
                </a:cubicBezTo>
                <a:cubicBezTo>
                  <a:pt x="11402993" y="6590047"/>
                  <a:pt x="11403383" y="6591070"/>
                  <a:pt x="11404163" y="6591822"/>
                </a:cubicBezTo>
                <a:cubicBezTo>
                  <a:pt x="11404913" y="6592544"/>
                  <a:pt x="11405992" y="6592935"/>
                  <a:pt x="11407371" y="6592935"/>
                </a:cubicBezTo>
                <a:cubicBezTo>
                  <a:pt x="11408780" y="6592935"/>
                  <a:pt x="11409860" y="6592544"/>
                  <a:pt x="11410609" y="6591822"/>
                </a:cubicBezTo>
                <a:cubicBezTo>
                  <a:pt x="11411359" y="6591070"/>
                  <a:pt x="11411719" y="6590047"/>
                  <a:pt x="11411719" y="6588785"/>
                </a:cubicBezTo>
                <a:cubicBezTo>
                  <a:pt x="11411719" y="6587461"/>
                  <a:pt x="11411359" y="6586469"/>
                  <a:pt x="11410609" y="6585778"/>
                </a:cubicBezTo>
                <a:cubicBezTo>
                  <a:pt x="11409860" y="6585086"/>
                  <a:pt x="11408780" y="6584755"/>
                  <a:pt x="11407371" y="6584755"/>
                </a:cubicBezTo>
                <a:close/>
                <a:moveTo>
                  <a:pt x="11382964" y="6583913"/>
                </a:moveTo>
                <a:cubicBezTo>
                  <a:pt x="11381884" y="6583913"/>
                  <a:pt x="11381044" y="6584214"/>
                  <a:pt x="11380505" y="6584785"/>
                </a:cubicBezTo>
                <a:cubicBezTo>
                  <a:pt x="11379965" y="6585356"/>
                  <a:pt x="11379665" y="6586199"/>
                  <a:pt x="11379665" y="6587311"/>
                </a:cubicBezTo>
                <a:lnTo>
                  <a:pt x="11379665" y="6629441"/>
                </a:lnTo>
                <a:cubicBezTo>
                  <a:pt x="11379665" y="6633982"/>
                  <a:pt x="11380715" y="6637440"/>
                  <a:pt x="11382814" y="6639876"/>
                </a:cubicBezTo>
                <a:cubicBezTo>
                  <a:pt x="11384883" y="6642282"/>
                  <a:pt x="11387911" y="6643515"/>
                  <a:pt x="11391869" y="6643515"/>
                </a:cubicBezTo>
                <a:cubicBezTo>
                  <a:pt x="11392319" y="6643515"/>
                  <a:pt x="11392769" y="6643485"/>
                  <a:pt x="11393278" y="6643424"/>
                </a:cubicBezTo>
                <a:cubicBezTo>
                  <a:pt x="11393758" y="6643365"/>
                  <a:pt x="11394238" y="6643304"/>
                  <a:pt x="11394658" y="6643244"/>
                </a:cubicBezTo>
                <a:cubicBezTo>
                  <a:pt x="11395647" y="6643094"/>
                  <a:pt x="11396367" y="6642763"/>
                  <a:pt x="11396816" y="6642252"/>
                </a:cubicBezTo>
                <a:cubicBezTo>
                  <a:pt x="11397266" y="6641771"/>
                  <a:pt x="11397476" y="6641019"/>
                  <a:pt x="11397476" y="6640026"/>
                </a:cubicBezTo>
                <a:cubicBezTo>
                  <a:pt x="11397476" y="6639034"/>
                  <a:pt x="11397356" y="6638373"/>
                  <a:pt x="11397116" y="6638042"/>
                </a:cubicBezTo>
                <a:cubicBezTo>
                  <a:pt x="11396846" y="6637711"/>
                  <a:pt x="11396427" y="6637591"/>
                  <a:pt x="11395827" y="6637621"/>
                </a:cubicBezTo>
                <a:cubicBezTo>
                  <a:pt x="11395437" y="6637621"/>
                  <a:pt x="11395047" y="6637651"/>
                  <a:pt x="11394658" y="6637711"/>
                </a:cubicBezTo>
                <a:cubicBezTo>
                  <a:pt x="11394298" y="6637771"/>
                  <a:pt x="11393848" y="6637801"/>
                  <a:pt x="11393338" y="6637801"/>
                </a:cubicBezTo>
                <a:cubicBezTo>
                  <a:pt x="11391060" y="6637801"/>
                  <a:pt x="11389290" y="6637079"/>
                  <a:pt x="11388121" y="6635606"/>
                </a:cubicBezTo>
                <a:cubicBezTo>
                  <a:pt x="11386952" y="6634163"/>
                  <a:pt x="11386352" y="6631937"/>
                  <a:pt x="11386352" y="6628960"/>
                </a:cubicBezTo>
                <a:lnTo>
                  <a:pt x="11386352" y="6587311"/>
                </a:lnTo>
                <a:cubicBezTo>
                  <a:pt x="11386352" y="6586199"/>
                  <a:pt x="11386052" y="6585356"/>
                  <a:pt x="11385453" y="6584785"/>
                </a:cubicBezTo>
                <a:cubicBezTo>
                  <a:pt x="11384853" y="6584214"/>
                  <a:pt x="11384013" y="6583913"/>
                  <a:pt x="11382964" y="6583913"/>
                </a:cubicBezTo>
                <a:close/>
                <a:moveTo>
                  <a:pt x="11664220" y="6541181"/>
                </a:moveTo>
                <a:lnTo>
                  <a:pt x="11666768" y="6541181"/>
                </a:lnTo>
                <a:lnTo>
                  <a:pt x="11666768" y="6543677"/>
                </a:lnTo>
                <a:cubicBezTo>
                  <a:pt x="11666768" y="6546053"/>
                  <a:pt x="11666289" y="6548128"/>
                  <a:pt x="11665329" y="6549962"/>
                </a:cubicBezTo>
                <a:cubicBezTo>
                  <a:pt x="11664369" y="6551766"/>
                  <a:pt x="11663050" y="6553210"/>
                  <a:pt x="11661371" y="6554263"/>
                </a:cubicBezTo>
                <a:cubicBezTo>
                  <a:pt x="11659692" y="6555285"/>
                  <a:pt x="11657773" y="6555826"/>
                  <a:pt x="11655554" y="6555826"/>
                </a:cubicBezTo>
                <a:cubicBezTo>
                  <a:pt x="11652855" y="6555826"/>
                  <a:pt x="11650727" y="6555104"/>
                  <a:pt x="11649167" y="6553661"/>
                </a:cubicBezTo>
                <a:cubicBezTo>
                  <a:pt x="11647608" y="6552248"/>
                  <a:pt x="11646829" y="6550383"/>
                  <a:pt x="11646829" y="6548128"/>
                </a:cubicBezTo>
                <a:cubicBezTo>
                  <a:pt x="11646829" y="6546324"/>
                  <a:pt x="11647338" y="6544910"/>
                  <a:pt x="11648358" y="6543918"/>
                </a:cubicBezTo>
                <a:cubicBezTo>
                  <a:pt x="11649377" y="6542926"/>
                  <a:pt x="11651147" y="6542234"/>
                  <a:pt x="11653695" y="6541813"/>
                </a:cubicBezTo>
                <a:cubicBezTo>
                  <a:pt x="11656274" y="6541392"/>
                  <a:pt x="11659752" y="6541181"/>
                  <a:pt x="11664220" y="6541181"/>
                </a:cubicBezTo>
                <a:close/>
                <a:moveTo>
                  <a:pt x="11519754" y="6524161"/>
                </a:moveTo>
                <a:cubicBezTo>
                  <a:pt x="11522273" y="6524161"/>
                  <a:pt x="11524401" y="6524732"/>
                  <a:pt x="11526050" y="6525815"/>
                </a:cubicBezTo>
                <a:cubicBezTo>
                  <a:pt x="11527730" y="6526927"/>
                  <a:pt x="11529019" y="6528491"/>
                  <a:pt x="11529888" y="6530566"/>
                </a:cubicBezTo>
                <a:cubicBezTo>
                  <a:pt x="11530668" y="6532401"/>
                  <a:pt x="11531088" y="6534566"/>
                  <a:pt x="11531178" y="6537061"/>
                </a:cubicBezTo>
                <a:lnTo>
                  <a:pt x="11506860" y="6537061"/>
                </a:lnTo>
                <a:cubicBezTo>
                  <a:pt x="11507040" y="6534987"/>
                  <a:pt x="11507490" y="6533122"/>
                  <a:pt x="11508240" y="6531468"/>
                </a:cubicBezTo>
                <a:cubicBezTo>
                  <a:pt x="11509199" y="6529183"/>
                  <a:pt x="11510698" y="6527409"/>
                  <a:pt x="11512647" y="6526115"/>
                </a:cubicBezTo>
                <a:cubicBezTo>
                  <a:pt x="11514596" y="6524822"/>
                  <a:pt x="11516965" y="6524161"/>
                  <a:pt x="11519754" y="6524161"/>
                </a:cubicBezTo>
                <a:close/>
                <a:moveTo>
                  <a:pt x="11396667" y="6524161"/>
                </a:moveTo>
                <a:cubicBezTo>
                  <a:pt x="11399185" y="6524161"/>
                  <a:pt x="11401284" y="6524732"/>
                  <a:pt x="11402963" y="6525815"/>
                </a:cubicBezTo>
                <a:cubicBezTo>
                  <a:pt x="11404642" y="6526927"/>
                  <a:pt x="11405902" y="6528491"/>
                  <a:pt x="11406772" y="6530566"/>
                </a:cubicBezTo>
                <a:cubicBezTo>
                  <a:pt x="11407551" y="6532401"/>
                  <a:pt x="11408001" y="6534566"/>
                  <a:pt x="11408091" y="6537061"/>
                </a:cubicBezTo>
                <a:lnTo>
                  <a:pt x="11383743" y="6537061"/>
                </a:lnTo>
                <a:cubicBezTo>
                  <a:pt x="11383953" y="6534987"/>
                  <a:pt x="11384403" y="6533122"/>
                  <a:pt x="11385122" y="6531468"/>
                </a:cubicBezTo>
                <a:cubicBezTo>
                  <a:pt x="11386112" y="6529183"/>
                  <a:pt x="11387581" y="6527409"/>
                  <a:pt x="11389530" y="6526115"/>
                </a:cubicBezTo>
                <a:cubicBezTo>
                  <a:pt x="11391479" y="6524822"/>
                  <a:pt x="11393848" y="6524161"/>
                  <a:pt x="11396667" y="6524161"/>
                </a:cubicBezTo>
                <a:close/>
                <a:moveTo>
                  <a:pt x="11626049" y="6519530"/>
                </a:moveTo>
                <a:cubicBezTo>
                  <a:pt x="11624970" y="6519530"/>
                  <a:pt x="11624130" y="6519830"/>
                  <a:pt x="11623590" y="6520462"/>
                </a:cubicBezTo>
                <a:cubicBezTo>
                  <a:pt x="11623051" y="6521063"/>
                  <a:pt x="11622751" y="6521936"/>
                  <a:pt x="11622751" y="6523078"/>
                </a:cubicBezTo>
                <a:lnTo>
                  <a:pt x="11622751" y="6556879"/>
                </a:lnTo>
                <a:cubicBezTo>
                  <a:pt x="11622751" y="6558052"/>
                  <a:pt x="11623051" y="6558954"/>
                  <a:pt x="11623590" y="6559585"/>
                </a:cubicBezTo>
                <a:cubicBezTo>
                  <a:pt x="11624130" y="6560217"/>
                  <a:pt x="11624970" y="6560517"/>
                  <a:pt x="11626049" y="6560517"/>
                </a:cubicBezTo>
                <a:cubicBezTo>
                  <a:pt x="11627159" y="6560517"/>
                  <a:pt x="11627998" y="6560217"/>
                  <a:pt x="11628568" y="6559585"/>
                </a:cubicBezTo>
                <a:lnTo>
                  <a:pt x="11629156" y="6557755"/>
                </a:lnTo>
                <a:lnTo>
                  <a:pt x="11629189" y="6558394"/>
                </a:lnTo>
                <a:cubicBezTo>
                  <a:pt x="11629260" y="6558419"/>
                  <a:pt x="11629348" y="6557721"/>
                  <a:pt x="11629438" y="6556879"/>
                </a:cubicBezTo>
                <a:lnTo>
                  <a:pt x="11629156" y="6557755"/>
                </a:lnTo>
                <a:lnTo>
                  <a:pt x="11629044" y="6555575"/>
                </a:lnTo>
                <a:cubicBezTo>
                  <a:pt x="11629003" y="6551481"/>
                  <a:pt x="11629093" y="6542189"/>
                  <a:pt x="11629438" y="6523078"/>
                </a:cubicBezTo>
                <a:cubicBezTo>
                  <a:pt x="11629438" y="6521936"/>
                  <a:pt x="11629138" y="6521063"/>
                  <a:pt x="11628538" y="6520462"/>
                </a:cubicBezTo>
                <a:cubicBezTo>
                  <a:pt x="11627938" y="6519830"/>
                  <a:pt x="11627099" y="6519530"/>
                  <a:pt x="11626049" y="6519530"/>
                </a:cubicBezTo>
                <a:close/>
                <a:moveTo>
                  <a:pt x="11657953" y="6519199"/>
                </a:moveTo>
                <a:cubicBezTo>
                  <a:pt x="11655794" y="6519199"/>
                  <a:pt x="11653545" y="6519470"/>
                  <a:pt x="11651177" y="6520041"/>
                </a:cubicBezTo>
                <a:cubicBezTo>
                  <a:pt x="11648838" y="6520582"/>
                  <a:pt x="11646439" y="6521454"/>
                  <a:pt x="11644010" y="6522687"/>
                </a:cubicBezTo>
                <a:cubicBezTo>
                  <a:pt x="11643380" y="6523018"/>
                  <a:pt x="11642871" y="6523439"/>
                  <a:pt x="11642571" y="6524010"/>
                </a:cubicBezTo>
                <a:cubicBezTo>
                  <a:pt x="11642271" y="6524552"/>
                  <a:pt x="11642151" y="6525123"/>
                  <a:pt x="11642211" y="6525695"/>
                </a:cubicBezTo>
                <a:cubicBezTo>
                  <a:pt x="11642271" y="6526266"/>
                  <a:pt x="11642451" y="6526777"/>
                  <a:pt x="11642781" y="6527228"/>
                </a:cubicBezTo>
                <a:cubicBezTo>
                  <a:pt x="11643110" y="6527649"/>
                  <a:pt x="11643560" y="6527950"/>
                  <a:pt x="11644100" y="6528100"/>
                </a:cubicBezTo>
                <a:cubicBezTo>
                  <a:pt x="11644670" y="6528221"/>
                  <a:pt x="11645329" y="6528100"/>
                  <a:pt x="11646079" y="6527709"/>
                </a:cubicBezTo>
                <a:cubicBezTo>
                  <a:pt x="11648238" y="6526627"/>
                  <a:pt x="11650247" y="6525815"/>
                  <a:pt x="11652196" y="6525334"/>
                </a:cubicBezTo>
                <a:cubicBezTo>
                  <a:pt x="11654115" y="6524822"/>
                  <a:pt x="11656034" y="6524582"/>
                  <a:pt x="11657953" y="6524582"/>
                </a:cubicBezTo>
                <a:cubicBezTo>
                  <a:pt x="11661071" y="6524582"/>
                  <a:pt x="11663320" y="6525334"/>
                  <a:pt x="11664700" y="6526837"/>
                </a:cubicBezTo>
                <a:cubicBezTo>
                  <a:pt x="11666079" y="6528371"/>
                  <a:pt x="11666768" y="6530837"/>
                  <a:pt x="11666768" y="6534235"/>
                </a:cubicBezTo>
                <a:lnTo>
                  <a:pt x="11666768" y="6536821"/>
                </a:lnTo>
                <a:lnTo>
                  <a:pt x="11664130" y="6536821"/>
                </a:lnTo>
                <a:cubicBezTo>
                  <a:pt x="11658103" y="6536821"/>
                  <a:pt x="11653305" y="6537182"/>
                  <a:pt x="11649827" y="6537873"/>
                </a:cubicBezTo>
                <a:cubicBezTo>
                  <a:pt x="11646349" y="6538595"/>
                  <a:pt x="11643860" y="6539828"/>
                  <a:pt x="11642331" y="6541512"/>
                </a:cubicBezTo>
                <a:cubicBezTo>
                  <a:pt x="11640832" y="6543226"/>
                  <a:pt x="11640082" y="6545572"/>
                  <a:pt x="11640082" y="6548549"/>
                </a:cubicBezTo>
                <a:cubicBezTo>
                  <a:pt x="11640082" y="6550864"/>
                  <a:pt x="11640712" y="6552939"/>
                  <a:pt x="11641971" y="6554834"/>
                </a:cubicBezTo>
                <a:cubicBezTo>
                  <a:pt x="11643231" y="6556698"/>
                  <a:pt x="11644939" y="6558172"/>
                  <a:pt x="11647128" y="6559254"/>
                </a:cubicBezTo>
                <a:cubicBezTo>
                  <a:pt x="11649287" y="6560337"/>
                  <a:pt x="11651746" y="6560848"/>
                  <a:pt x="11654505" y="6560848"/>
                </a:cubicBezTo>
                <a:cubicBezTo>
                  <a:pt x="11656754" y="6560848"/>
                  <a:pt x="11658762" y="6560457"/>
                  <a:pt x="11660592" y="6559615"/>
                </a:cubicBezTo>
                <a:cubicBezTo>
                  <a:pt x="11662391" y="6558803"/>
                  <a:pt x="11663920" y="6557631"/>
                  <a:pt x="11665149" y="6556157"/>
                </a:cubicBezTo>
                <a:cubicBezTo>
                  <a:pt x="11665869" y="6555285"/>
                  <a:pt x="11666469" y="6554322"/>
                  <a:pt x="11666918" y="6553240"/>
                </a:cubicBezTo>
                <a:lnTo>
                  <a:pt x="11666918" y="6557210"/>
                </a:lnTo>
                <a:cubicBezTo>
                  <a:pt x="11666918" y="6558322"/>
                  <a:pt x="11667218" y="6559164"/>
                  <a:pt x="11667758" y="6559796"/>
                </a:cubicBezTo>
                <a:cubicBezTo>
                  <a:pt x="11668298" y="6560397"/>
                  <a:pt x="11669107" y="6560698"/>
                  <a:pt x="11670157" y="6560698"/>
                </a:cubicBezTo>
                <a:cubicBezTo>
                  <a:pt x="11671146" y="6560698"/>
                  <a:pt x="11671896" y="6560397"/>
                  <a:pt x="11672406" y="6559796"/>
                </a:cubicBezTo>
                <a:cubicBezTo>
                  <a:pt x="11672945" y="6559164"/>
                  <a:pt x="11673185" y="6558322"/>
                  <a:pt x="11673185" y="6557210"/>
                </a:cubicBezTo>
                <a:lnTo>
                  <a:pt x="11673185" y="6534836"/>
                </a:lnTo>
                <a:cubicBezTo>
                  <a:pt x="11673185" y="6531258"/>
                  <a:pt x="11672645" y="6528311"/>
                  <a:pt x="11671536" y="6526025"/>
                </a:cubicBezTo>
                <a:cubicBezTo>
                  <a:pt x="11670456" y="6523740"/>
                  <a:pt x="11668778" y="6522026"/>
                  <a:pt x="11666529" y="6520913"/>
                </a:cubicBezTo>
                <a:cubicBezTo>
                  <a:pt x="11664280" y="6519770"/>
                  <a:pt x="11661401" y="6519199"/>
                  <a:pt x="11657953" y="6519199"/>
                </a:cubicBezTo>
                <a:close/>
                <a:moveTo>
                  <a:pt x="11566890" y="6519199"/>
                </a:moveTo>
                <a:cubicBezTo>
                  <a:pt x="11563501" y="6519199"/>
                  <a:pt x="11560473" y="6520011"/>
                  <a:pt x="11557864" y="6521635"/>
                </a:cubicBezTo>
                <a:cubicBezTo>
                  <a:pt x="11555855" y="6522898"/>
                  <a:pt x="11554266" y="6524642"/>
                  <a:pt x="11553126" y="6526837"/>
                </a:cubicBezTo>
                <a:lnTo>
                  <a:pt x="11553126" y="6522747"/>
                </a:lnTo>
                <a:cubicBezTo>
                  <a:pt x="11553126" y="6521665"/>
                  <a:pt x="11552857" y="6520823"/>
                  <a:pt x="11552257" y="6520251"/>
                </a:cubicBezTo>
                <a:cubicBezTo>
                  <a:pt x="11551687" y="6519650"/>
                  <a:pt x="11550878" y="6519379"/>
                  <a:pt x="11549828" y="6519379"/>
                </a:cubicBezTo>
                <a:cubicBezTo>
                  <a:pt x="11548809" y="6519379"/>
                  <a:pt x="11547999" y="6519650"/>
                  <a:pt x="11547459" y="6520251"/>
                </a:cubicBezTo>
                <a:cubicBezTo>
                  <a:pt x="11546890" y="6520823"/>
                  <a:pt x="11546620" y="6521665"/>
                  <a:pt x="11546620" y="6522747"/>
                </a:cubicBezTo>
                <a:lnTo>
                  <a:pt x="11546620" y="6557210"/>
                </a:lnTo>
                <a:cubicBezTo>
                  <a:pt x="11546620" y="6558322"/>
                  <a:pt x="11546890" y="6559164"/>
                  <a:pt x="11547459" y="6559796"/>
                </a:cubicBezTo>
                <a:cubicBezTo>
                  <a:pt x="11547999" y="6560397"/>
                  <a:pt x="11548809" y="6560698"/>
                  <a:pt x="11549918" y="6560698"/>
                </a:cubicBezTo>
                <a:cubicBezTo>
                  <a:pt x="11552167" y="6560698"/>
                  <a:pt x="11553307" y="6559525"/>
                  <a:pt x="11553307" y="6557210"/>
                </a:cubicBezTo>
                <a:lnTo>
                  <a:pt x="11553307" y="6537212"/>
                </a:lnTo>
                <a:cubicBezTo>
                  <a:pt x="11553307" y="6533423"/>
                  <a:pt x="11554386" y="6530386"/>
                  <a:pt x="11556545" y="6528100"/>
                </a:cubicBezTo>
                <a:cubicBezTo>
                  <a:pt x="11558734" y="6525815"/>
                  <a:pt x="11561642" y="6524672"/>
                  <a:pt x="11565330" y="6524672"/>
                </a:cubicBezTo>
                <a:cubicBezTo>
                  <a:pt x="11568509" y="6524672"/>
                  <a:pt x="11570848" y="6525544"/>
                  <a:pt x="11572287" y="6527258"/>
                </a:cubicBezTo>
                <a:cubicBezTo>
                  <a:pt x="11573756" y="6529002"/>
                  <a:pt x="11574476" y="6531739"/>
                  <a:pt x="11574476" y="6535498"/>
                </a:cubicBezTo>
                <a:lnTo>
                  <a:pt x="11574476" y="6557210"/>
                </a:lnTo>
                <a:cubicBezTo>
                  <a:pt x="11574476" y="6558322"/>
                  <a:pt x="11574775" y="6559164"/>
                  <a:pt x="11575345" y="6559796"/>
                </a:cubicBezTo>
                <a:cubicBezTo>
                  <a:pt x="11575915" y="6560397"/>
                  <a:pt x="11576754" y="6560698"/>
                  <a:pt x="11577864" y="6560698"/>
                </a:cubicBezTo>
                <a:cubicBezTo>
                  <a:pt x="11578913" y="6560698"/>
                  <a:pt x="11579723" y="6560397"/>
                  <a:pt x="11580293" y="6559796"/>
                </a:cubicBezTo>
                <a:cubicBezTo>
                  <a:pt x="11580862" y="6559164"/>
                  <a:pt x="11581162" y="6558322"/>
                  <a:pt x="11581162" y="6557210"/>
                </a:cubicBezTo>
                <a:lnTo>
                  <a:pt x="11581162" y="6535077"/>
                </a:lnTo>
                <a:cubicBezTo>
                  <a:pt x="11581162" y="6531498"/>
                  <a:pt x="11580623" y="6528521"/>
                  <a:pt x="11579573" y="6526175"/>
                </a:cubicBezTo>
                <a:cubicBezTo>
                  <a:pt x="11578553" y="6523860"/>
                  <a:pt x="11576965" y="6522116"/>
                  <a:pt x="11574835" y="6520943"/>
                </a:cubicBezTo>
                <a:cubicBezTo>
                  <a:pt x="11572737" y="6519800"/>
                  <a:pt x="11570068" y="6519199"/>
                  <a:pt x="11566890" y="6519199"/>
                </a:cubicBezTo>
                <a:close/>
                <a:moveTo>
                  <a:pt x="11519604" y="6519199"/>
                </a:moveTo>
                <a:cubicBezTo>
                  <a:pt x="11515796" y="6519199"/>
                  <a:pt x="11512467" y="6520101"/>
                  <a:pt x="11509589" y="6521845"/>
                </a:cubicBezTo>
                <a:cubicBezTo>
                  <a:pt x="11506710" y="6523619"/>
                  <a:pt x="11504431" y="6526055"/>
                  <a:pt x="11502782" y="6529153"/>
                </a:cubicBezTo>
                <a:cubicBezTo>
                  <a:pt x="11501133" y="6532280"/>
                  <a:pt x="11500324" y="6535919"/>
                  <a:pt x="11500324" y="6540129"/>
                </a:cubicBezTo>
                <a:cubicBezTo>
                  <a:pt x="11500324" y="6544429"/>
                  <a:pt x="11501163" y="6548098"/>
                  <a:pt x="11502812" y="6551195"/>
                </a:cubicBezTo>
                <a:cubicBezTo>
                  <a:pt x="11504491" y="6554263"/>
                  <a:pt x="11506860" y="6556668"/>
                  <a:pt x="11509919" y="6558322"/>
                </a:cubicBezTo>
                <a:cubicBezTo>
                  <a:pt x="11512977" y="6560006"/>
                  <a:pt x="11516605" y="6560848"/>
                  <a:pt x="11520833" y="6560848"/>
                </a:cubicBezTo>
                <a:cubicBezTo>
                  <a:pt x="11523262" y="6560848"/>
                  <a:pt x="11525690" y="6560487"/>
                  <a:pt x="11528149" y="6559796"/>
                </a:cubicBezTo>
                <a:cubicBezTo>
                  <a:pt x="11530638" y="6559074"/>
                  <a:pt x="11532767" y="6558052"/>
                  <a:pt x="11534596" y="6556728"/>
                </a:cubicBezTo>
                <a:cubicBezTo>
                  <a:pt x="11535316" y="6556277"/>
                  <a:pt x="11535795" y="6555766"/>
                  <a:pt x="11536035" y="6555165"/>
                </a:cubicBezTo>
                <a:cubicBezTo>
                  <a:pt x="11536275" y="6554563"/>
                  <a:pt x="11536335" y="6553992"/>
                  <a:pt x="11536215" y="6553451"/>
                </a:cubicBezTo>
                <a:cubicBezTo>
                  <a:pt x="11536065" y="6552939"/>
                  <a:pt x="11535795" y="6552488"/>
                  <a:pt x="11535406" y="6552127"/>
                </a:cubicBezTo>
                <a:cubicBezTo>
                  <a:pt x="11535016" y="6551797"/>
                  <a:pt x="11534536" y="6551586"/>
                  <a:pt x="11533907" y="6551556"/>
                </a:cubicBezTo>
                <a:cubicBezTo>
                  <a:pt x="11533277" y="6551526"/>
                  <a:pt x="11532557" y="6551766"/>
                  <a:pt x="11531777" y="6552248"/>
                </a:cubicBezTo>
                <a:cubicBezTo>
                  <a:pt x="11530038" y="6553420"/>
                  <a:pt x="11528239" y="6554263"/>
                  <a:pt x="11526380" y="6554743"/>
                </a:cubicBezTo>
                <a:cubicBezTo>
                  <a:pt x="11524551" y="6555255"/>
                  <a:pt x="11522692" y="6555495"/>
                  <a:pt x="11520833" y="6555495"/>
                </a:cubicBezTo>
                <a:cubicBezTo>
                  <a:pt x="11516335" y="6555495"/>
                  <a:pt x="11512857" y="6554172"/>
                  <a:pt x="11510398" y="6551526"/>
                </a:cubicBezTo>
                <a:cubicBezTo>
                  <a:pt x="11508210" y="6549150"/>
                  <a:pt x="11507010" y="6545812"/>
                  <a:pt x="11506770" y="6541452"/>
                </a:cubicBezTo>
                <a:lnTo>
                  <a:pt x="11534086" y="6541452"/>
                </a:lnTo>
                <a:cubicBezTo>
                  <a:pt x="11535016" y="6541452"/>
                  <a:pt x="11535736" y="6541241"/>
                  <a:pt x="11536245" y="6540820"/>
                </a:cubicBezTo>
                <a:cubicBezTo>
                  <a:pt x="11536725" y="6540399"/>
                  <a:pt x="11536995" y="6539768"/>
                  <a:pt x="11536995" y="6538866"/>
                </a:cubicBezTo>
                <a:cubicBezTo>
                  <a:pt x="11536995" y="6535859"/>
                  <a:pt x="11536575" y="6533122"/>
                  <a:pt x="11535795" y="6530686"/>
                </a:cubicBezTo>
                <a:cubicBezTo>
                  <a:pt x="11534986" y="6528281"/>
                  <a:pt x="11533847" y="6526206"/>
                  <a:pt x="11532317" y="6524492"/>
                </a:cubicBezTo>
                <a:cubicBezTo>
                  <a:pt x="11530818" y="6522777"/>
                  <a:pt x="11528989" y="6521485"/>
                  <a:pt x="11526860" y="6520582"/>
                </a:cubicBezTo>
                <a:cubicBezTo>
                  <a:pt x="11524701" y="6519650"/>
                  <a:pt x="11522273" y="6519199"/>
                  <a:pt x="11519604" y="6519199"/>
                </a:cubicBezTo>
                <a:close/>
                <a:moveTo>
                  <a:pt x="11477745" y="6519199"/>
                </a:moveTo>
                <a:cubicBezTo>
                  <a:pt x="11474597" y="6519199"/>
                  <a:pt x="11471868" y="6519710"/>
                  <a:pt x="11469499" y="6520703"/>
                </a:cubicBezTo>
                <a:cubicBezTo>
                  <a:pt x="11467131" y="6521695"/>
                  <a:pt x="11465302" y="6523078"/>
                  <a:pt x="11464012" y="6524883"/>
                </a:cubicBezTo>
                <a:cubicBezTo>
                  <a:pt x="11462723" y="6526657"/>
                  <a:pt x="11462093" y="6528792"/>
                  <a:pt x="11462093" y="6531258"/>
                </a:cubicBezTo>
                <a:cubicBezTo>
                  <a:pt x="11462093" y="6534084"/>
                  <a:pt x="11462903" y="6536370"/>
                  <a:pt x="11464582" y="6538144"/>
                </a:cubicBezTo>
                <a:cubicBezTo>
                  <a:pt x="11466261" y="6539888"/>
                  <a:pt x="11468840" y="6541121"/>
                  <a:pt x="11472288" y="6541843"/>
                </a:cubicBezTo>
                <a:lnTo>
                  <a:pt x="11479784" y="6543497"/>
                </a:lnTo>
                <a:cubicBezTo>
                  <a:pt x="11482063" y="6544008"/>
                  <a:pt x="11483682" y="6544700"/>
                  <a:pt x="11484732" y="6545602"/>
                </a:cubicBezTo>
                <a:cubicBezTo>
                  <a:pt x="11485781" y="6546534"/>
                  <a:pt x="11486291" y="6547737"/>
                  <a:pt x="11486291" y="6549301"/>
                </a:cubicBezTo>
                <a:cubicBezTo>
                  <a:pt x="11486291" y="6551286"/>
                  <a:pt x="11485511" y="6552849"/>
                  <a:pt x="11483922" y="6553992"/>
                </a:cubicBezTo>
                <a:cubicBezTo>
                  <a:pt x="11482333" y="6555165"/>
                  <a:pt x="11479964" y="6555736"/>
                  <a:pt x="11476816" y="6555736"/>
                </a:cubicBezTo>
                <a:cubicBezTo>
                  <a:pt x="11474867" y="6555736"/>
                  <a:pt x="11472857" y="6555465"/>
                  <a:pt x="11470849" y="6554954"/>
                </a:cubicBezTo>
                <a:cubicBezTo>
                  <a:pt x="11468840" y="6554413"/>
                  <a:pt x="11466771" y="6553511"/>
                  <a:pt x="11464642" y="6552187"/>
                </a:cubicBezTo>
                <a:cubicBezTo>
                  <a:pt x="11463982" y="6551857"/>
                  <a:pt x="11463383" y="6551736"/>
                  <a:pt x="11462873" y="6551797"/>
                </a:cubicBezTo>
                <a:cubicBezTo>
                  <a:pt x="11462333" y="6551887"/>
                  <a:pt x="11461913" y="6552127"/>
                  <a:pt x="11461554" y="6552518"/>
                </a:cubicBezTo>
                <a:cubicBezTo>
                  <a:pt x="11461194" y="6552909"/>
                  <a:pt x="11460954" y="6553360"/>
                  <a:pt x="11460894" y="6553872"/>
                </a:cubicBezTo>
                <a:cubicBezTo>
                  <a:pt x="11460804" y="6554413"/>
                  <a:pt x="11460864" y="6554924"/>
                  <a:pt x="11461104" y="6555435"/>
                </a:cubicBezTo>
                <a:cubicBezTo>
                  <a:pt x="11461313" y="6555976"/>
                  <a:pt x="11461703" y="6556428"/>
                  <a:pt x="11462243" y="6556819"/>
                </a:cubicBezTo>
                <a:cubicBezTo>
                  <a:pt x="11464372" y="6558292"/>
                  <a:pt x="11466711" y="6559344"/>
                  <a:pt x="11469199" y="6559946"/>
                </a:cubicBezTo>
                <a:cubicBezTo>
                  <a:pt x="11471718" y="6560547"/>
                  <a:pt x="11474177" y="6560848"/>
                  <a:pt x="11476666" y="6560848"/>
                </a:cubicBezTo>
                <a:cubicBezTo>
                  <a:pt x="11481493" y="6560848"/>
                  <a:pt x="11485361" y="6559796"/>
                  <a:pt x="11488270" y="6557631"/>
                </a:cubicBezTo>
                <a:cubicBezTo>
                  <a:pt x="11491208" y="6555495"/>
                  <a:pt x="11492648" y="6552609"/>
                  <a:pt x="11492648" y="6548970"/>
                </a:cubicBezTo>
                <a:cubicBezTo>
                  <a:pt x="11492648" y="6546083"/>
                  <a:pt x="11491748" y="6543827"/>
                  <a:pt x="11489979" y="6542144"/>
                </a:cubicBezTo>
                <a:cubicBezTo>
                  <a:pt x="11488180" y="6540459"/>
                  <a:pt x="11485511" y="6539227"/>
                  <a:pt x="11481943" y="6538475"/>
                </a:cubicBezTo>
                <a:lnTo>
                  <a:pt x="11474447" y="6536881"/>
                </a:lnTo>
                <a:cubicBezTo>
                  <a:pt x="11472348" y="6536460"/>
                  <a:pt x="11470819" y="6535738"/>
                  <a:pt x="11469829" y="6534746"/>
                </a:cubicBezTo>
                <a:cubicBezTo>
                  <a:pt x="11468840" y="6533754"/>
                  <a:pt x="11468330" y="6532491"/>
                  <a:pt x="11468330" y="6530957"/>
                </a:cubicBezTo>
                <a:cubicBezTo>
                  <a:pt x="11468330" y="6528972"/>
                  <a:pt x="11469139" y="6527348"/>
                  <a:pt x="11470729" y="6526145"/>
                </a:cubicBezTo>
                <a:cubicBezTo>
                  <a:pt x="11472318" y="6524943"/>
                  <a:pt x="11474657" y="6524341"/>
                  <a:pt x="11477745" y="6524341"/>
                </a:cubicBezTo>
                <a:cubicBezTo>
                  <a:pt x="11479394" y="6524341"/>
                  <a:pt x="11481044" y="6524582"/>
                  <a:pt x="11482753" y="6525123"/>
                </a:cubicBezTo>
                <a:cubicBezTo>
                  <a:pt x="11484462" y="6525634"/>
                  <a:pt x="11486141" y="6526446"/>
                  <a:pt x="11487790" y="6527559"/>
                </a:cubicBezTo>
                <a:cubicBezTo>
                  <a:pt x="11488390" y="6527950"/>
                  <a:pt x="11488959" y="6528100"/>
                  <a:pt x="11489529" y="6528040"/>
                </a:cubicBezTo>
                <a:cubicBezTo>
                  <a:pt x="11490069" y="6528010"/>
                  <a:pt x="11490549" y="6527799"/>
                  <a:pt x="11490908" y="6527439"/>
                </a:cubicBezTo>
                <a:cubicBezTo>
                  <a:pt x="11491298" y="6527078"/>
                  <a:pt x="11491568" y="6526627"/>
                  <a:pt x="11491718" y="6526115"/>
                </a:cubicBezTo>
                <a:cubicBezTo>
                  <a:pt x="11491838" y="6525574"/>
                  <a:pt x="11491808" y="6525063"/>
                  <a:pt x="11491628" y="6524522"/>
                </a:cubicBezTo>
                <a:cubicBezTo>
                  <a:pt x="11491418" y="6524010"/>
                  <a:pt x="11491058" y="6523559"/>
                  <a:pt x="11490518" y="6523168"/>
                </a:cubicBezTo>
                <a:cubicBezTo>
                  <a:pt x="11488750" y="6521785"/>
                  <a:pt x="11486800" y="6520793"/>
                  <a:pt x="11484612" y="6520161"/>
                </a:cubicBezTo>
                <a:cubicBezTo>
                  <a:pt x="11482453" y="6519530"/>
                  <a:pt x="11480144" y="6519199"/>
                  <a:pt x="11477745" y="6519199"/>
                </a:cubicBezTo>
                <a:close/>
                <a:moveTo>
                  <a:pt x="11438105" y="6519199"/>
                </a:moveTo>
                <a:cubicBezTo>
                  <a:pt x="11434957" y="6519199"/>
                  <a:pt x="11432228" y="6519710"/>
                  <a:pt x="11429860" y="6520703"/>
                </a:cubicBezTo>
                <a:cubicBezTo>
                  <a:pt x="11427491" y="6521695"/>
                  <a:pt x="11425662" y="6523078"/>
                  <a:pt x="11424373" y="6524883"/>
                </a:cubicBezTo>
                <a:cubicBezTo>
                  <a:pt x="11423083" y="6526657"/>
                  <a:pt x="11422453" y="6528792"/>
                  <a:pt x="11422453" y="6531258"/>
                </a:cubicBezTo>
                <a:cubicBezTo>
                  <a:pt x="11422453" y="6534084"/>
                  <a:pt x="11423293" y="6536370"/>
                  <a:pt x="11424972" y="6538144"/>
                </a:cubicBezTo>
                <a:cubicBezTo>
                  <a:pt x="11426621" y="6539888"/>
                  <a:pt x="11429200" y="6541121"/>
                  <a:pt x="11432648" y="6541843"/>
                </a:cubicBezTo>
                <a:lnTo>
                  <a:pt x="11440175" y="6543497"/>
                </a:lnTo>
                <a:cubicBezTo>
                  <a:pt x="11442423" y="6544008"/>
                  <a:pt x="11444072" y="6544700"/>
                  <a:pt x="11445092" y="6545602"/>
                </a:cubicBezTo>
                <a:cubicBezTo>
                  <a:pt x="11446141" y="6546534"/>
                  <a:pt x="11446681" y="6547737"/>
                  <a:pt x="11446681" y="6549301"/>
                </a:cubicBezTo>
                <a:cubicBezTo>
                  <a:pt x="11446681" y="6551286"/>
                  <a:pt x="11445871" y="6552849"/>
                  <a:pt x="11444282" y="6553992"/>
                </a:cubicBezTo>
                <a:cubicBezTo>
                  <a:pt x="11442693" y="6555165"/>
                  <a:pt x="11440324" y="6555736"/>
                  <a:pt x="11437206" y="6555736"/>
                </a:cubicBezTo>
                <a:cubicBezTo>
                  <a:pt x="11435227" y="6555736"/>
                  <a:pt x="11433218" y="6555465"/>
                  <a:pt x="11431209" y="6554954"/>
                </a:cubicBezTo>
                <a:cubicBezTo>
                  <a:pt x="11429200" y="6554413"/>
                  <a:pt x="11427131" y="6553511"/>
                  <a:pt x="11425002" y="6552187"/>
                </a:cubicBezTo>
                <a:cubicBezTo>
                  <a:pt x="11424343" y="6551857"/>
                  <a:pt x="11423743" y="6551736"/>
                  <a:pt x="11423233" y="6551797"/>
                </a:cubicBezTo>
                <a:cubicBezTo>
                  <a:pt x="11422693" y="6551887"/>
                  <a:pt x="11422273" y="6552127"/>
                  <a:pt x="11421914" y="6552518"/>
                </a:cubicBezTo>
                <a:cubicBezTo>
                  <a:pt x="11421554" y="6552909"/>
                  <a:pt x="11421344" y="6553360"/>
                  <a:pt x="11421254" y="6553872"/>
                </a:cubicBezTo>
                <a:cubicBezTo>
                  <a:pt x="11421164" y="6554413"/>
                  <a:pt x="11421224" y="6554924"/>
                  <a:pt x="11421464" y="6555435"/>
                </a:cubicBezTo>
                <a:cubicBezTo>
                  <a:pt x="11421674" y="6555976"/>
                  <a:pt x="11422064" y="6556428"/>
                  <a:pt x="11422603" y="6556819"/>
                </a:cubicBezTo>
                <a:cubicBezTo>
                  <a:pt x="11424762" y="6558292"/>
                  <a:pt x="11427071" y="6559344"/>
                  <a:pt x="11429560" y="6559946"/>
                </a:cubicBezTo>
                <a:cubicBezTo>
                  <a:pt x="11432078" y="6560547"/>
                  <a:pt x="11434567" y="6560848"/>
                  <a:pt x="11437026" y="6560848"/>
                </a:cubicBezTo>
                <a:cubicBezTo>
                  <a:pt x="11441853" y="6560848"/>
                  <a:pt x="11445722" y="6559796"/>
                  <a:pt x="11448660" y="6557631"/>
                </a:cubicBezTo>
                <a:cubicBezTo>
                  <a:pt x="11451568" y="6555495"/>
                  <a:pt x="11453008" y="6552609"/>
                  <a:pt x="11453008" y="6548970"/>
                </a:cubicBezTo>
                <a:cubicBezTo>
                  <a:pt x="11453008" y="6546083"/>
                  <a:pt x="11452108" y="6543827"/>
                  <a:pt x="11450339" y="6542144"/>
                </a:cubicBezTo>
                <a:cubicBezTo>
                  <a:pt x="11448540" y="6540459"/>
                  <a:pt x="11445871" y="6539227"/>
                  <a:pt x="11442303" y="6538475"/>
                </a:cubicBezTo>
                <a:lnTo>
                  <a:pt x="11434807" y="6536881"/>
                </a:lnTo>
                <a:cubicBezTo>
                  <a:pt x="11432708" y="6536460"/>
                  <a:pt x="11431179" y="6535738"/>
                  <a:pt x="11430189" y="6534746"/>
                </a:cubicBezTo>
                <a:cubicBezTo>
                  <a:pt x="11429200" y="6533754"/>
                  <a:pt x="11428720" y="6532491"/>
                  <a:pt x="11428720" y="6530957"/>
                </a:cubicBezTo>
                <a:cubicBezTo>
                  <a:pt x="11428720" y="6528972"/>
                  <a:pt x="11429500" y="6527348"/>
                  <a:pt x="11431089" y="6526145"/>
                </a:cubicBezTo>
                <a:cubicBezTo>
                  <a:pt x="11432678" y="6524943"/>
                  <a:pt x="11435017" y="6524341"/>
                  <a:pt x="11438105" y="6524341"/>
                </a:cubicBezTo>
                <a:cubicBezTo>
                  <a:pt x="11439755" y="6524341"/>
                  <a:pt x="11441434" y="6524582"/>
                  <a:pt x="11443113" y="6525123"/>
                </a:cubicBezTo>
                <a:cubicBezTo>
                  <a:pt x="11444822" y="6525634"/>
                  <a:pt x="11446501" y="6526446"/>
                  <a:pt x="11448150" y="6527559"/>
                </a:cubicBezTo>
                <a:cubicBezTo>
                  <a:pt x="11448750" y="6527950"/>
                  <a:pt x="11449350" y="6528100"/>
                  <a:pt x="11449890" y="6528040"/>
                </a:cubicBezTo>
                <a:cubicBezTo>
                  <a:pt x="11450429" y="6528010"/>
                  <a:pt x="11450909" y="6527799"/>
                  <a:pt x="11451299" y="6527439"/>
                </a:cubicBezTo>
                <a:cubicBezTo>
                  <a:pt x="11451658" y="6527078"/>
                  <a:pt x="11451928" y="6526627"/>
                  <a:pt x="11452078" y="6526115"/>
                </a:cubicBezTo>
                <a:cubicBezTo>
                  <a:pt x="11452198" y="6525574"/>
                  <a:pt x="11452168" y="6525063"/>
                  <a:pt x="11451988" y="6524522"/>
                </a:cubicBezTo>
                <a:cubicBezTo>
                  <a:pt x="11451779" y="6524010"/>
                  <a:pt x="11451419" y="6523559"/>
                  <a:pt x="11450879" y="6523168"/>
                </a:cubicBezTo>
                <a:cubicBezTo>
                  <a:pt x="11449110" y="6521785"/>
                  <a:pt x="11447161" y="6520793"/>
                  <a:pt x="11444972" y="6520161"/>
                </a:cubicBezTo>
                <a:cubicBezTo>
                  <a:pt x="11442813" y="6519530"/>
                  <a:pt x="11440504" y="6519199"/>
                  <a:pt x="11438105" y="6519199"/>
                </a:cubicBezTo>
                <a:close/>
                <a:moveTo>
                  <a:pt x="11396487" y="6519199"/>
                </a:moveTo>
                <a:cubicBezTo>
                  <a:pt x="11392709" y="6519199"/>
                  <a:pt x="11389350" y="6520101"/>
                  <a:pt x="11386472" y="6521845"/>
                </a:cubicBezTo>
                <a:cubicBezTo>
                  <a:pt x="11383593" y="6523619"/>
                  <a:pt x="11381315" y="6526055"/>
                  <a:pt x="11379665" y="6529153"/>
                </a:cubicBezTo>
                <a:cubicBezTo>
                  <a:pt x="11378016" y="6532280"/>
                  <a:pt x="11377207" y="6535919"/>
                  <a:pt x="11377207" y="6540129"/>
                </a:cubicBezTo>
                <a:cubicBezTo>
                  <a:pt x="11377207" y="6544429"/>
                  <a:pt x="11378046" y="6548098"/>
                  <a:pt x="11379725" y="6551195"/>
                </a:cubicBezTo>
                <a:cubicBezTo>
                  <a:pt x="11381404" y="6554263"/>
                  <a:pt x="11383743" y="6556668"/>
                  <a:pt x="11386802" y="6558322"/>
                </a:cubicBezTo>
                <a:cubicBezTo>
                  <a:pt x="11389860" y="6560006"/>
                  <a:pt x="11393488" y="6560848"/>
                  <a:pt x="11397716" y="6560848"/>
                </a:cubicBezTo>
                <a:cubicBezTo>
                  <a:pt x="11400145" y="6560848"/>
                  <a:pt x="11402574" y="6560487"/>
                  <a:pt x="11405062" y="6559796"/>
                </a:cubicBezTo>
                <a:cubicBezTo>
                  <a:pt x="11407521" y="6559074"/>
                  <a:pt x="11409680" y="6558052"/>
                  <a:pt x="11411479" y="6556728"/>
                </a:cubicBezTo>
                <a:cubicBezTo>
                  <a:pt x="11412199" y="6556277"/>
                  <a:pt x="11412678" y="6555766"/>
                  <a:pt x="11412918" y="6555165"/>
                </a:cubicBezTo>
                <a:cubicBezTo>
                  <a:pt x="11413188" y="6554563"/>
                  <a:pt x="11413218" y="6553992"/>
                  <a:pt x="11413098" y="6553451"/>
                </a:cubicBezTo>
                <a:cubicBezTo>
                  <a:pt x="11412948" y="6552939"/>
                  <a:pt x="11412678" y="6552488"/>
                  <a:pt x="11412319" y="6552127"/>
                </a:cubicBezTo>
                <a:cubicBezTo>
                  <a:pt x="11411929" y="6551797"/>
                  <a:pt x="11411419" y="6551586"/>
                  <a:pt x="11410789" y="6551556"/>
                </a:cubicBezTo>
                <a:cubicBezTo>
                  <a:pt x="11410160" y="6551526"/>
                  <a:pt x="11409440" y="6551766"/>
                  <a:pt x="11408691" y="6552248"/>
                </a:cubicBezTo>
                <a:cubicBezTo>
                  <a:pt x="11406921" y="6553420"/>
                  <a:pt x="11405122" y="6554263"/>
                  <a:pt x="11403293" y="6554743"/>
                </a:cubicBezTo>
                <a:cubicBezTo>
                  <a:pt x="11401434" y="6555255"/>
                  <a:pt x="11399605" y="6555495"/>
                  <a:pt x="11397716" y="6555495"/>
                </a:cubicBezTo>
                <a:cubicBezTo>
                  <a:pt x="11393218" y="6555495"/>
                  <a:pt x="11389740" y="6554172"/>
                  <a:pt x="11387282" y="6551526"/>
                </a:cubicBezTo>
                <a:cubicBezTo>
                  <a:pt x="11385093" y="6549150"/>
                  <a:pt x="11383893" y="6545812"/>
                  <a:pt x="11383653" y="6541452"/>
                </a:cubicBezTo>
                <a:lnTo>
                  <a:pt x="11410999" y="6541452"/>
                </a:lnTo>
                <a:cubicBezTo>
                  <a:pt x="11411929" y="6541452"/>
                  <a:pt x="11412648" y="6541241"/>
                  <a:pt x="11413128" y="6540820"/>
                </a:cubicBezTo>
                <a:cubicBezTo>
                  <a:pt x="11413638" y="6540399"/>
                  <a:pt x="11413878" y="6539768"/>
                  <a:pt x="11413878" y="6538866"/>
                </a:cubicBezTo>
                <a:cubicBezTo>
                  <a:pt x="11413878" y="6535859"/>
                  <a:pt x="11413458" y="6533122"/>
                  <a:pt x="11412678" y="6530686"/>
                </a:cubicBezTo>
                <a:cubicBezTo>
                  <a:pt x="11411869" y="6528281"/>
                  <a:pt x="11410729" y="6526206"/>
                  <a:pt x="11409230" y="6524492"/>
                </a:cubicBezTo>
                <a:cubicBezTo>
                  <a:pt x="11407701" y="6522777"/>
                  <a:pt x="11405872" y="6521485"/>
                  <a:pt x="11403743" y="6520582"/>
                </a:cubicBezTo>
                <a:cubicBezTo>
                  <a:pt x="11401584" y="6519650"/>
                  <a:pt x="11399185" y="6519199"/>
                  <a:pt x="11396487" y="6519199"/>
                </a:cubicBezTo>
                <a:close/>
                <a:moveTo>
                  <a:pt x="11598703" y="6507050"/>
                </a:moveTo>
                <a:cubicBezTo>
                  <a:pt x="11597654" y="6507050"/>
                  <a:pt x="11596844" y="6507351"/>
                  <a:pt x="11596244" y="6507922"/>
                </a:cubicBezTo>
                <a:cubicBezTo>
                  <a:pt x="11595615" y="6508493"/>
                  <a:pt x="11595315" y="6509335"/>
                  <a:pt x="11595315" y="6510448"/>
                </a:cubicBezTo>
                <a:lnTo>
                  <a:pt x="11595315" y="6519951"/>
                </a:lnTo>
                <a:lnTo>
                  <a:pt x="11589798" y="6519951"/>
                </a:lnTo>
                <a:cubicBezTo>
                  <a:pt x="11588868" y="6519951"/>
                  <a:pt x="11588149" y="6520161"/>
                  <a:pt x="11587669" y="6520612"/>
                </a:cubicBezTo>
                <a:cubicBezTo>
                  <a:pt x="11587159" y="6521063"/>
                  <a:pt x="11586919" y="6521695"/>
                  <a:pt x="11586919" y="6522507"/>
                </a:cubicBezTo>
                <a:cubicBezTo>
                  <a:pt x="11586919" y="6523349"/>
                  <a:pt x="11587159" y="6523980"/>
                  <a:pt x="11587669" y="6524462"/>
                </a:cubicBezTo>
                <a:cubicBezTo>
                  <a:pt x="11588149" y="6524913"/>
                  <a:pt x="11588868" y="6525153"/>
                  <a:pt x="11589798" y="6525153"/>
                </a:cubicBezTo>
                <a:lnTo>
                  <a:pt x="11595315" y="6525153"/>
                </a:lnTo>
                <a:lnTo>
                  <a:pt x="11595315" y="6546233"/>
                </a:lnTo>
                <a:cubicBezTo>
                  <a:pt x="11595315" y="6549361"/>
                  <a:pt x="11595855" y="6552037"/>
                  <a:pt x="11596904" y="6554202"/>
                </a:cubicBezTo>
                <a:cubicBezTo>
                  <a:pt x="11597924" y="6556398"/>
                  <a:pt x="11599513" y="6558052"/>
                  <a:pt x="11601612" y="6559164"/>
                </a:cubicBezTo>
                <a:cubicBezTo>
                  <a:pt x="11603741" y="6560307"/>
                  <a:pt x="11606379" y="6560848"/>
                  <a:pt x="11609498" y="6560848"/>
                </a:cubicBezTo>
                <a:cubicBezTo>
                  <a:pt x="11610367" y="6560848"/>
                  <a:pt x="11611357" y="6560758"/>
                  <a:pt x="11612436" y="6560578"/>
                </a:cubicBezTo>
                <a:cubicBezTo>
                  <a:pt x="11613486" y="6560367"/>
                  <a:pt x="11614355" y="6560156"/>
                  <a:pt x="11615015" y="6559946"/>
                </a:cubicBezTo>
                <a:cubicBezTo>
                  <a:pt x="11615615" y="6559735"/>
                  <a:pt x="11616034" y="6559344"/>
                  <a:pt x="11616304" y="6558803"/>
                </a:cubicBezTo>
                <a:cubicBezTo>
                  <a:pt x="11616544" y="6558232"/>
                  <a:pt x="11616664" y="6557631"/>
                  <a:pt x="11616664" y="6556969"/>
                </a:cubicBezTo>
                <a:cubicBezTo>
                  <a:pt x="11616664" y="6556037"/>
                  <a:pt x="11616514" y="6555375"/>
                  <a:pt x="11616184" y="6554984"/>
                </a:cubicBezTo>
                <a:cubicBezTo>
                  <a:pt x="11615855" y="6554593"/>
                  <a:pt x="11615435" y="6554443"/>
                  <a:pt x="11614925" y="6554503"/>
                </a:cubicBezTo>
                <a:cubicBezTo>
                  <a:pt x="11614445" y="6554503"/>
                  <a:pt x="11613815" y="6554593"/>
                  <a:pt x="11613096" y="6554834"/>
                </a:cubicBezTo>
                <a:cubicBezTo>
                  <a:pt x="11612346" y="6555044"/>
                  <a:pt x="11611447" y="6555165"/>
                  <a:pt x="11610397" y="6555165"/>
                </a:cubicBezTo>
                <a:cubicBezTo>
                  <a:pt x="11607429" y="6555165"/>
                  <a:pt x="11605300" y="6554353"/>
                  <a:pt x="11603981" y="6552729"/>
                </a:cubicBezTo>
                <a:cubicBezTo>
                  <a:pt x="11602661" y="6551105"/>
                  <a:pt x="11602002" y="6548699"/>
                  <a:pt x="11602002" y="6545572"/>
                </a:cubicBezTo>
                <a:lnTo>
                  <a:pt x="11602002" y="6525153"/>
                </a:lnTo>
                <a:lnTo>
                  <a:pt x="11612376" y="6525153"/>
                </a:lnTo>
                <a:cubicBezTo>
                  <a:pt x="11613306" y="6525153"/>
                  <a:pt x="11614025" y="6524913"/>
                  <a:pt x="11614535" y="6524462"/>
                </a:cubicBezTo>
                <a:cubicBezTo>
                  <a:pt x="11615015" y="6523980"/>
                  <a:pt x="11615255" y="6523349"/>
                  <a:pt x="11615255" y="6522507"/>
                </a:cubicBezTo>
                <a:cubicBezTo>
                  <a:pt x="11615255" y="6521695"/>
                  <a:pt x="11615015" y="6521063"/>
                  <a:pt x="11614535" y="6520612"/>
                </a:cubicBezTo>
                <a:cubicBezTo>
                  <a:pt x="11614025" y="6520161"/>
                  <a:pt x="11613306" y="6519951"/>
                  <a:pt x="11612376" y="6519951"/>
                </a:cubicBezTo>
                <a:lnTo>
                  <a:pt x="11602002" y="6519951"/>
                </a:lnTo>
                <a:lnTo>
                  <a:pt x="11602002" y="6510448"/>
                </a:lnTo>
                <a:cubicBezTo>
                  <a:pt x="11602002" y="6509335"/>
                  <a:pt x="11601702" y="6508493"/>
                  <a:pt x="11601132" y="6507922"/>
                </a:cubicBezTo>
                <a:cubicBezTo>
                  <a:pt x="11600562" y="6507351"/>
                  <a:pt x="11599753" y="6507050"/>
                  <a:pt x="11598703" y="6507050"/>
                </a:cubicBezTo>
                <a:close/>
                <a:moveTo>
                  <a:pt x="11626049" y="6502088"/>
                </a:moveTo>
                <a:cubicBezTo>
                  <a:pt x="11624700" y="6502088"/>
                  <a:pt x="11623620" y="6502449"/>
                  <a:pt x="11622841" y="6503141"/>
                </a:cubicBezTo>
                <a:cubicBezTo>
                  <a:pt x="11622091" y="6503833"/>
                  <a:pt x="11621701" y="6504825"/>
                  <a:pt x="11621701" y="6506148"/>
                </a:cubicBezTo>
                <a:cubicBezTo>
                  <a:pt x="11621701" y="6507411"/>
                  <a:pt x="11622091" y="6508434"/>
                  <a:pt x="11622841" y="6509155"/>
                </a:cubicBezTo>
                <a:cubicBezTo>
                  <a:pt x="11623620" y="6509907"/>
                  <a:pt x="11624700" y="6510268"/>
                  <a:pt x="11626049" y="6510268"/>
                </a:cubicBezTo>
                <a:cubicBezTo>
                  <a:pt x="11627489" y="6510268"/>
                  <a:pt x="11628568" y="6509907"/>
                  <a:pt x="11629318" y="6509155"/>
                </a:cubicBezTo>
                <a:cubicBezTo>
                  <a:pt x="11630067" y="6508434"/>
                  <a:pt x="11630427" y="6507411"/>
                  <a:pt x="11630427" y="6506148"/>
                </a:cubicBezTo>
                <a:cubicBezTo>
                  <a:pt x="11630427" y="6504825"/>
                  <a:pt x="11630067" y="6503833"/>
                  <a:pt x="11629318" y="6503141"/>
                </a:cubicBezTo>
                <a:cubicBezTo>
                  <a:pt x="11628568" y="6502449"/>
                  <a:pt x="11627489" y="6502088"/>
                  <a:pt x="11626049" y="6502088"/>
                </a:cubicBezTo>
                <a:close/>
                <a:moveTo>
                  <a:pt x="11688837" y="6501277"/>
                </a:moveTo>
                <a:cubicBezTo>
                  <a:pt x="11687758" y="6501277"/>
                  <a:pt x="11686918" y="6501577"/>
                  <a:pt x="11686378" y="6502148"/>
                </a:cubicBezTo>
                <a:cubicBezTo>
                  <a:pt x="11685839" y="6502720"/>
                  <a:pt x="11685539" y="6503562"/>
                  <a:pt x="11685539" y="6504675"/>
                </a:cubicBezTo>
                <a:lnTo>
                  <a:pt x="11685539" y="6546805"/>
                </a:lnTo>
                <a:cubicBezTo>
                  <a:pt x="11685539" y="6551315"/>
                  <a:pt x="11686588" y="6554804"/>
                  <a:pt x="11688687" y="6557210"/>
                </a:cubicBezTo>
                <a:cubicBezTo>
                  <a:pt x="11690786" y="6559645"/>
                  <a:pt x="11693785" y="6560848"/>
                  <a:pt x="11697742" y="6560848"/>
                </a:cubicBezTo>
                <a:cubicBezTo>
                  <a:pt x="11698192" y="6560848"/>
                  <a:pt x="11698672" y="6560818"/>
                  <a:pt x="11699152" y="6560788"/>
                </a:cubicBezTo>
                <a:cubicBezTo>
                  <a:pt x="11699631" y="6560728"/>
                  <a:pt x="11700111" y="6560668"/>
                  <a:pt x="11700561" y="6560608"/>
                </a:cubicBezTo>
                <a:cubicBezTo>
                  <a:pt x="11701551" y="6560457"/>
                  <a:pt x="11702240" y="6560126"/>
                  <a:pt x="11702690" y="6559615"/>
                </a:cubicBezTo>
                <a:cubicBezTo>
                  <a:pt x="11703140" y="6559134"/>
                  <a:pt x="11703350" y="6558382"/>
                  <a:pt x="11703350" y="6557390"/>
                </a:cubicBezTo>
                <a:cubicBezTo>
                  <a:pt x="11703350" y="6556398"/>
                  <a:pt x="11703230" y="6555736"/>
                  <a:pt x="11702990" y="6555405"/>
                </a:cubicBezTo>
                <a:cubicBezTo>
                  <a:pt x="11702750" y="6555074"/>
                  <a:pt x="11702300" y="6554924"/>
                  <a:pt x="11701701" y="6554984"/>
                </a:cubicBezTo>
                <a:cubicBezTo>
                  <a:pt x="11701311" y="6554984"/>
                  <a:pt x="11700951" y="6555014"/>
                  <a:pt x="11700561" y="6555074"/>
                </a:cubicBezTo>
                <a:cubicBezTo>
                  <a:pt x="11700171" y="6555134"/>
                  <a:pt x="11699722" y="6555165"/>
                  <a:pt x="11699242" y="6555165"/>
                </a:cubicBezTo>
                <a:cubicBezTo>
                  <a:pt x="11696933" y="6555165"/>
                  <a:pt x="11695194" y="6554413"/>
                  <a:pt x="11693994" y="6552969"/>
                </a:cubicBezTo>
                <a:cubicBezTo>
                  <a:pt x="11692825" y="6551496"/>
                  <a:pt x="11692225" y="6549301"/>
                  <a:pt x="11692225" y="6546324"/>
                </a:cubicBezTo>
                <a:lnTo>
                  <a:pt x="11692225" y="6504675"/>
                </a:lnTo>
                <a:cubicBezTo>
                  <a:pt x="11692225" y="6503562"/>
                  <a:pt x="11691926" y="6502720"/>
                  <a:pt x="11691326" y="6502148"/>
                </a:cubicBezTo>
                <a:cubicBezTo>
                  <a:pt x="11690726" y="6501577"/>
                  <a:pt x="11689886" y="6501277"/>
                  <a:pt x="11688837" y="6501277"/>
                </a:cubicBezTo>
                <a:close/>
                <a:moveTo>
                  <a:pt x="11429170" y="6392447"/>
                </a:moveTo>
                <a:lnTo>
                  <a:pt x="11651386" y="6392447"/>
                </a:lnTo>
                <a:lnTo>
                  <a:pt x="11651386" y="6417196"/>
                </a:lnTo>
                <a:lnTo>
                  <a:pt x="11429170" y="6417196"/>
                </a:lnTo>
                <a:close/>
                <a:moveTo>
                  <a:pt x="11429170" y="6293422"/>
                </a:moveTo>
                <a:lnTo>
                  <a:pt x="11651386" y="6293422"/>
                </a:lnTo>
                <a:lnTo>
                  <a:pt x="11651386" y="6318171"/>
                </a:lnTo>
                <a:lnTo>
                  <a:pt x="11453877" y="6318171"/>
                </a:lnTo>
                <a:lnTo>
                  <a:pt x="11453877" y="6375938"/>
                </a:lnTo>
                <a:lnTo>
                  <a:pt x="11429170" y="6375938"/>
                </a:lnTo>
                <a:close/>
                <a:moveTo>
                  <a:pt x="11429170" y="6194366"/>
                </a:moveTo>
                <a:lnTo>
                  <a:pt x="11651386" y="6194366"/>
                </a:lnTo>
                <a:lnTo>
                  <a:pt x="11651386" y="6276912"/>
                </a:lnTo>
                <a:lnTo>
                  <a:pt x="11626679" y="6276912"/>
                </a:lnTo>
                <a:lnTo>
                  <a:pt x="11626679" y="6219115"/>
                </a:lnTo>
                <a:lnTo>
                  <a:pt x="11453877" y="6219115"/>
                </a:lnTo>
                <a:lnTo>
                  <a:pt x="11453877" y="6276912"/>
                </a:lnTo>
                <a:lnTo>
                  <a:pt x="11429170" y="6276912"/>
                </a:lnTo>
                <a:close/>
                <a:moveTo>
                  <a:pt x="11456636" y="6136599"/>
                </a:moveTo>
                <a:cubicBezTo>
                  <a:pt x="11409680" y="6136599"/>
                  <a:pt x="11371570" y="6174820"/>
                  <a:pt x="11371570" y="6221882"/>
                </a:cubicBezTo>
                <a:lnTo>
                  <a:pt x="11371570" y="6389681"/>
                </a:lnTo>
                <a:cubicBezTo>
                  <a:pt x="11371570" y="6436743"/>
                  <a:pt x="11409680" y="6474964"/>
                  <a:pt x="11456636" y="6474964"/>
                </a:cubicBezTo>
                <a:lnTo>
                  <a:pt x="11623920" y="6474964"/>
                </a:lnTo>
                <a:cubicBezTo>
                  <a:pt x="11670876" y="6474964"/>
                  <a:pt x="11708957" y="6436743"/>
                  <a:pt x="11708957" y="6389681"/>
                </a:cubicBezTo>
                <a:lnTo>
                  <a:pt x="11708957" y="6221882"/>
                </a:lnTo>
                <a:cubicBezTo>
                  <a:pt x="11708957" y="6174820"/>
                  <a:pt x="11670876" y="6136599"/>
                  <a:pt x="11623920" y="61365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F2B5ED-CB8A-A6DD-0E60-C2C5B4C42B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600"/>
            <a:ext cx="10515600" cy="1325563"/>
          </a:xfrm>
          <a:prstGeom prst="rect">
            <a:avLst/>
          </a:prstGeom>
        </p:spPr>
        <p:txBody>
          <a:bodyPr vert="horz" lIns="0" tIns="45720" rIns="9000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235086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spaltig Text -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4804-EB79-1F47-9D66-23B085B06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C68D-682C-6848-9894-10C1FDA1B4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690688"/>
            <a:ext cx="5079600" cy="42215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9EDEE-AFA2-A84D-9414-546650B9938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200" y="1690688"/>
            <a:ext cx="5079600" cy="42215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2662B-FD58-5D47-AE04-FBB82F05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86072-E922-1E41-91BE-43A9241F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61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spaltig Tex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4804-EB79-1F47-9D66-23B085B06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C68D-682C-6848-9894-10C1FDA1B4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690688"/>
            <a:ext cx="5079600" cy="42215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9EDEE-AFA2-A84D-9414-546650B9938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200" y="1690688"/>
            <a:ext cx="5079600" cy="42215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2662B-FD58-5D47-AE04-FBB82F05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86072-E922-1E41-91BE-43A9241F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38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Text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6DA7-32A9-434D-AFD6-1A32442F2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46734-5828-254C-A0F1-A1D2CB5DCE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90689"/>
            <a:ext cx="5079600" cy="668050"/>
          </a:xfrm>
        </p:spPr>
        <p:txBody>
          <a:bodyPr anchor="b">
            <a:normAutofit/>
          </a:bodyPr>
          <a:lstStyle>
            <a:lvl1pPr marL="0" indent="0">
              <a:buNone/>
              <a:defRPr sz="19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9F876-E7B6-B741-A3AC-9FDB48A286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358738"/>
            <a:ext cx="5079600" cy="35534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33509-D12B-B24F-A983-4E22BED99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2611" y="1690689"/>
            <a:ext cx="5079600" cy="668050"/>
          </a:xfrm>
        </p:spPr>
        <p:txBody>
          <a:bodyPr anchor="b">
            <a:normAutofit/>
          </a:bodyPr>
          <a:lstStyle>
            <a:lvl1pPr marL="0" indent="0">
              <a:buNone/>
              <a:defRPr sz="19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C4410-E66A-BA49-9EBA-44CEC8B5743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2611" y="2358738"/>
            <a:ext cx="5079600" cy="35534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DA01E-6B18-A645-8F2E-6D21EBCB5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3DCE8-28F4-9846-9EAA-14356B41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246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Bilder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DC5C00AD-DD89-0149-5E69-B31E99F901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200" y="2358738"/>
            <a:ext cx="5079600" cy="3553451"/>
          </a:xfr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46C39D4E-2D60-A8F0-C0AB-1E165B9A57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358738"/>
            <a:ext cx="5079600" cy="3553451"/>
          </a:xfr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26DA7-32A9-434D-AFD6-1A32442F2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46734-5828-254C-A0F1-A1D2CB5DCE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90689"/>
            <a:ext cx="5079600" cy="668050"/>
          </a:xfrm>
        </p:spPr>
        <p:txBody>
          <a:bodyPr anchor="b">
            <a:normAutofit/>
          </a:bodyPr>
          <a:lstStyle>
            <a:lvl1pPr marL="0" indent="0">
              <a:buNone/>
              <a:defRPr sz="19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33509-D12B-B24F-A983-4E22BED99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2611" y="1690689"/>
            <a:ext cx="5079600" cy="668050"/>
          </a:xfrm>
        </p:spPr>
        <p:txBody>
          <a:bodyPr anchor="b">
            <a:normAutofit/>
          </a:bodyPr>
          <a:lstStyle>
            <a:lvl1pPr marL="0" indent="0">
              <a:buNone/>
              <a:defRPr sz="19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DA01E-6B18-A645-8F2E-6D21EBCB5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3DCE8-28F4-9846-9EAA-14356B41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78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FD23688D-44BE-07A6-BAEC-F28E422268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200" y="1690688"/>
            <a:ext cx="5079600" cy="4222800"/>
          </a:xfr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FC873F-1193-A3DA-65E6-744277A5F5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90688"/>
            <a:ext cx="5079600" cy="4222800"/>
          </a:xfr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B4804-EB79-1F47-9D66-23B085B06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2662B-FD58-5D47-AE04-FBB82F05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86072-E922-1E41-91BE-43A9241F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332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ED2C91F-EA9A-ED49-DD25-0172D0F353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3202" y="0"/>
            <a:ext cx="6058798" cy="6858000"/>
          </a:xfrm>
          <a:custGeom>
            <a:avLst/>
            <a:gdLst>
              <a:gd name="connsiteX0" fmla="*/ 5353748 w 6058798"/>
              <a:gd name="connsiteY0" fmla="*/ 6606797 h 6858000"/>
              <a:gd name="connsiteX1" fmla="*/ 5360075 w 6058798"/>
              <a:gd name="connsiteY1" fmla="*/ 6608451 h 6858000"/>
              <a:gd name="connsiteX2" fmla="*/ 5363913 w 6058798"/>
              <a:gd name="connsiteY2" fmla="*/ 6613203 h 6858000"/>
              <a:gd name="connsiteX3" fmla="*/ 5365172 w 6058798"/>
              <a:gd name="connsiteY3" fmla="*/ 6619698 h 6858000"/>
              <a:gd name="connsiteX4" fmla="*/ 5340855 w 6058798"/>
              <a:gd name="connsiteY4" fmla="*/ 6619698 h 6858000"/>
              <a:gd name="connsiteX5" fmla="*/ 5342234 w 6058798"/>
              <a:gd name="connsiteY5" fmla="*/ 6614105 h 6858000"/>
              <a:gd name="connsiteX6" fmla="*/ 5346642 w 6058798"/>
              <a:gd name="connsiteY6" fmla="*/ 6608752 h 6858000"/>
              <a:gd name="connsiteX7" fmla="*/ 5353748 w 6058798"/>
              <a:gd name="connsiteY7" fmla="*/ 6606797 h 6858000"/>
              <a:gd name="connsiteX8" fmla="*/ 5274169 w 6058798"/>
              <a:gd name="connsiteY8" fmla="*/ 6602166 h 6858000"/>
              <a:gd name="connsiteX9" fmla="*/ 5271681 w 6058798"/>
              <a:gd name="connsiteY9" fmla="*/ 6603099 h 6858000"/>
              <a:gd name="connsiteX10" fmla="*/ 5270871 w 6058798"/>
              <a:gd name="connsiteY10" fmla="*/ 6605745 h 6858000"/>
              <a:gd name="connsiteX11" fmla="*/ 5270871 w 6058798"/>
              <a:gd name="connsiteY11" fmla="*/ 6639545 h 6858000"/>
              <a:gd name="connsiteX12" fmla="*/ 5271681 w 6058798"/>
              <a:gd name="connsiteY12" fmla="*/ 6642222 h 6858000"/>
              <a:gd name="connsiteX13" fmla="*/ 5274169 w 6058798"/>
              <a:gd name="connsiteY13" fmla="*/ 6643184 h 6858000"/>
              <a:gd name="connsiteX14" fmla="*/ 5276658 w 6058798"/>
              <a:gd name="connsiteY14" fmla="*/ 6642222 h 6858000"/>
              <a:gd name="connsiteX15" fmla="*/ 5277527 w 6058798"/>
              <a:gd name="connsiteY15" fmla="*/ 6639545 h 6858000"/>
              <a:gd name="connsiteX16" fmla="*/ 5277527 w 6058798"/>
              <a:gd name="connsiteY16" fmla="*/ 6605745 h 6858000"/>
              <a:gd name="connsiteX17" fmla="*/ 5276628 w 6058798"/>
              <a:gd name="connsiteY17" fmla="*/ 6603099 h 6858000"/>
              <a:gd name="connsiteX18" fmla="*/ 5274169 w 6058798"/>
              <a:gd name="connsiteY18" fmla="*/ 6602166 h 6858000"/>
              <a:gd name="connsiteX19" fmla="*/ 5353598 w 6058798"/>
              <a:gd name="connsiteY19" fmla="*/ 6601836 h 6858000"/>
              <a:gd name="connsiteX20" fmla="*/ 5343584 w 6058798"/>
              <a:gd name="connsiteY20" fmla="*/ 6604482 h 6858000"/>
              <a:gd name="connsiteX21" fmla="*/ 5336777 w 6058798"/>
              <a:gd name="connsiteY21" fmla="*/ 6611819 h 6858000"/>
              <a:gd name="connsiteX22" fmla="*/ 5334318 w 6058798"/>
              <a:gd name="connsiteY22" fmla="*/ 6622765 h 6858000"/>
              <a:gd name="connsiteX23" fmla="*/ 5336837 w 6058798"/>
              <a:gd name="connsiteY23" fmla="*/ 6633832 h 6858000"/>
              <a:gd name="connsiteX24" fmla="*/ 5343913 w 6058798"/>
              <a:gd name="connsiteY24" fmla="*/ 6640989 h 6858000"/>
              <a:gd name="connsiteX25" fmla="*/ 5354828 w 6058798"/>
              <a:gd name="connsiteY25" fmla="*/ 6643515 h 6858000"/>
              <a:gd name="connsiteX26" fmla="*/ 5362174 w 6058798"/>
              <a:gd name="connsiteY26" fmla="*/ 6642432 h 6858000"/>
              <a:gd name="connsiteX27" fmla="*/ 5368591 w 6058798"/>
              <a:gd name="connsiteY27" fmla="*/ 6639365 h 6858000"/>
              <a:gd name="connsiteX28" fmla="*/ 5370030 w 6058798"/>
              <a:gd name="connsiteY28" fmla="*/ 6637801 h 6858000"/>
              <a:gd name="connsiteX29" fmla="*/ 5370210 w 6058798"/>
              <a:gd name="connsiteY29" fmla="*/ 6636117 h 6858000"/>
              <a:gd name="connsiteX30" fmla="*/ 5369430 w 6058798"/>
              <a:gd name="connsiteY30" fmla="*/ 6634794 h 6858000"/>
              <a:gd name="connsiteX31" fmla="*/ 5367901 w 6058798"/>
              <a:gd name="connsiteY31" fmla="*/ 6634193 h 6858000"/>
              <a:gd name="connsiteX32" fmla="*/ 5365802 w 6058798"/>
              <a:gd name="connsiteY32" fmla="*/ 6634914 h 6858000"/>
              <a:gd name="connsiteX33" fmla="*/ 5360405 w 6058798"/>
              <a:gd name="connsiteY33" fmla="*/ 6637380 h 6858000"/>
              <a:gd name="connsiteX34" fmla="*/ 5354828 w 6058798"/>
              <a:gd name="connsiteY34" fmla="*/ 6638132 h 6858000"/>
              <a:gd name="connsiteX35" fmla="*/ 5344423 w 6058798"/>
              <a:gd name="connsiteY35" fmla="*/ 6634163 h 6858000"/>
              <a:gd name="connsiteX36" fmla="*/ 5340765 w 6058798"/>
              <a:gd name="connsiteY36" fmla="*/ 6624089 h 6858000"/>
              <a:gd name="connsiteX37" fmla="*/ 5368111 w 6058798"/>
              <a:gd name="connsiteY37" fmla="*/ 6624089 h 6858000"/>
              <a:gd name="connsiteX38" fmla="*/ 5370240 w 6058798"/>
              <a:gd name="connsiteY38" fmla="*/ 6623457 h 6858000"/>
              <a:gd name="connsiteX39" fmla="*/ 5370990 w 6058798"/>
              <a:gd name="connsiteY39" fmla="*/ 6621503 h 6858000"/>
              <a:gd name="connsiteX40" fmla="*/ 5369790 w 6058798"/>
              <a:gd name="connsiteY40" fmla="*/ 6613323 h 6858000"/>
              <a:gd name="connsiteX41" fmla="*/ 5366342 w 6058798"/>
              <a:gd name="connsiteY41" fmla="*/ 6607128 h 6858000"/>
              <a:gd name="connsiteX42" fmla="*/ 5360855 w 6058798"/>
              <a:gd name="connsiteY42" fmla="*/ 6603219 h 6858000"/>
              <a:gd name="connsiteX43" fmla="*/ 5353598 w 6058798"/>
              <a:gd name="connsiteY43" fmla="*/ 6601836 h 6858000"/>
              <a:gd name="connsiteX44" fmla="*/ 5310241 w 6058798"/>
              <a:gd name="connsiteY44" fmla="*/ 6601836 h 6858000"/>
              <a:gd name="connsiteX45" fmla="*/ 5301215 w 6058798"/>
              <a:gd name="connsiteY45" fmla="*/ 6604272 h 6858000"/>
              <a:gd name="connsiteX46" fmla="*/ 5296508 w 6058798"/>
              <a:gd name="connsiteY46" fmla="*/ 6609414 h 6858000"/>
              <a:gd name="connsiteX47" fmla="*/ 5296508 w 6058798"/>
              <a:gd name="connsiteY47" fmla="*/ 6605414 h 6858000"/>
              <a:gd name="connsiteX48" fmla="*/ 5295638 w 6058798"/>
              <a:gd name="connsiteY48" fmla="*/ 6602888 h 6858000"/>
              <a:gd name="connsiteX49" fmla="*/ 5293179 w 6058798"/>
              <a:gd name="connsiteY49" fmla="*/ 6602016 h 6858000"/>
              <a:gd name="connsiteX50" fmla="*/ 5290811 w 6058798"/>
              <a:gd name="connsiteY50" fmla="*/ 6602888 h 6858000"/>
              <a:gd name="connsiteX51" fmla="*/ 5289971 w 6058798"/>
              <a:gd name="connsiteY51" fmla="*/ 6605414 h 6858000"/>
              <a:gd name="connsiteX52" fmla="*/ 5289971 w 6058798"/>
              <a:gd name="connsiteY52" fmla="*/ 6639876 h 6858000"/>
              <a:gd name="connsiteX53" fmla="*/ 5290811 w 6058798"/>
              <a:gd name="connsiteY53" fmla="*/ 6642432 h 6858000"/>
              <a:gd name="connsiteX54" fmla="*/ 5293269 w 6058798"/>
              <a:gd name="connsiteY54" fmla="*/ 6643335 h 6858000"/>
              <a:gd name="connsiteX55" fmla="*/ 5296658 w 6058798"/>
              <a:gd name="connsiteY55" fmla="*/ 6639876 h 6858000"/>
              <a:gd name="connsiteX56" fmla="*/ 5296658 w 6058798"/>
              <a:gd name="connsiteY56" fmla="*/ 6619879 h 6858000"/>
              <a:gd name="connsiteX57" fmla="*/ 5299896 w 6058798"/>
              <a:gd name="connsiteY57" fmla="*/ 6610737 h 6858000"/>
              <a:gd name="connsiteX58" fmla="*/ 5308681 w 6058798"/>
              <a:gd name="connsiteY58" fmla="*/ 6607308 h 6858000"/>
              <a:gd name="connsiteX59" fmla="*/ 5315638 w 6058798"/>
              <a:gd name="connsiteY59" fmla="*/ 6609895 h 6858000"/>
              <a:gd name="connsiteX60" fmla="*/ 5317827 w 6058798"/>
              <a:gd name="connsiteY60" fmla="*/ 6618135 h 6858000"/>
              <a:gd name="connsiteX61" fmla="*/ 5317827 w 6058798"/>
              <a:gd name="connsiteY61" fmla="*/ 6639876 h 6858000"/>
              <a:gd name="connsiteX62" fmla="*/ 5318696 w 6058798"/>
              <a:gd name="connsiteY62" fmla="*/ 6642432 h 6858000"/>
              <a:gd name="connsiteX63" fmla="*/ 5321215 w 6058798"/>
              <a:gd name="connsiteY63" fmla="*/ 6643335 h 6858000"/>
              <a:gd name="connsiteX64" fmla="*/ 5323644 w 6058798"/>
              <a:gd name="connsiteY64" fmla="*/ 6642432 h 6858000"/>
              <a:gd name="connsiteX65" fmla="*/ 5324513 w 6058798"/>
              <a:gd name="connsiteY65" fmla="*/ 6639876 h 6858000"/>
              <a:gd name="connsiteX66" fmla="*/ 5324513 w 6058798"/>
              <a:gd name="connsiteY66" fmla="*/ 6617713 h 6858000"/>
              <a:gd name="connsiteX67" fmla="*/ 5322954 w 6058798"/>
              <a:gd name="connsiteY67" fmla="*/ 6608842 h 6858000"/>
              <a:gd name="connsiteX68" fmla="*/ 5318217 w 6058798"/>
              <a:gd name="connsiteY68" fmla="*/ 6603580 h 6858000"/>
              <a:gd name="connsiteX69" fmla="*/ 5310241 w 6058798"/>
              <a:gd name="connsiteY69" fmla="*/ 6601836 h 6858000"/>
              <a:gd name="connsiteX70" fmla="*/ 5274169 w 6058798"/>
              <a:gd name="connsiteY70" fmla="*/ 6584755 h 6858000"/>
              <a:gd name="connsiteX71" fmla="*/ 5270961 w 6058798"/>
              <a:gd name="connsiteY71" fmla="*/ 6585778 h 6858000"/>
              <a:gd name="connsiteX72" fmla="*/ 5269791 w 6058798"/>
              <a:gd name="connsiteY72" fmla="*/ 6588785 h 6858000"/>
              <a:gd name="connsiteX73" fmla="*/ 5270961 w 6058798"/>
              <a:gd name="connsiteY73" fmla="*/ 6591822 h 6858000"/>
              <a:gd name="connsiteX74" fmla="*/ 5274169 w 6058798"/>
              <a:gd name="connsiteY74" fmla="*/ 6592935 h 6858000"/>
              <a:gd name="connsiteX75" fmla="*/ 5277407 w 6058798"/>
              <a:gd name="connsiteY75" fmla="*/ 6591822 h 6858000"/>
              <a:gd name="connsiteX76" fmla="*/ 5278517 w 6058798"/>
              <a:gd name="connsiteY76" fmla="*/ 6588785 h 6858000"/>
              <a:gd name="connsiteX77" fmla="*/ 5277407 w 6058798"/>
              <a:gd name="connsiteY77" fmla="*/ 6585778 h 6858000"/>
              <a:gd name="connsiteX78" fmla="*/ 5274169 w 6058798"/>
              <a:gd name="connsiteY78" fmla="*/ 6584755 h 6858000"/>
              <a:gd name="connsiteX79" fmla="*/ 5249762 w 6058798"/>
              <a:gd name="connsiteY79" fmla="*/ 6583913 h 6858000"/>
              <a:gd name="connsiteX80" fmla="*/ 5247303 w 6058798"/>
              <a:gd name="connsiteY80" fmla="*/ 6584785 h 6858000"/>
              <a:gd name="connsiteX81" fmla="*/ 5246463 w 6058798"/>
              <a:gd name="connsiteY81" fmla="*/ 6587311 h 6858000"/>
              <a:gd name="connsiteX82" fmla="*/ 5246463 w 6058798"/>
              <a:gd name="connsiteY82" fmla="*/ 6629441 h 6858000"/>
              <a:gd name="connsiteX83" fmla="*/ 5249612 w 6058798"/>
              <a:gd name="connsiteY83" fmla="*/ 6639876 h 6858000"/>
              <a:gd name="connsiteX84" fmla="*/ 5258667 w 6058798"/>
              <a:gd name="connsiteY84" fmla="*/ 6643515 h 6858000"/>
              <a:gd name="connsiteX85" fmla="*/ 5260076 w 6058798"/>
              <a:gd name="connsiteY85" fmla="*/ 6643424 h 6858000"/>
              <a:gd name="connsiteX86" fmla="*/ 5261456 w 6058798"/>
              <a:gd name="connsiteY86" fmla="*/ 6643244 h 6858000"/>
              <a:gd name="connsiteX87" fmla="*/ 5263614 w 6058798"/>
              <a:gd name="connsiteY87" fmla="*/ 6642252 h 6858000"/>
              <a:gd name="connsiteX88" fmla="*/ 5264274 w 6058798"/>
              <a:gd name="connsiteY88" fmla="*/ 6640026 h 6858000"/>
              <a:gd name="connsiteX89" fmla="*/ 5263914 w 6058798"/>
              <a:gd name="connsiteY89" fmla="*/ 6638042 h 6858000"/>
              <a:gd name="connsiteX90" fmla="*/ 5262625 w 6058798"/>
              <a:gd name="connsiteY90" fmla="*/ 6637621 h 6858000"/>
              <a:gd name="connsiteX91" fmla="*/ 5261456 w 6058798"/>
              <a:gd name="connsiteY91" fmla="*/ 6637711 h 6858000"/>
              <a:gd name="connsiteX92" fmla="*/ 5260136 w 6058798"/>
              <a:gd name="connsiteY92" fmla="*/ 6637801 h 6858000"/>
              <a:gd name="connsiteX93" fmla="*/ 5254919 w 6058798"/>
              <a:gd name="connsiteY93" fmla="*/ 6635606 h 6858000"/>
              <a:gd name="connsiteX94" fmla="*/ 5253150 w 6058798"/>
              <a:gd name="connsiteY94" fmla="*/ 6628960 h 6858000"/>
              <a:gd name="connsiteX95" fmla="*/ 5253150 w 6058798"/>
              <a:gd name="connsiteY95" fmla="*/ 6587311 h 6858000"/>
              <a:gd name="connsiteX96" fmla="*/ 5252251 w 6058798"/>
              <a:gd name="connsiteY96" fmla="*/ 6584785 h 6858000"/>
              <a:gd name="connsiteX97" fmla="*/ 5249762 w 6058798"/>
              <a:gd name="connsiteY97" fmla="*/ 6583913 h 6858000"/>
              <a:gd name="connsiteX98" fmla="*/ 5531018 w 6058798"/>
              <a:gd name="connsiteY98" fmla="*/ 6541181 h 6858000"/>
              <a:gd name="connsiteX99" fmla="*/ 5533566 w 6058798"/>
              <a:gd name="connsiteY99" fmla="*/ 6541181 h 6858000"/>
              <a:gd name="connsiteX100" fmla="*/ 5533566 w 6058798"/>
              <a:gd name="connsiteY100" fmla="*/ 6543677 h 6858000"/>
              <a:gd name="connsiteX101" fmla="*/ 5532127 w 6058798"/>
              <a:gd name="connsiteY101" fmla="*/ 6549962 h 6858000"/>
              <a:gd name="connsiteX102" fmla="*/ 5528169 w 6058798"/>
              <a:gd name="connsiteY102" fmla="*/ 6554263 h 6858000"/>
              <a:gd name="connsiteX103" fmla="*/ 5522352 w 6058798"/>
              <a:gd name="connsiteY103" fmla="*/ 6555826 h 6858000"/>
              <a:gd name="connsiteX104" fmla="*/ 5515965 w 6058798"/>
              <a:gd name="connsiteY104" fmla="*/ 6553661 h 6858000"/>
              <a:gd name="connsiteX105" fmla="*/ 5513627 w 6058798"/>
              <a:gd name="connsiteY105" fmla="*/ 6548128 h 6858000"/>
              <a:gd name="connsiteX106" fmla="*/ 5515156 w 6058798"/>
              <a:gd name="connsiteY106" fmla="*/ 6543918 h 6858000"/>
              <a:gd name="connsiteX107" fmla="*/ 5520493 w 6058798"/>
              <a:gd name="connsiteY107" fmla="*/ 6541813 h 6858000"/>
              <a:gd name="connsiteX108" fmla="*/ 5531018 w 6058798"/>
              <a:gd name="connsiteY108" fmla="*/ 6541181 h 6858000"/>
              <a:gd name="connsiteX109" fmla="*/ 5386552 w 6058798"/>
              <a:gd name="connsiteY109" fmla="*/ 6524161 h 6858000"/>
              <a:gd name="connsiteX110" fmla="*/ 5392848 w 6058798"/>
              <a:gd name="connsiteY110" fmla="*/ 6525815 h 6858000"/>
              <a:gd name="connsiteX111" fmla="*/ 5396686 w 6058798"/>
              <a:gd name="connsiteY111" fmla="*/ 6530566 h 6858000"/>
              <a:gd name="connsiteX112" fmla="*/ 5397976 w 6058798"/>
              <a:gd name="connsiteY112" fmla="*/ 6537061 h 6858000"/>
              <a:gd name="connsiteX113" fmla="*/ 5373658 w 6058798"/>
              <a:gd name="connsiteY113" fmla="*/ 6537061 h 6858000"/>
              <a:gd name="connsiteX114" fmla="*/ 5375038 w 6058798"/>
              <a:gd name="connsiteY114" fmla="*/ 6531468 h 6858000"/>
              <a:gd name="connsiteX115" fmla="*/ 5379445 w 6058798"/>
              <a:gd name="connsiteY115" fmla="*/ 6526115 h 6858000"/>
              <a:gd name="connsiteX116" fmla="*/ 5386552 w 6058798"/>
              <a:gd name="connsiteY116" fmla="*/ 6524161 h 6858000"/>
              <a:gd name="connsiteX117" fmla="*/ 5263465 w 6058798"/>
              <a:gd name="connsiteY117" fmla="*/ 6524161 h 6858000"/>
              <a:gd name="connsiteX118" fmla="*/ 5269761 w 6058798"/>
              <a:gd name="connsiteY118" fmla="*/ 6525815 h 6858000"/>
              <a:gd name="connsiteX119" fmla="*/ 5273570 w 6058798"/>
              <a:gd name="connsiteY119" fmla="*/ 6530566 h 6858000"/>
              <a:gd name="connsiteX120" fmla="*/ 5274889 w 6058798"/>
              <a:gd name="connsiteY120" fmla="*/ 6537061 h 6858000"/>
              <a:gd name="connsiteX121" fmla="*/ 5250541 w 6058798"/>
              <a:gd name="connsiteY121" fmla="*/ 6537061 h 6858000"/>
              <a:gd name="connsiteX122" fmla="*/ 5251920 w 6058798"/>
              <a:gd name="connsiteY122" fmla="*/ 6531468 h 6858000"/>
              <a:gd name="connsiteX123" fmla="*/ 5256328 w 6058798"/>
              <a:gd name="connsiteY123" fmla="*/ 6526115 h 6858000"/>
              <a:gd name="connsiteX124" fmla="*/ 5263465 w 6058798"/>
              <a:gd name="connsiteY124" fmla="*/ 6524161 h 6858000"/>
              <a:gd name="connsiteX125" fmla="*/ 5492847 w 6058798"/>
              <a:gd name="connsiteY125" fmla="*/ 6519530 h 6858000"/>
              <a:gd name="connsiteX126" fmla="*/ 5490388 w 6058798"/>
              <a:gd name="connsiteY126" fmla="*/ 6520462 h 6858000"/>
              <a:gd name="connsiteX127" fmla="*/ 5489549 w 6058798"/>
              <a:gd name="connsiteY127" fmla="*/ 6523078 h 6858000"/>
              <a:gd name="connsiteX128" fmla="*/ 5489549 w 6058798"/>
              <a:gd name="connsiteY128" fmla="*/ 6556879 h 6858000"/>
              <a:gd name="connsiteX129" fmla="*/ 5490388 w 6058798"/>
              <a:gd name="connsiteY129" fmla="*/ 6559585 h 6858000"/>
              <a:gd name="connsiteX130" fmla="*/ 5492847 w 6058798"/>
              <a:gd name="connsiteY130" fmla="*/ 6560517 h 6858000"/>
              <a:gd name="connsiteX131" fmla="*/ 5495366 w 6058798"/>
              <a:gd name="connsiteY131" fmla="*/ 6559585 h 6858000"/>
              <a:gd name="connsiteX132" fmla="*/ 5496236 w 6058798"/>
              <a:gd name="connsiteY132" fmla="*/ 6556879 h 6858000"/>
              <a:gd name="connsiteX133" fmla="*/ 5496236 w 6058798"/>
              <a:gd name="connsiteY133" fmla="*/ 6523078 h 6858000"/>
              <a:gd name="connsiteX134" fmla="*/ 5495336 w 6058798"/>
              <a:gd name="connsiteY134" fmla="*/ 6520462 h 6858000"/>
              <a:gd name="connsiteX135" fmla="*/ 5492847 w 6058798"/>
              <a:gd name="connsiteY135" fmla="*/ 6519530 h 6858000"/>
              <a:gd name="connsiteX136" fmla="*/ 5524751 w 6058798"/>
              <a:gd name="connsiteY136" fmla="*/ 6519199 h 6858000"/>
              <a:gd name="connsiteX137" fmla="*/ 5517975 w 6058798"/>
              <a:gd name="connsiteY137" fmla="*/ 6520041 h 6858000"/>
              <a:gd name="connsiteX138" fmla="*/ 5510808 w 6058798"/>
              <a:gd name="connsiteY138" fmla="*/ 6522687 h 6858000"/>
              <a:gd name="connsiteX139" fmla="*/ 5509369 w 6058798"/>
              <a:gd name="connsiteY139" fmla="*/ 6524010 h 6858000"/>
              <a:gd name="connsiteX140" fmla="*/ 5509009 w 6058798"/>
              <a:gd name="connsiteY140" fmla="*/ 6525695 h 6858000"/>
              <a:gd name="connsiteX141" fmla="*/ 5509579 w 6058798"/>
              <a:gd name="connsiteY141" fmla="*/ 6527228 h 6858000"/>
              <a:gd name="connsiteX142" fmla="*/ 5510898 w 6058798"/>
              <a:gd name="connsiteY142" fmla="*/ 6528100 h 6858000"/>
              <a:gd name="connsiteX143" fmla="*/ 5512877 w 6058798"/>
              <a:gd name="connsiteY143" fmla="*/ 6527709 h 6858000"/>
              <a:gd name="connsiteX144" fmla="*/ 5518994 w 6058798"/>
              <a:gd name="connsiteY144" fmla="*/ 6525334 h 6858000"/>
              <a:gd name="connsiteX145" fmla="*/ 5524751 w 6058798"/>
              <a:gd name="connsiteY145" fmla="*/ 6524582 h 6858000"/>
              <a:gd name="connsiteX146" fmla="*/ 5531498 w 6058798"/>
              <a:gd name="connsiteY146" fmla="*/ 6526837 h 6858000"/>
              <a:gd name="connsiteX147" fmla="*/ 5533566 w 6058798"/>
              <a:gd name="connsiteY147" fmla="*/ 6534235 h 6858000"/>
              <a:gd name="connsiteX148" fmla="*/ 5533566 w 6058798"/>
              <a:gd name="connsiteY148" fmla="*/ 6536821 h 6858000"/>
              <a:gd name="connsiteX149" fmla="*/ 5530928 w 6058798"/>
              <a:gd name="connsiteY149" fmla="*/ 6536821 h 6858000"/>
              <a:gd name="connsiteX150" fmla="*/ 5516625 w 6058798"/>
              <a:gd name="connsiteY150" fmla="*/ 6537873 h 6858000"/>
              <a:gd name="connsiteX151" fmla="*/ 5509129 w 6058798"/>
              <a:gd name="connsiteY151" fmla="*/ 6541512 h 6858000"/>
              <a:gd name="connsiteX152" fmla="*/ 5506880 w 6058798"/>
              <a:gd name="connsiteY152" fmla="*/ 6548549 h 6858000"/>
              <a:gd name="connsiteX153" fmla="*/ 5508769 w 6058798"/>
              <a:gd name="connsiteY153" fmla="*/ 6554834 h 6858000"/>
              <a:gd name="connsiteX154" fmla="*/ 5513926 w 6058798"/>
              <a:gd name="connsiteY154" fmla="*/ 6559254 h 6858000"/>
              <a:gd name="connsiteX155" fmla="*/ 5521303 w 6058798"/>
              <a:gd name="connsiteY155" fmla="*/ 6560848 h 6858000"/>
              <a:gd name="connsiteX156" fmla="*/ 5527390 w 6058798"/>
              <a:gd name="connsiteY156" fmla="*/ 6559615 h 6858000"/>
              <a:gd name="connsiteX157" fmla="*/ 5531947 w 6058798"/>
              <a:gd name="connsiteY157" fmla="*/ 6556157 h 6858000"/>
              <a:gd name="connsiteX158" fmla="*/ 5533716 w 6058798"/>
              <a:gd name="connsiteY158" fmla="*/ 6553240 h 6858000"/>
              <a:gd name="connsiteX159" fmla="*/ 5533716 w 6058798"/>
              <a:gd name="connsiteY159" fmla="*/ 6557210 h 6858000"/>
              <a:gd name="connsiteX160" fmla="*/ 5534556 w 6058798"/>
              <a:gd name="connsiteY160" fmla="*/ 6559796 h 6858000"/>
              <a:gd name="connsiteX161" fmla="*/ 5536955 w 6058798"/>
              <a:gd name="connsiteY161" fmla="*/ 6560698 h 6858000"/>
              <a:gd name="connsiteX162" fmla="*/ 5539204 w 6058798"/>
              <a:gd name="connsiteY162" fmla="*/ 6559796 h 6858000"/>
              <a:gd name="connsiteX163" fmla="*/ 5539983 w 6058798"/>
              <a:gd name="connsiteY163" fmla="*/ 6557210 h 6858000"/>
              <a:gd name="connsiteX164" fmla="*/ 5539983 w 6058798"/>
              <a:gd name="connsiteY164" fmla="*/ 6534836 h 6858000"/>
              <a:gd name="connsiteX165" fmla="*/ 5538334 w 6058798"/>
              <a:gd name="connsiteY165" fmla="*/ 6526025 h 6858000"/>
              <a:gd name="connsiteX166" fmla="*/ 5533327 w 6058798"/>
              <a:gd name="connsiteY166" fmla="*/ 6520913 h 6858000"/>
              <a:gd name="connsiteX167" fmla="*/ 5524751 w 6058798"/>
              <a:gd name="connsiteY167" fmla="*/ 6519199 h 6858000"/>
              <a:gd name="connsiteX168" fmla="*/ 5433688 w 6058798"/>
              <a:gd name="connsiteY168" fmla="*/ 6519199 h 6858000"/>
              <a:gd name="connsiteX169" fmla="*/ 5424662 w 6058798"/>
              <a:gd name="connsiteY169" fmla="*/ 6521635 h 6858000"/>
              <a:gd name="connsiteX170" fmla="*/ 5419924 w 6058798"/>
              <a:gd name="connsiteY170" fmla="*/ 6526837 h 6858000"/>
              <a:gd name="connsiteX171" fmla="*/ 5419924 w 6058798"/>
              <a:gd name="connsiteY171" fmla="*/ 6522747 h 6858000"/>
              <a:gd name="connsiteX172" fmla="*/ 5419055 w 6058798"/>
              <a:gd name="connsiteY172" fmla="*/ 6520251 h 6858000"/>
              <a:gd name="connsiteX173" fmla="*/ 5416626 w 6058798"/>
              <a:gd name="connsiteY173" fmla="*/ 6519379 h 6858000"/>
              <a:gd name="connsiteX174" fmla="*/ 5414257 w 6058798"/>
              <a:gd name="connsiteY174" fmla="*/ 6520251 h 6858000"/>
              <a:gd name="connsiteX175" fmla="*/ 5413418 w 6058798"/>
              <a:gd name="connsiteY175" fmla="*/ 6522747 h 6858000"/>
              <a:gd name="connsiteX176" fmla="*/ 5413418 w 6058798"/>
              <a:gd name="connsiteY176" fmla="*/ 6557210 h 6858000"/>
              <a:gd name="connsiteX177" fmla="*/ 5414257 w 6058798"/>
              <a:gd name="connsiteY177" fmla="*/ 6559796 h 6858000"/>
              <a:gd name="connsiteX178" fmla="*/ 5416716 w 6058798"/>
              <a:gd name="connsiteY178" fmla="*/ 6560698 h 6858000"/>
              <a:gd name="connsiteX179" fmla="*/ 5420105 w 6058798"/>
              <a:gd name="connsiteY179" fmla="*/ 6557210 h 6858000"/>
              <a:gd name="connsiteX180" fmla="*/ 5420105 w 6058798"/>
              <a:gd name="connsiteY180" fmla="*/ 6537212 h 6858000"/>
              <a:gd name="connsiteX181" fmla="*/ 5423343 w 6058798"/>
              <a:gd name="connsiteY181" fmla="*/ 6528100 h 6858000"/>
              <a:gd name="connsiteX182" fmla="*/ 5432128 w 6058798"/>
              <a:gd name="connsiteY182" fmla="*/ 6524672 h 6858000"/>
              <a:gd name="connsiteX183" fmla="*/ 5439085 w 6058798"/>
              <a:gd name="connsiteY183" fmla="*/ 6527258 h 6858000"/>
              <a:gd name="connsiteX184" fmla="*/ 5441274 w 6058798"/>
              <a:gd name="connsiteY184" fmla="*/ 6535498 h 6858000"/>
              <a:gd name="connsiteX185" fmla="*/ 5441274 w 6058798"/>
              <a:gd name="connsiteY185" fmla="*/ 6557210 h 6858000"/>
              <a:gd name="connsiteX186" fmla="*/ 5442143 w 6058798"/>
              <a:gd name="connsiteY186" fmla="*/ 6559796 h 6858000"/>
              <a:gd name="connsiteX187" fmla="*/ 5444662 w 6058798"/>
              <a:gd name="connsiteY187" fmla="*/ 6560698 h 6858000"/>
              <a:gd name="connsiteX188" fmla="*/ 5447091 w 6058798"/>
              <a:gd name="connsiteY188" fmla="*/ 6559796 h 6858000"/>
              <a:gd name="connsiteX189" fmla="*/ 5447960 w 6058798"/>
              <a:gd name="connsiteY189" fmla="*/ 6557210 h 6858000"/>
              <a:gd name="connsiteX190" fmla="*/ 5447960 w 6058798"/>
              <a:gd name="connsiteY190" fmla="*/ 6535077 h 6858000"/>
              <a:gd name="connsiteX191" fmla="*/ 5446371 w 6058798"/>
              <a:gd name="connsiteY191" fmla="*/ 6526175 h 6858000"/>
              <a:gd name="connsiteX192" fmla="*/ 5441633 w 6058798"/>
              <a:gd name="connsiteY192" fmla="*/ 6520943 h 6858000"/>
              <a:gd name="connsiteX193" fmla="*/ 5433688 w 6058798"/>
              <a:gd name="connsiteY193" fmla="*/ 6519199 h 6858000"/>
              <a:gd name="connsiteX194" fmla="*/ 5386402 w 6058798"/>
              <a:gd name="connsiteY194" fmla="*/ 6519199 h 6858000"/>
              <a:gd name="connsiteX195" fmla="*/ 5376387 w 6058798"/>
              <a:gd name="connsiteY195" fmla="*/ 6521845 h 6858000"/>
              <a:gd name="connsiteX196" fmla="*/ 5369580 w 6058798"/>
              <a:gd name="connsiteY196" fmla="*/ 6529153 h 6858000"/>
              <a:gd name="connsiteX197" fmla="*/ 5367122 w 6058798"/>
              <a:gd name="connsiteY197" fmla="*/ 6540129 h 6858000"/>
              <a:gd name="connsiteX198" fmla="*/ 5369610 w 6058798"/>
              <a:gd name="connsiteY198" fmla="*/ 6551195 h 6858000"/>
              <a:gd name="connsiteX199" fmla="*/ 5376717 w 6058798"/>
              <a:gd name="connsiteY199" fmla="*/ 6558322 h 6858000"/>
              <a:gd name="connsiteX200" fmla="*/ 5387631 w 6058798"/>
              <a:gd name="connsiteY200" fmla="*/ 6560848 h 6858000"/>
              <a:gd name="connsiteX201" fmla="*/ 5394947 w 6058798"/>
              <a:gd name="connsiteY201" fmla="*/ 6559796 h 6858000"/>
              <a:gd name="connsiteX202" fmla="*/ 5401394 w 6058798"/>
              <a:gd name="connsiteY202" fmla="*/ 6556728 h 6858000"/>
              <a:gd name="connsiteX203" fmla="*/ 5402833 w 6058798"/>
              <a:gd name="connsiteY203" fmla="*/ 6555165 h 6858000"/>
              <a:gd name="connsiteX204" fmla="*/ 5403013 w 6058798"/>
              <a:gd name="connsiteY204" fmla="*/ 6553451 h 6858000"/>
              <a:gd name="connsiteX205" fmla="*/ 5402204 w 6058798"/>
              <a:gd name="connsiteY205" fmla="*/ 6552127 h 6858000"/>
              <a:gd name="connsiteX206" fmla="*/ 5400705 w 6058798"/>
              <a:gd name="connsiteY206" fmla="*/ 6551556 h 6858000"/>
              <a:gd name="connsiteX207" fmla="*/ 5398575 w 6058798"/>
              <a:gd name="connsiteY207" fmla="*/ 6552248 h 6858000"/>
              <a:gd name="connsiteX208" fmla="*/ 5393178 w 6058798"/>
              <a:gd name="connsiteY208" fmla="*/ 6554743 h 6858000"/>
              <a:gd name="connsiteX209" fmla="*/ 5387631 w 6058798"/>
              <a:gd name="connsiteY209" fmla="*/ 6555495 h 6858000"/>
              <a:gd name="connsiteX210" fmla="*/ 5377196 w 6058798"/>
              <a:gd name="connsiteY210" fmla="*/ 6551526 h 6858000"/>
              <a:gd name="connsiteX211" fmla="*/ 5373568 w 6058798"/>
              <a:gd name="connsiteY211" fmla="*/ 6541452 h 6858000"/>
              <a:gd name="connsiteX212" fmla="*/ 5400884 w 6058798"/>
              <a:gd name="connsiteY212" fmla="*/ 6541452 h 6858000"/>
              <a:gd name="connsiteX213" fmla="*/ 5403043 w 6058798"/>
              <a:gd name="connsiteY213" fmla="*/ 6540820 h 6858000"/>
              <a:gd name="connsiteX214" fmla="*/ 5403793 w 6058798"/>
              <a:gd name="connsiteY214" fmla="*/ 6538866 h 6858000"/>
              <a:gd name="connsiteX215" fmla="*/ 5402593 w 6058798"/>
              <a:gd name="connsiteY215" fmla="*/ 6530686 h 6858000"/>
              <a:gd name="connsiteX216" fmla="*/ 5399115 w 6058798"/>
              <a:gd name="connsiteY216" fmla="*/ 6524492 h 6858000"/>
              <a:gd name="connsiteX217" fmla="*/ 5393658 w 6058798"/>
              <a:gd name="connsiteY217" fmla="*/ 6520582 h 6858000"/>
              <a:gd name="connsiteX218" fmla="*/ 5386402 w 6058798"/>
              <a:gd name="connsiteY218" fmla="*/ 6519199 h 6858000"/>
              <a:gd name="connsiteX219" fmla="*/ 5344543 w 6058798"/>
              <a:gd name="connsiteY219" fmla="*/ 6519199 h 6858000"/>
              <a:gd name="connsiteX220" fmla="*/ 5336297 w 6058798"/>
              <a:gd name="connsiteY220" fmla="*/ 6520703 h 6858000"/>
              <a:gd name="connsiteX221" fmla="*/ 5330810 w 6058798"/>
              <a:gd name="connsiteY221" fmla="*/ 6524883 h 6858000"/>
              <a:gd name="connsiteX222" fmla="*/ 5328891 w 6058798"/>
              <a:gd name="connsiteY222" fmla="*/ 6531258 h 6858000"/>
              <a:gd name="connsiteX223" fmla="*/ 5331380 w 6058798"/>
              <a:gd name="connsiteY223" fmla="*/ 6538144 h 6858000"/>
              <a:gd name="connsiteX224" fmla="*/ 5339086 w 6058798"/>
              <a:gd name="connsiteY224" fmla="*/ 6541843 h 6858000"/>
              <a:gd name="connsiteX225" fmla="*/ 5346582 w 6058798"/>
              <a:gd name="connsiteY225" fmla="*/ 6543497 h 6858000"/>
              <a:gd name="connsiteX226" fmla="*/ 5351530 w 6058798"/>
              <a:gd name="connsiteY226" fmla="*/ 6545602 h 6858000"/>
              <a:gd name="connsiteX227" fmla="*/ 5353089 w 6058798"/>
              <a:gd name="connsiteY227" fmla="*/ 6549301 h 6858000"/>
              <a:gd name="connsiteX228" fmla="*/ 5350720 w 6058798"/>
              <a:gd name="connsiteY228" fmla="*/ 6553992 h 6858000"/>
              <a:gd name="connsiteX229" fmla="*/ 5343614 w 6058798"/>
              <a:gd name="connsiteY229" fmla="*/ 6555736 h 6858000"/>
              <a:gd name="connsiteX230" fmla="*/ 5337647 w 6058798"/>
              <a:gd name="connsiteY230" fmla="*/ 6554954 h 6858000"/>
              <a:gd name="connsiteX231" fmla="*/ 5331440 w 6058798"/>
              <a:gd name="connsiteY231" fmla="*/ 6552187 h 6858000"/>
              <a:gd name="connsiteX232" fmla="*/ 5329671 w 6058798"/>
              <a:gd name="connsiteY232" fmla="*/ 6551797 h 6858000"/>
              <a:gd name="connsiteX233" fmla="*/ 5328352 w 6058798"/>
              <a:gd name="connsiteY233" fmla="*/ 6552518 h 6858000"/>
              <a:gd name="connsiteX234" fmla="*/ 5327692 w 6058798"/>
              <a:gd name="connsiteY234" fmla="*/ 6553872 h 6858000"/>
              <a:gd name="connsiteX235" fmla="*/ 5327902 w 6058798"/>
              <a:gd name="connsiteY235" fmla="*/ 6555435 h 6858000"/>
              <a:gd name="connsiteX236" fmla="*/ 5329041 w 6058798"/>
              <a:gd name="connsiteY236" fmla="*/ 6556819 h 6858000"/>
              <a:gd name="connsiteX237" fmla="*/ 5335997 w 6058798"/>
              <a:gd name="connsiteY237" fmla="*/ 6559946 h 6858000"/>
              <a:gd name="connsiteX238" fmla="*/ 5343464 w 6058798"/>
              <a:gd name="connsiteY238" fmla="*/ 6560848 h 6858000"/>
              <a:gd name="connsiteX239" fmla="*/ 5355068 w 6058798"/>
              <a:gd name="connsiteY239" fmla="*/ 6557631 h 6858000"/>
              <a:gd name="connsiteX240" fmla="*/ 5359446 w 6058798"/>
              <a:gd name="connsiteY240" fmla="*/ 6548970 h 6858000"/>
              <a:gd name="connsiteX241" fmla="*/ 5356777 w 6058798"/>
              <a:gd name="connsiteY241" fmla="*/ 6542144 h 6858000"/>
              <a:gd name="connsiteX242" fmla="*/ 5348741 w 6058798"/>
              <a:gd name="connsiteY242" fmla="*/ 6538475 h 6858000"/>
              <a:gd name="connsiteX243" fmla="*/ 5341245 w 6058798"/>
              <a:gd name="connsiteY243" fmla="*/ 6536881 h 6858000"/>
              <a:gd name="connsiteX244" fmla="*/ 5336627 w 6058798"/>
              <a:gd name="connsiteY244" fmla="*/ 6534746 h 6858000"/>
              <a:gd name="connsiteX245" fmla="*/ 5335128 w 6058798"/>
              <a:gd name="connsiteY245" fmla="*/ 6530957 h 6858000"/>
              <a:gd name="connsiteX246" fmla="*/ 5337527 w 6058798"/>
              <a:gd name="connsiteY246" fmla="*/ 6526145 h 6858000"/>
              <a:gd name="connsiteX247" fmla="*/ 5344543 w 6058798"/>
              <a:gd name="connsiteY247" fmla="*/ 6524341 h 6858000"/>
              <a:gd name="connsiteX248" fmla="*/ 5349551 w 6058798"/>
              <a:gd name="connsiteY248" fmla="*/ 6525123 h 6858000"/>
              <a:gd name="connsiteX249" fmla="*/ 5354588 w 6058798"/>
              <a:gd name="connsiteY249" fmla="*/ 6527559 h 6858000"/>
              <a:gd name="connsiteX250" fmla="*/ 5356327 w 6058798"/>
              <a:gd name="connsiteY250" fmla="*/ 6528040 h 6858000"/>
              <a:gd name="connsiteX251" fmla="*/ 5357706 w 6058798"/>
              <a:gd name="connsiteY251" fmla="*/ 6527439 h 6858000"/>
              <a:gd name="connsiteX252" fmla="*/ 5358516 w 6058798"/>
              <a:gd name="connsiteY252" fmla="*/ 6526115 h 6858000"/>
              <a:gd name="connsiteX253" fmla="*/ 5358426 w 6058798"/>
              <a:gd name="connsiteY253" fmla="*/ 6524522 h 6858000"/>
              <a:gd name="connsiteX254" fmla="*/ 5357316 w 6058798"/>
              <a:gd name="connsiteY254" fmla="*/ 6523168 h 6858000"/>
              <a:gd name="connsiteX255" fmla="*/ 5351410 w 6058798"/>
              <a:gd name="connsiteY255" fmla="*/ 6520161 h 6858000"/>
              <a:gd name="connsiteX256" fmla="*/ 5344543 w 6058798"/>
              <a:gd name="connsiteY256" fmla="*/ 6519199 h 6858000"/>
              <a:gd name="connsiteX257" fmla="*/ 5304903 w 6058798"/>
              <a:gd name="connsiteY257" fmla="*/ 6519199 h 6858000"/>
              <a:gd name="connsiteX258" fmla="*/ 5296658 w 6058798"/>
              <a:gd name="connsiteY258" fmla="*/ 6520703 h 6858000"/>
              <a:gd name="connsiteX259" fmla="*/ 5291171 w 6058798"/>
              <a:gd name="connsiteY259" fmla="*/ 6524883 h 6858000"/>
              <a:gd name="connsiteX260" fmla="*/ 5289251 w 6058798"/>
              <a:gd name="connsiteY260" fmla="*/ 6531258 h 6858000"/>
              <a:gd name="connsiteX261" fmla="*/ 5291770 w 6058798"/>
              <a:gd name="connsiteY261" fmla="*/ 6538144 h 6858000"/>
              <a:gd name="connsiteX262" fmla="*/ 5299446 w 6058798"/>
              <a:gd name="connsiteY262" fmla="*/ 6541843 h 6858000"/>
              <a:gd name="connsiteX263" fmla="*/ 5306973 w 6058798"/>
              <a:gd name="connsiteY263" fmla="*/ 6543497 h 6858000"/>
              <a:gd name="connsiteX264" fmla="*/ 5311890 w 6058798"/>
              <a:gd name="connsiteY264" fmla="*/ 6545602 h 6858000"/>
              <a:gd name="connsiteX265" fmla="*/ 5313479 w 6058798"/>
              <a:gd name="connsiteY265" fmla="*/ 6549301 h 6858000"/>
              <a:gd name="connsiteX266" fmla="*/ 5311080 w 6058798"/>
              <a:gd name="connsiteY266" fmla="*/ 6553992 h 6858000"/>
              <a:gd name="connsiteX267" fmla="*/ 5304004 w 6058798"/>
              <a:gd name="connsiteY267" fmla="*/ 6555736 h 6858000"/>
              <a:gd name="connsiteX268" fmla="*/ 5298007 w 6058798"/>
              <a:gd name="connsiteY268" fmla="*/ 6554954 h 6858000"/>
              <a:gd name="connsiteX269" fmla="*/ 5291800 w 6058798"/>
              <a:gd name="connsiteY269" fmla="*/ 6552187 h 6858000"/>
              <a:gd name="connsiteX270" fmla="*/ 5290031 w 6058798"/>
              <a:gd name="connsiteY270" fmla="*/ 6551797 h 6858000"/>
              <a:gd name="connsiteX271" fmla="*/ 5288712 w 6058798"/>
              <a:gd name="connsiteY271" fmla="*/ 6552518 h 6858000"/>
              <a:gd name="connsiteX272" fmla="*/ 5288052 w 6058798"/>
              <a:gd name="connsiteY272" fmla="*/ 6553872 h 6858000"/>
              <a:gd name="connsiteX273" fmla="*/ 5288262 w 6058798"/>
              <a:gd name="connsiteY273" fmla="*/ 6555435 h 6858000"/>
              <a:gd name="connsiteX274" fmla="*/ 5289401 w 6058798"/>
              <a:gd name="connsiteY274" fmla="*/ 6556819 h 6858000"/>
              <a:gd name="connsiteX275" fmla="*/ 5296358 w 6058798"/>
              <a:gd name="connsiteY275" fmla="*/ 6559946 h 6858000"/>
              <a:gd name="connsiteX276" fmla="*/ 5303824 w 6058798"/>
              <a:gd name="connsiteY276" fmla="*/ 6560848 h 6858000"/>
              <a:gd name="connsiteX277" fmla="*/ 5315458 w 6058798"/>
              <a:gd name="connsiteY277" fmla="*/ 6557631 h 6858000"/>
              <a:gd name="connsiteX278" fmla="*/ 5319806 w 6058798"/>
              <a:gd name="connsiteY278" fmla="*/ 6548970 h 6858000"/>
              <a:gd name="connsiteX279" fmla="*/ 5317137 w 6058798"/>
              <a:gd name="connsiteY279" fmla="*/ 6542144 h 6858000"/>
              <a:gd name="connsiteX280" fmla="*/ 5309101 w 6058798"/>
              <a:gd name="connsiteY280" fmla="*/ 6538475 h 6858000"/>
              <a:gd name="connsiteX281" fmla="*/ 5301605 w 6058798"/>
              <a:gd name="connsiteY281" fmla="*/ 6536881 h 6858000"/>
              <a:gd name="connsiteX282" fmla="*/ 5296987 w 6058798"/>
              <a:gd name="connsiteY282" fmla="*/ 6534746 h 6858000"/>
              <a:gd name="connsiteX283" fmla="*/ 5295518 w 6058798"/>
              <a:gd name="connsiteY283" fmla="*/ 6530957 h 6858000"/>
              <a:gd name="connsiteX284" fmla="*/ 5297887 w 6058798"/>
              <a:gd name="connsiteY284" fmla="*/ 6526145 h 6858000"/>
              <a:gd name="connsiteX285" fmla="*/ 5304903 w 6058798"/>
              <a:gd name="connsiteY285" fmla="*/ 6524341 h 6858000"/>
              <a:gd name="connsiteX286" fmla="*/ 5309911 w 6058798"/>
              <a:gd name="connsiteY286" fmla="*/ 6525123 h 6858000"/>
              <a:gd name="connsiteX287" fmla="*/ 5314948 w 6058798"/>
              <a:gd name="connsiteY287" fmla="*/ 6527559 h 6858000"/>
              <a:gd name="connsiteX288" fmla="*/ 5316688 w 6058798"/>
              <a:gd name="connsiteY288" fmla="*/ 6528040 h 6858000"/>
              <a:gd name="connsiteX289" fmla="*/ 5318097 w 6058798"/>
              <a:gd name="connsiteY289" fmla="*/ 6527439 h 6858000"/>
              <a:gd name="connsiteX290" fmla="*/ 5318876 w 6058798"/>
              <a:gd name="connsiteY290" fmla="*/ 6526115 h 6858000"/>
              <a:gd name="connsiteX291" fmla="*/ 5318786 w 6058798"/>
              <a:gd name="connsiteY291" fmla="*/ 6524522 h 6858000"/>
              <a:gd name="connsiteX292" fmla="*/ 5317677 w 6058798"/>
              <a:gd name="connsiteY292" fmla="*/ 6523168 h 6858000"/>
              <a:gd name="connsiteX293" fmla="*/ 5311770 w 6058798"/>
              <a:gd name="connsiteY293" fmla="*/ 6520161 h 6858000"/>
              <a:gd name="connsiteX294" fmla="*/ 5304903 w 6058798"/>
              <a:gd name="connsiteY294" fmla="*/ 6519199 h 6858000"/>
              <a:gd name="connsiteX295" fmla="*/ 5263285 w 6058798"/>
              <a:gd name="connsiteY295" fmla="*/ 6519199 h 6858000"/>
              <a:gd name="connsiteX296" fmla="*/ 5253270 w 6058798"/>
              <a:gd name="connsiteY296" fmla="*/ 6521845 h 6858000"/>
              <a:gd name="connsiteX297" fmla="*/ 5246463 w 6058798"/>
              <a:gd name="connsiteY297" fmla="*/ 6529153 h 6858000"/>
              <a:gd name="connsiteX298" fmla="*/ 5244005 w 6058798"/>
              <a:gd name="connsiteY298" fmla="*/ 6540129 h 6858000"/>
              <a:gd name="connsiteX299" fmla="*/ 5246523 w 6058798"/>
              <a:gd name="connsiteY299" fmla="*/ 6551195 h 6858000"/>
              <a:gd name="connsiteX300" fmla="*/ 5253600 w 6058798"/>
              <a:gd name="connsiteY300" fmla="*/ 6558322 h 6858000"/>
              <a:gd name="connsiteX301" fmla="*/ 5264514 w 6058798"/>
              <a:gd name="connsiteY301" fmla="*/ 6560848 h 6858000"/>
              <a:gd name="connsiteX302" fmla="*/ 5271860 w 6058798"/>
              <a:gd name="connsiteY302" fmla="*/ 6559796 h 6858000"/>
              <a:gd name="connsiteX303" fmla="*/ 5278277 w 6058798"/>
              <a:gd name="connsiteY303" fmla="*/ 6556728 h 6858000"/>
              <a:gd name="connsiteX304" fmla="*/ 5279716 w 6058798"/>
              <a:gd name="connsiteY304" fmla="*/ 6555165 h 6858000"/>
              <a:gd name="connsiteX305" fmla="*/ 5279896 w 6058798"/>
              <a:gd name="connsiteY305" fmla="*/ 6553451 h 6858000"/>
              <a:gd name="connsiteX306" fmla="*/ 5279117 w 6058798"/>
              <a:gd name="connsiteY306" fmla="*/ 6552127 h 6858000"/>
              <a:gd name="connsiteX307" fmla="*/ 5277587 w 6058798"/>
              <a:gd name="connsiteY307" fmla="*/ 6551556 h 6858000"/>
              <a:gd name="connsiteX308" fmla="*/ 5275489 w 6058798"/>
              <a:gd name="connsiteY308" fmla="*/ 6552248 h 6858000"/>
              <a:gd name="connsiteX309" fmla="*/ 5270091 w 6058798"/>
              <a:gd name="connsiteY309" fmla="*/ 6554743 h 6858000"/>
              <a:gd name="connsiteX310" fmla="*/ 5264514 w 6058798"/>
              <a:gd name="connsiteY310" fmla="*/ 6555495 h 6858000"/>
              <a:gd name="connsiteX311" fmla="*/ 5254080 w 6058798"/>
              <a:gd name="connsiteY311" fmla="*/ 6551526 h 6858000"/>
              <a:gd name="connsiteX312" fmla="*/ 5250451 w 6058798"/>
              <a:gd name="connsiteY312" fmla="*/ 6541452 h 6858000"/>
              <a:gd name="connsiteX313" fmla="*/ 5277797 w 6058798"/>
              <a:gd name="connsiteY313" fmla="*/ 6541452 h 6858000"/>
              <a:gd name="connsiteX314" fmla="*/ 5279926 w 6058798"/>
              <a:gd name="connsiteY314" fmla="*/ 6540820 h 6858000"/>
              <a:gd name="connsiteX315" fmla="*/ 5280676 w 6058798"/>
              <a:gd name="connsiteY315" fmla="*/ 6538866 h 6858000"/>
              <a:gd name="connsiteX316" fmla="*/ 5279476 w 6058798"/>
              <a:gd name="connsiteY316" fmla="*/ 6530686 h 6858000"/>
              <a:gd name="connsiteX317" fmla="*/ 5276028 w 6058798"/>
              <a:gd name="connsiteY317" fmla="*/ 6524492 h 6858000"/>
              <a:gd name="connsiteX318" fmla="*/ 5270541 w 6058798"/>
              <a:gd name="connsiteY318" fmla="*/ 6520582 h 6858000"/>
              <a:gd name="connsiteX319" fmla="*/ 5263285 w 6058798"/>
              <a:gd name="connsiteY319" fmla="*/ 6519199 h 6858000"/>
              <a:gd name="connsiteX320" fmla="*/ 5465501 w 6058798"/>
              <a:gd name="connsiteY320" fmla="*/ 6507050 h 6858000"/>
              <a:gd name="connsiteX321" fmla="*/ 5463042 w 6058798"/>
              <a:gd name="connsiteY321" fmla="*/ 6507922 h 6858000"/>
              <a:gd name="connsiteX322" fmla="*/ 5462113 w 6058798"/>
              <a:gd name="connsiteY322" fmla="*/ 6510448 h 6858000"/>
              <a:gd name="connsiteX323" fmla="*/ 5462113 w 6058798"/>
              <a:gd name="connsiteY323" fmla="*/ 6519951 h 6858000"/>
              <a:gd name="connsiteX324" fmla="*/ 5456596 w 6058798"/>
              <a:gd name="connsiteY324" fmla="*/ 6519951 h 6858000"/>
              <a:gd name="connsiteX325" fmla="*/ 5454467 w 6058798"/>
              <a:gd name="connsiteY325" fmla="*/ 6520612 h 6858000"/>
              <a:gd name="connsiteX326" fmla="*/ 5453717 w 6058798"/>
              <a:gd name="connsiteY326" fmla="*/ 6522507 h 6858000"/>
              <a:gd name="connsiteX327" fmla="*/ 5454467 w 6058798"/>
              <a:gd name="connsiteY327" fmla="*/ 6524462 h 6858000"/>
              <a:gd name="connsiteX328" fmla="*/ 5456596 w 6058798"/>
              <a:gd name="connsiteY328" fmla="*/ 6525153 h 6858000"/>
              <a:gd name="connsiteX329" fmla="*/ 5462113 w 6058798"/>
              <a:gd name="connsiteY329" fmla="*/ 6525153 h 6858000"/>
              <a:gd name="connsiteX330" fmla="*/ 5462113 w 6058798"/>
              <a:gd name="connsiteY330" fmla="*/ 6546233 h 6858000"/>
              <a:gd name="connsiteX331" fmla="*/ 5463702 w 6058798"/>
              <a:gd name="connsiteY331" fmla="*/ 6554202 h 6858000"/>
              <a:gd name="connsiteX332" fmla="*/ 5468410 w 6058798"/>
              <a:gd name="connsiteY332" fmla="*/ 6559164 h 6858000"/>
              <a:gd name="connsiteX333" fmla="*/ 5476296 w 6058798"/>
              <a:gd name="connsiteY333" fmla="*/ 6560848 h 6858000"/>
              <a:gd name="connsiteX334" fmla="*/ 5479234 w 6058798"/>
              <a:gd name="connsiteY334" fmla="*/ 6560578 h 6858000"/>
              <a:gd name="connsiteX335" fmla="*/ 5481813 w 6058798"/>
              <a:gd name="connsiteY335" fmla="*/ 6559946 h 6858000"/>
              <a:gd name="connsiteX336" fmla="*/ 5483102 w 6058798"/>
              <a:gd name="connsiteY336" fmla="*/ 6558803 h 6858000"/>
              <a:gd name="connsiteX337" fmla="*/ 5483462 w 6058798"/>
              <a:gd name="connsiteY337" fmla="*/ 6556969 h 6858000"/>
              <a:gd name="connsiteX338" fmla="*/ 5482982 w 6058798"/>
              <a:gd name="connsiteY338" fmla="*/ 6554984 h 6858000"/>
              <a:gd name="connsiteX339" fmla="*/ 5481723 w 6058798"/>
              <a:gd name="connsiteY339" fmla="*/ 6554503 h 6858000"/>
              <a:gd name="connsiteX340" fmla="*/ 5479894 w 6058798"/>
              <a:gd name="connsiteY340" fmla="*/ 6554834 h 6858000"/>
              <a:gd name="connsiteX341" fmla="*/ 5477195 w 6058798"/>
              <a:gd name="connsiteY341" fmla="*/ 6555165 h 6858000"/>
              <a:gd name="connsiteX342" fmla="*/ 5470779 w 6058798"/>
              <a:gd name="connsiteY342" fmla="*/ 6552729 h 6858000"/>
              <a:gd name="connsiteX343" fmla="*/ 5468800 w 6058798"/>
              <a:gd name="connsiteY343" fmla="*/ 6545572 h 6858000"/>
              <a:gd name="connsiteX344" fmla="*/ 5468800 w 6058798"/>
              <a:gd name="connsiteY344" fmla="*/ 6525153 h 6858000"/>
              <a:gd name="connsiteX345" fmla="*/ 5479174 w 6058798"/>
              <a:gd name="connsiteY345" fmla="*/ 6525153 h 6858000"/>
              <a:gd name="connsiteX346" fmla="*/ 5481333 w 6058798"/>
              <a:gd name="connsiteY346" fmla="*/ 6524462 h 6858000"/>
              <a:gd name="connsiteX347" fmla="*/ 5482053 w 6058798"/>
              <a:gd name="connsiteY347" fmla="*/ 6522507 h 6858000"/>
              <a:gd name="connsiteX348" fmla="*/ 5481333 w 6058798"/>
              <a:gd name="connsiteY348" fmla="*/ 6520612 h 6858000"/>
              <a:gd name="connsiteX349" fmla="*/ 5479174 w 6058798"/>
              <a:gd name="connsiteY349" fmla="*/ 6519951 h 6858000"/>
              <a:gd name="connsiteX350" fmla="*/ 5468800 w 6058798"/>
              <a:gd name="connsiteY350" fmla="*/ 6519951 h 6858000"/>
              <a:gd name="connsiteX351" fmla="*/ 5468800 w 6058798"/>
              <a:gd name="connsiteY351" fmla="*/ 6510448 h 6858000"/>
              <a:gd name="connsiteX352" fmla="*/ 5467930 w 6058798"/>
              <a:gd name="connsiteY352" fmla="*/ 6507922 h 6858000"/>
              <a:gd name="connsiteX353" fmla="*/ 5465501 w 6058798"/>
              <a:gd name="connsiteY353" fmla="*/ 6507050 h 6858000"/>
              <a:gd name="connsiteX354" fmla="*/ 5492847 w 6058798"/>
              <a:gd name="connsiteY354" fmla="*/ 6502088 h 6858000"/>
              <a:gd name="connsiteX355" fmla="*/ 5489639 w 6058798"/>
              <a:gd name="connsiteY355" fmla="*/ 6503141 h 6858000"/>
              <a:gd name="connsiteX356" fmla="*/ 5488499 w 6058798"/>
              <a:gd name="connsiteY356" fmla="*/ 6506148 h 6858000"/>
              <a:gd name="connsiteX357" fmla="*/ 5489639 w 6058798"/>
              <a:gd name="connsiteY357" fmla="*/ 6509155 h 6858000"/>
              <a:gd name="connsiteX358" fmla="*/ 5492847 w 6058798"/>
              <a:gd name="connsiteY358" fmla="*/ 6510268 h 6858000"/>
              <a:gd name="connsiteX359" fmla="*/ 5496116 w 6058798"/>
              <a:gd name="connsiteY359" fmla="*/ 6509155 h 6858000"/>
              <a:gd name="connsiteX360" fmla="*/ 5497225 w 6058798"/>
              <a:gd name="connsiteY360" fmla="*/ 6506148 h 6858000"/>
              <a:gd name="connsiteX361" fmla="*/ 5496116 w 6058798"/>
              <a:gd name="connsiteY361" fmla="*/ 6503141 h 6858000"/>
              <a:gd name="connsiteX362" fmla="*/ 5492847 w 6058798"/>
              <a:gd name="connsiteY362" fmla="*/ 6502088 h 6858000"/>
              <a:gd name="connsiteX363" fmla="*/ 5555635 w 6058798"/>
              <a:gd name="connsiteY363" fmla="*/ 6501277 h 6858000"/>
              <a:gd name="connsiteX364" fmla="*/ 5553176 w 6058798"/>
              <a:gd name="connsiteY364" fmla="*/ 6502148 h 6858000"/>
              <a:gd name="connsiteX365" fmla="*/ 5552337 w 6058798"/>
              <a:gd name="connsiteY365" fmla="*/ 6504675 h 6858000"/>
              <a:gd name="connsiteX366" fmla="*/ 5552337 w 6058798"/>
              <a:gd name="connsiteY366" fmla="*/ 6546805 h 6858000"/>
              <a:gd name="connsiteX367" fmla="*/ 5555485 w 6058798"/>
              <a:gd name="connsiteY367" fmla="*/ 6557210 h 6858000"/>
              <a:gd name="connsiteX368" fmla="*/ 5564540 w 6058798"/>
              <a:gd name="connsiteY368" fmla="*/ 6560848 h 6858000"/>
              <a:gd name="connsiteX369" fmla="*/ 5565950 w 6058798"/>
              <a:gd name="connsiteY369" fmla="*/ 6560788 h 6858000"/>
              <a:gd name="connsiteX370" fmla="*/ 5567359 w 6058798"/>
              <a:gd name="connsiteY370" fmla="*/ 6560608 h 6858000"/>
              <a:gd name="connsiteX371" fmla="*/ 5569488 w 6058798"/>
              <a:gd name="connsiteY371" fmla="*/ 6559615 h 6858000"/>
              <a:gd name="connsiteX372" fmla="*/ 5570148 w 6058798"/>
              <a:gd name="connsiteY372" fmla="*/ 6557390 h 6858000"/>
              <a:gd name="connsiteX373" fmla="*/ 5569788 w 6058798"/>
              <a:gd name="connsiteY373" fmla="*/ 6555405 h 6858000"/>
              <a:gd name="connsiteX374" fmla="*/ 5568499 w 6058798"/>
              <a:gd name="connsiteY374" fmla="*/ 6554984 h 6858000"/>
              <a:gd name="connsiteX375" fmla="*/ 5567359 w 6058798"/>
              <a:gd name="connsiteY375" fmla="*/ 6555074 h 6858000"/>
              <a:gd name="connsiteX376" fmla="*/ 5566040 w 6058798"/>
              <a:gd name="connsiteY376" fmla="*/ 6555165 h 6858000"/>
              <a:gd name="connsiteX377" fmla="*/ 5560792 w 6058798"/>
              <a:gd name="connsiteY377" fmla="*/ 6552969 h 6858000"/>
              <a:gd name="connsiteX378" fmla="*/ 5559023 w 6058798"/>
              <a:gd name="connsiteY378" fmla="*/ 6546324 h 6858000"/>
              <a:gd name="connsiteX379" fmla="*/ 5559023 w 6058798"/>
              <a:gd name="connsiteY379" fmla="*/ 6504675 h 6858000"/>
              <a:gd name="connsiteX380" fmla="*/ 5558124 w 6058798"/>
              <a:gd name="connsiteY380" fmla="*/ 6502148 h 6858000"/>
              <a:gd name="connsiteX381" fmla="*/ 5555635 w 6058798"/>
              <a:gd name="connsiteY381" fmla="*/ 6501277 h 6858000"/>
              <a:gd name="connsiteX382" fmla="*/ 5295968 w 6058798"/>
              <a:gd name="connsiteY382" fmla="*/ 6392447 h 6858000"/>
              <a:gd name="connsiteX383" fmla="*/ 5518184 w 6058798"/>
              <a:gd name="connsiteY383" fmla="*/ 6392447 h 6858000"/>
              <a:gd name="connsiteX384" fmla="*/ 5518184 w 6058798"/>
              <a:gd name="connsiteY384" fmla="*/ 6417196 h 6858000"/>
              <a:gd name="connsiteX385" fmla="*/ 5295968 w 6058798"/>
              <a:gd name="connsiteY385" fmla="*/ 6417196 h 6858000"/>
              <a:gd name="connsiteX386" fmla="*/ 5295968 w 6058798"/>
              <a:gd name="connsiteY386" fmla="*/ 6293422 h 6858000"/>
              <a:gd name="connsiteX387" fmla="*/ 5518184 w 6058798"/>
              <a:gd name="connsiteY387" fmla="*/ 6293422 h 6858000"/>
              <a:gd name="connsiteX388" fmla="*/ 5518184 w 6058798"/>
              <a:gd name="connsiteY388" fmla="*/ 6318171 h 6858000"/>
              <a:gd name="connsiteX389" fmla="*/ 5320675 w 6058798"/>
              <a:gd name="connsiteY389" fmla="*/ 6318171 h 6858000"/>
              <a:gd name="connsiteX390" fmla="*/ 5320675 w 6058798"/>
              <a:gd name="connsiteY390" fmla="*/ 6375938 h 6858000"/>
              <a:gd name="connsiteX391" fmla="*/ 5295968 w 6058798"/>
              <a:gd name="connsiteY391" fmla="*/ 6375938 h 6858000"/>
              <a:gd name="connsiteX392" fmla="*/ 5295968 w 6058798"/>
              <a:gd name="connsiteY392" fmla="*/ 6194366 h 6858000"/>
              <a:gd name="connsiteX393" fmla="*/ 5518184 w 6058798"/>
              <a:gd name="connsiteY393" fmla="*/ 6194366 h 6858000"/>
              <a:gd name="connsiteX394" fmla="*/ 5518184 w 6058798"/>
              <a:gd name="connsiteY394" fmla="*/ 6276912 h 6858000"/>
              <a:gd name="connsiteX395" fmla="*/ 5493477 w 6058798"/>
              <a:gd name="connsiteY395" fmla="*/ 6276912 h 6858000"/>
              <a:gd name="connsiteX396" fmla="*/ 5493477 w 6058798"/>
              <a:gd name="connsiteY396" fmla="*/ 6219115 h 6858000"/>
              <a:gd name="connsiteX397" fmla="*/ 5320675 w 6058798"/>
              <a:gd name="connsiteY397" fmla="*/ 6219115 h 6858000"/>
              <a:gd name="connsiteX398" fmla="*/ 5320675 w 6058798"/>
              <a:gd name="connsiteY398" fmla="*/ 6276912 h 6858000"/>
              <a:gd name="connsiteX399" fmla="*/ 5295968 w 6058798"/>
              <a:gd name="connsiteY399" fmla="*/ 6276912 h 6858000"/>
              <a:gd name="connsiteX400" fmla="*/ 5323434 w 6058798"/>
              <a:gd name="connsiteY400" fmla="*/ 6136599 h 6858000"/>
              <a:gd name="connsiteX401" fmla="*/ 5238368 w 6058798"/>
              <a:gd name="connsiteY401" fmla="*/ 6221882 h 6858000"/>
              <a:gd name="connsiteX402" fmla="*/ 5238368 w 6058798"/>
              <a:gd name="connsiteY402" fmla="*/ 6389681 h 6858000"/>
              <a:gd name="connsiteX403" fmla="*/ 5323434 w 6058798"/>
              <a:gd name="connsiteY403" fmla="*/ 6474964 h 6858000"/>
              <a:gd name="connsiteX404" fmla="*/ 5490718 w 6058798"/>
              <a:gd name="connsiteY404" fmla="*/ 6474964 h 6858000"/>
              <a:gd name="connsiteX405" fmla="*/ 5575755 w 6058798"/>
              <a:gd name="connsiteY405" fmla="*/ 6389681 h 6858000"/>
              <a:gd name="connsiteX406" fmla="*/ 5575755 w 6058798"/>
              <a:gd name="connsiteY406" fmla="*/ 6221882 h 6858000"/>
              <a:gd name="connsiteX407" fmla="*/ 5490718 w 6058798"/>
              <a:gd name="connsiteY407" fmla="*/ 6136599 h 6858000"/>
              <a:gd name="connsiteX408" fmla="*/ 0 w 6058798"/>
              <a:gd name="connsiteY408" fmla="*/ 0 h 6858000"/>
              <a:gd name="connsiteX409" fmla="*/ 6058798 w 6058798"/>
              <a:gd name="connsiteY409" fmla="*/ 0 h 6858000"/>
              <a:gd name="connsiteX410" fmla="*/ 6058798 w 6058798"/>
              <a:gd name="connsiteY410" fmla="*/ 6858000 h 6858000"/>
              <a:gd name="connsiteX411" fmla="*/ 0 w 6058798"/>
              <a:gd name="connsiteY4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6058798" h="6858000">
                <a:moveTo>
                  <a:pt x="5353748" y="6606797"/>
                </a:moveTo>
                <a:cubicBezTo>
                  <a:pt x="5356297" y="6606797"/>
                  <a:pt x="5358396" y="6607369"/>
                  <a:pt x="5360075" y="6608451"/>
                </a:cubicBezTo>
                <a:cubicBezTo>
                  <a:pt x="5361754" y="6609564"/>
                  <a:pt x="5363014" y="6611158"/>
                  <a:pt x="5363913" y="6613203"/>
                </a:cubicBezTo>
                <a:cubicBezTo>
                  <a:pt x="5364663" y="6615037"/>
                  <a:pt x="5365083" y="6617202"/>
                  <a:pt x="5365172" y="6619698"/>
                </a:cubicBezTo>
                <a:lnTo>
                  <a:pt x="5340855" y="6619698"/>
                </a:lnTo>
                <a:cubicBezTo>
                  <a:pt x="5341035" y="6617653"/>
                  <a:pt x="5341515" y="6615789"/>
                  <a:pt x="5342234" y="6614105"/>
                </a:cubicBezTo>
                <a:cubicBezTo>
                  <a:pt x="5343224" y="6611819"/>
                  <a:pt x="5344693" y="6610045"/>
                  <a:pt x="5346642" y="6608752"/>
                </a:cubicBezTo>
                <a:cubicBezTo>
                  <a:pt x="5348591" y="6607459"/>
                  <a:pt x="5350960" y="6606797"/>
                  <a:pt x="5353748" y="6606797"/>
                </a:cubicBezTo>
                <a:close/>
                <a:moveTo>
                  <a:pt x="5274169" y="6602166"/>
                </a:moveTo>
                <a:cubicBezTo>
                  <a:pt x="5273060" y="6602166"/>
                  <a:pt x="5272250" y="6602497"/>
                  <a:pt x="5271681" y="6603099"/>
                </a:cubicBezTo>
                <a:cubicBezTo>
                  <a:pt x="5271141" y="6603700"/>
                  <a:pt x="5270871" y="6604572"/>
                  <a:pt x="5270871" y="6605745"/>
                </a:cubicBezTo>
                <a:lnTo>
                  <a:pt x="5270871" y="6639545"/>
                </a:lnTo>
                <a:cubicBezTo>
                  <a:pt x="5270871" y="6640688"/>
                  <a:pt x="5271141" y="6641590"/>
                  <a:pt x="5271681" y="6642222"/>
                </a:cubicBezTo>
                <a:cubicBezTo>
                  <a:pt x="5272250" y="6642853"/>
                  <a:pt x="5273060" y="6643184"/>
                  <a:pt x="5274169" y="6643184"/>
                </a:cubicBezTo>
                <a:cubicBezTo>
                  <a:pt x="5275249" y="6643184"/>
                  <a:pt x="5276088" y="6642853"/>
                  <a:pt x="5276658" y="6642222"/>
                </a:cubicBezTo>
                <a:cubicBezTo>
                  <a:pt x="5277258" y="6641590"/>
                  <a:pt x="5277527" y="6640688"/>
                  <a:pt x="5277527" y="6639545"/>
                </a:cubicBezTo>
                <a:lnTo>
                  <a:pt x="5277527" y="6605745"/>
                </a:lnTo>
                <a:cubicBezTo>
                  <a:pt x="5277527" y="6604572"/>
                  <a:pt x="5277228" y="6603700"/>
                  <a:pt x="5276628" y="6603099"/>
                </a:cubicBezTo>
                <a:cubicBezTo>
                  <a:pt x="5276028" y="6602497"/>
                  <a:pt x="5275188" y="6602166"/>
                  <a:pt x="5274169" y="6602166"/>
                </a:cubicBezTo>
                <a:close/>
                <a:moveTo>
                  <a:pt x="5353598" y="6601836"/>
                </a:moveTo>
                <a:cubicBezTo>
                  <a:pt x="5349820" y="6601836"/>
                  <a:pt x="5346462" y="6602738"/>
                  <a:pt x="5343584" y="6604482"/>
                </a:cubicBezTo>
                <a:cubicBezTo>
                  <a:pt x="5340705" y="6606256"/>
                  <a:pt x="5338426" y="6608692"/>
                  <a:pt x="5336777" y="6611819"/>
                </a:cubicBezTo>
                <a:cubicBezTo>
                  <a:pt x="5335128" y="6614917"/>
                  <a:pt x="5334318" y="6618556"/>
                  <a:pt x="5334318" y="6622765"/>
                </a:cubicBezTo>
                <a:cubicBezTo>
                  <a:pt x="5334318" y="6627066"/>
                  <a:pt x="5335158" y="6630734"/>
                  <a:pt x="5336837" y="6633832"/>
                </a:cubicBezTo>
                <a:cubicBezTo>
                  <a:pt x="5338516" y="6636929"/>
                  <a:pt x="5340855" y="6639305"/>
                  <a:pt x="5343913" y="6640989"/>
                </a:cubicBezTo>
                <a:cubicBezTo>
                  <a:pt x="5346972" y="6642673"/>
                  <a:pt x="5350600" y="6643515"/>
                  <a:pt x="5354828" y="6643515"/>
                </a:cubicBezTo>
                <a:cubicBezTo>
                  <a:pt x="5357256" y="6643515"/>
                  <a:pt x="5359685" y="6643154"/>
                  <a:pt x="5362174" y="6642432"/>
                </a:cubicBezTo>
                <a:cubicBezTo>
                  <a:pt x="5364633" y="6641711"/>
                  <a:pt x="5366792" y="6640688"/>
                  <a:pt x="5368591" y="6639365"/>
                </a:cubicBezTo>
                <a:cubicBezTo>
                  <a:pt x="5369310" y="6638914"/>
                  <a:pt x="5369790" y="6638403"/>
                  <a:pt x="5370030" y="6637801"/>
                </a:cubicBezTo>
                <a:cubicBezTo>
                  <a:pt x="5370270" y="6637200"/>
                  <a:pt x="5370330" y="6636628"/>
                  <a:pt x="5370210" y="6636117"/>
                </a:cubicBezTo>
                <a:cubicBezTo>
                  <a:pt x="5370060" y="6635576"/>
                  <a:pt x="5369790" y="6635125"/>
                  <a:pt x="5369430" y="6634794"/>
                </a:cubicBezTo>
                <a:cubicBezTo>
                  <a:pt x="5369041" y="6634433"/>
                  <a:pt x="5368531" y="6634223"/>
                  <a:pt x="5367901" y="6634193"/>
                </a:cubicBezTo>
                <a:cubicBezTo>
                  <a:pt x="5367272" y="6634163"/>
                  <a:pt x="5366552" y="6634403"/>
                  <a:pt x="5365802" y="6634914"/>
                </a:cubicBezTo>
                <a:cubicBezTo>
                  <a:pt x="5364033" y="6636057"/>
                  <a:pt x="5362234" y="6636899"/>
                  <a:pt x="5360405" y="6637380"/>
                </a:cubicBezTo>
                <a:cubicBezTo>
                  <a:pt x="5358546" y="6637891"/>
                  <a:pt x="5356687" y="6638132"/>
                  <a:pt x="5354828" y="6638132"/>
                </a:cubicBezTo>
                <a:cubicBezTo>
                  <a:pt x="5350330" y="6638132"/>
                  <a:pt x="5346852" y="6636809"/>
                  <a:pt x="5344423" y="6634163"/>
                </a:cubicBezTo>
                <a:cubicBezTo>
                  <a:pt x="5342204" y="6631787"/>
                  <a:pt x="5341005" y="6628419"/>
                  <a:pt x="5340765" y="6624089"/>
                </a:cubicBezTo>
                <a:lnTo>
                  <a:pt x="5368111" y="6624089"/>
                </a:lnTo>
                <a:cubicBezTo>
                  <a:pt x="5369041" y="6624089"/>
                  <a:pt x="5369760" y="6623878"/>
                  <a:pt x="5370240" y="6623457"/>
                </a:cubicBezTo>
                <a:cubicBezTo>
                  <a:pt x="5370750" y="6623036"/>
                  <a:pt x="5370990" y="6622404"/>
                  <a:pt x="5370990" y="6621503"/>
                </a:cubicBezTo>
                <a:cubicBezTo>
                  <a:pt x="5370990" y="6618495"/>
                  <a:pt x="5370600" y="6615759"/>
                  <a:pt x="5369790" y="6613323"/>
                </a:cubicBezTo>
                <a:cubicBezTo>
                  <a:pt x="5368981" y="6610917"/>
                  <a:pt x="5367841" y="6608842"/>
                  <a:pt x="5366342" y="6607128"/>
                </a:cubicBezTo>
                <a:cubicBezTo>
                  <a:pt x="5364813" y="6605444"/>
                  <a:pt x="5362984" y="6604121"/>
                  <a:pt x="5360855" y="6603219"/>
                </a:cubicBezTo>
                <a:cubicBezTo>
                  <a:pt x="5358696" y="6602317"/>
                  <a:pt x="5356297" y="6601836"/>
                  <a:pt x="5353598" y="6601836"/>
                </a:cubicBezTo>
                <a:close/>
                <a:moveTo>
                  <a:pt x="5310241" y="6601836"/>
                </a:moveTo>
                <a:cubicBezTo>
                  <a:pt x="5306852" y="6601836"/>
                  <a:pt x="5303854" y="6602648"/>
                  <a:pt x="5301215" y="6604272"/>
                </a:cubicBezTo>
                <a:cubicBezTo>
                  <a:pt x="5299236" y="6605534"/>
                  <a:pt x="5297647" y="6607249"/>
                  <a:pt x="5296508" y="6609414"/>
                </a:cubicBezTo>
                <a:lnTo>
                  <a:pt x="5296508" y="6605414"/>
                </a:lnTo>
                <a:cubicBezTo>
                  <a:pt x="5296508" y="6604301"/>
                  <a:pt x="5296208" y="6603460"/>
                  <a:pt x="5295638" y="6602888"/>
                </a:cubicBezTo>
                <a:cubicBezTo>
                  <a:pt x="5295038" y="6602317"/>
                  <a:pt x="5294229" y="6602016"/>
                  <a:pt x="5293179" y="6602016"/>
                </a:cubicBezTo>
                <a:cubicBezTo>
                  <a:pt x="5292160" y="6602016"/>
                  <a:pt x="5291350" y="6602317"/>
                  <a:pt x="5290811" y="6602888"/>
                </a:cubicBezTo>
                <a:cubicBezTo>
                  <a:pt x="5290271" y="6603460"/>
                  <a:pt x="5289971" y="6604301"/>
                  <a:pt x="5289971" y="6605414"/>
                </a:cubicBezTo>
                <a:lnTo>
                  <a:pt x="5289971" y="6639876"/>
                </a:lnTo>
                <a:cubicBezTo>
                  <a:pt x="5289971" y="6640959"/>
                  <a:pt x="5290271" y="6641831"/>
                  <a:pt x="5290811" y="6642432"/>
                </a:cubicBezTo>
                <a:cubicBezTo>
                  <a:pt x="5291350" y="6643033"/>
                  <a:pt x="5292190" y="6643335"/>
                  <a:pt x="5293269" y="6643335"/>
                </a:cubicBezTo>
                <a:cubicBezTo>
                  <a:pt x="5295518" y="6643335"/>
                  <a:pt x="5296658" y="6642192"/>
                  <a:pt x="5296658" y="6639876"/>
                </a:cubicBezTo>
                <a:lnTo>
                  <a:pt x="5296658" y="6619879"/>
                </a:lnTo>
                <a:cubicBezTo>
                  <a:pt x="5296658" y="6616059"/>
                  <a:pt x="5297737" y="6613022"/>
                  <a:pt x="5299896" y="6610737"/>
                </a:cubicBezTo>
                <a:cubicBezTo>
                  <a:pt x="5302085" y="6608451"/>
                  <a:pt x="5304993" y="6607308"/>
                  <a:pt x="5308681" y="6607308"/>
                </a:cubicBezTo>
                <a:cubicBezTo>
                  <a:pt x="5311860" y="6607308"/>
                  <a:pt x="5314199" y="6608181"/>
                  <a:pt x="5315638" y="6609895"/>
                </a:cubicBezTo>
                <a:cubicBezTo>
                  <a:pt x="5317107" y="6611639"/>
                  <a:pt x="5317827" y="6614376"/>
                  <a:pt x="5317827" y="6618135"/>
                </a:cubicBezTo>
                <a:lnTo>
                  <a:pt x="5317827" y="6639876"/>
                </a:lnTo>
                <a:cubicBezTo>
                  <a:pt x="5317827" y="6640959"/>
                  <a:pt x="5318127" y="6641831"/>
                  <a:pt x="5318696" y="6642432"/>
                </a:cubicBezTo>
                <a:cubicBezTo>
                  <a:pt x="5319266" y="6643033"/>
                  <a:pt x="5320106" y="6643335"/>
                  <a:pt x="5321215" y="6643335"/>
                </a:cubicBezTo>
                <a:cubicBezTo>
                  <a:pt x="5322265" y="6643335"/>
                  <a:pt x="5323074" y="6643033"/>
                  <a:pt x="5323644" y="6642432"/>
                </a:cubicBezTo>
                <a:cubicBezTo>
                  <a:pt x="5324214" y="6641831"/>
                  <a:pt x="5324513" y="6640959"/>
                  <a:pt x="5324513" y="6639876"/>
                </a:cubicBezTo>
                <a:lnTo>
                  <a:pt x="5324513" y="6617713"/>
                </a:lnTo>
                <a:cubicBezTo>
                  <a:pt x="5324513" y="6614135"/>
                  <a:pt x="5323974" y="6611188"/>
                  <a:pt x="5322954" y="6608842"/>
                </a:cubicBezTo>
                <a:cubicBezTo>
                  <a:pt x="5321905" y="6606497"/>
                  <a:pt x="5320316" y="6604752"/>
                  <a:pt x="5318217" y="6603580"/>
                </a:cubicBezTo>
                <a:cubicBezTo>
                  <a:pt x="5316088" y="6602437"/>
                  <a:pt x="5313449" y="6601836"/>
                  <a:pt x="5310241" y="6601836"/>
                </a:cubicBezTo>
                <a:close/>
                <a:moveTo>
                  <a:pt x="5274169" y="6584755"/>
                </a:moveTo>
                <a:cubicBezTo>
                  <a:pt x="5272790" y="6584755"/>
                  <a:pt x="5271711" y="6585086"/>
                  <a:pt x="5270961" y="6585778"/>
                </a:cubicBezTo>
                <a:cubicBezTo>
                  <a:pt x="5270181" y="6586469"/>
                  <a:pt x="5269791" y="6587461"/>
                  <a:pt x="5269791" y="6588785"/>
                </a:cubicBezTo>
                <a:cubicBezTo>
                  <a:pt x="5269791" y="6590047"/>
                  <a:pt x="5270181" y="6591070"/>
                  <a:pt x="5270961" y="6591822"/>
                </a:cubicBezTo>
                <a:cubicBezTo>
                  <a:pt x="5271711" y="6592544"/>
                  <a:pt x="5272790" y="6592935"/>
                  <a:pt x="5274169" y="6592935"/>
                </a:cubicBezTo>
                <a:cubicBezTo>
                  <a:pt x="5275578" y="6592935"/>
                  <a:pt x="5276658" y="6592544"/>
                  <a:pt x="5277407" y="6591822"/>
                </a:cubicBezTo>
                <a:cubicBezTo>
                  <a:pt x="5278157" y="6591070"/>
                  <a:pt x="5278517" y="6590047"/>
                  <a:pt x="5278517" y="6588785"/>
                </a:cubicBezTo>
                <a:cubicBezTo>
                  <a:pt x="5278517" y="6587461"/>
                  <a:pt x="5278157" y="6586469"/>
                  <a:pt x="5277407" y="6585778"/>
                </a:cubicBezTo>
                <a:cubicBezTo>
                  <a:pt x="5276658" y="6585086"/>
                  <a:pt x="5275578" y="6584755"/>
                  <a:pt x="5274169" y="6584755"/>
                </a:cubicBezTo>
                <a:close/>
                <a:moveTo>
                  <a:pt x="5249762" y="6583913"/>
                </a:moveTo>
                <a:cubicBezTo>
                  <a:pt x="5248682" y="6583913"/>
                  <a:pt x="5247842" y="6584214"/>
                  <a:pt x="5247303" y="6584785"/>
                </a:cubicBezTo>
                <a:cubicBezTo>
                  <a:pt x="5246763" y="6585356"/>
                  <a:pt x="5246463" y="6586199"/>
                  <a:pt x="5246463" y="6587311"/>
                </a:cubicBezTo>
                <a:lnTo>
                  <a:pt x="5246463" y="6629441"/>
                </a:lnTo>
                <a:cubicBezTo>
                  <a:pt x="5246463" y="6633982"/>
                  <a:pt x="5247513" y="6637440"/>
                  <a:pt x="5249612" y="6639876"/>
                </a:cubicBezTo>
                <a:cubicBezTo>
                  <a:pt x="5251681" y="6642282"/>
                  <a:pt x="5254709" y="6643515"/>
                  <a:pt x="5258667" y="6643515"/>
                </a:cubicBezTo>
                <a:cubicBezTo>
                  <a:pt x="5259117" y="6643515"/>
                  <a:pt x="5259567" y="6643485"/>
                  <a:pt x="5260076" y="6643424"/>
                </a:cubicBezTo>
                <a:cubicBezTo>
                  <a:pt x="5260556" y="6643365"/>
                  <a:pt x="5261036" y="6643304"/>
                  <a:pt x="5261456" y="6643244"/>
                </a:cubicBezTo>
                <a:cubicBezTo>
                  <a:pt x="5262445" y="6643094"/>
                  <a:pt x="5263165" y="6642763"/>
                  <a:pt x="5263614" y="6642252"/>
                </a:cubicBezTo>
                <a:cubicBezTo>
                  <a:pt x="5264064" y="6641771"/>
                  <a:pt x="5264274" y="6641019"/>
                  <a:pt x="5264274" y="6640026"/>
                </a:cubicBezTo>
                <a:cubicBezTo>
                  <a:pt x="5264274" y="6639034"/>
                  <a:pt x="5264154" y="6638373"/>
                  <a:pt x="5263914" y="6638042"/>
                </a:cubicBezTo>
                <a:cubicBezTo>
                  <a:pt x="5263644" y="6637711"/>
                  <a:pt x="5263225" y="6637591"/>
                  <a:pt x="5262625" y="6637621"/>
                </a:cubicBezTo>
                <a:cubicBezTo>
                  <a:pt x="5262235" y="6637621"/>
                  <a:pt x="5261845" y="6637651"/>
                  <a:pt x="5261456" y="6637711"/>
                </a:cubicBezTo>
                <a:cubicBezTo>
                  <a:pt x="5261096" y="6637771"/>
                  <a:pt x="5260646" y="6637801"/>
                  <a:pt x="5260136" y="6637801"/>
                </a:cubicBezTo>
                <a:cubicBezTo>
                  <a:pt x="5257858" y="6637801"/>
                  <a:pt x="5256088" y="6637079"/>
                  <a:pt x="5254919" y="6635606"/>
                </a:cubicBezTo>
                <a:cubicBezTo>
                  <a:pt x="5253750" y="6634163"/>
                  <a:pt x="5253150" y="6631937"/>
                  <a:pt x="5253150" y="6628960"/>
                </a:cubicBezTo>
                <a:lnTo>
                  <a:pt x="5253150" y="6587311"/>
                </a:lnTo>
                <a:cubicBezTo>
                  <a:pt x="5253150" y="6586199"/>
                  <a:pt x="5252850" y="6585356"/>
                  <a:pt x="5252251" y="6584785"/>
                </a:cubicBezTo>
                <a:cubicBezTo>
                  <a:pt x="5251651" y="6584214"/>
                  <a:pt x="5250811" y="6583913"/>
                  <a:pt x="5249762" y="6583913"/>
                </a:cubicBezTo>
                <a:close/>
                <a:moveTo>
                  <a:pt x="5531018" y="6541181"/>
                </a:moveTo>
                <a:lnTo>
                  <a:pt x="5533566" y="6541181"/>
                </a:lnTo>
                <a:lnTo>
                  <a:pt x="5533566" y="6543677"/>
                </a:lnTo>
                <a:cubicBezTo>
                  <a:pt x="5533566" y="6546053"/>
                  <a:pt x="5533087" y="6548128"/>
                  <a:pt x="5532127" y="6549962"/>
                </a:cubicBezTo>
                <a:cubicBezTo>
                  <a:pt x="5531167" y="6551766"/>
                  <a:pt x="5529848" y="6553210"/>
                  <a:pt x="5528169" y="6554263"/>
                </a:cubicBezTo>
                <a:cubicBezTo>
                  <a:pt x="5526490" y="6555285"/>
                  <a:pt x="5524571" y="6555826"/>
                  <a:pt x="5522352" y="6555826"/>
                </a:cubicBezTo>
                <a:cubicBezTo>
                  <a:pt x="5519653" y="6555826"/>
                  <a:pt x="5517525" y="6555104"/>
                  <a:pt x="5515965" y="6553661"/>
                </a:cubicBezTo>
                <a:cubicBezTo>
                  <a:pt x="5514406" y="6552248"/>
                  <a:pt x="5513627" y="6550383"/>
                  <a:pt x="5513627" y="6548128"/>
                </a:cubicBezTo>
                <a:cubicBezTo>
                  <a:pt x="5513627" y="6546324"/>
                  <a:pt x="5514136" y="6544910"/>
                  <a:pt x="5515156" y="6543918"/>
                </a:cubicBezTo>
                <a:cubicBezTo>
                  <a:pt x="5516175" y="6542926"/>
                  <a:pt x="5517945" y="6542234"/>
                  <a:pt x="5520493" y="6541813"/>
                </a:cubicBezTo>
                <a:cubicBezTo>
                  <a:pt x="5523072" y="6541392"/>
                  <a:pt x="5526550" y="6541181"/>
                  <a:pt x="5531018" y="6541181"/>
                </a:cubicBezTo>
                <a:close/>
                <a:moveTo>
                  <a:pt x="5386552" y="6524161"/>
                </a:moveTo>
                <a:cubicBezTo>
                  <a:pt x="5389071" y="6524161"/>
                  <a:pt x="5391199" y="6524732"/>
                  <a:pt x="5392848" y="6525815"/>
                </a:cubicBezTo>
                <a:cubicBezTo>
                  <a:pt x="5394528" y="6526927"/>
                  <a:pt x="5395817" y="6528491"/>
                  <a:pt x="5396686" y="6530566"/>
                </a:cubicBezTo>
                <a:cubicBezTo>
                  <a:pt x="5397466" y="6532401"/>
                  <a:pt x="5397886" y="6534566"/>
                  <a:pt x="5397976" y="6537061"/>
                </a:cubicBezTo>
                <a:lnTo>
                  <a:pt x="5373658" y="6537061"/>
                </a:lnTo>
                <a:cubicBezTo>
                  <a:pt x="5373838" y="6534987"/>
                  <a:pt x="5374288" y="6533122"/>
                  <a:pt x="5375038" y="6531468"/>
                </a:cubicBezTo>
                <a:cubicBezTo>
                  <a:pt x="5375997" y="6529183"/>
                  <a:pt x="5377496" y="6527409"/>
                  <a:pt x="5379445" y="6526115"/>
                </a:cubicBezTo>
                <a:cubicBezTo>
                  <a:pt x="5381394" y="6524822"/>
                  <a:pt x="5383763" y="6524161"/>
                  <a:pt x="5386552" y="6524161"/>
                </a:cubicBezTo>
                <a:close/>
                <a:moveTo>
                  <a:pt x="5263465" y="6524161"/>
                </a:moveTo>
                <a:cubicBezTo>
                  <a:pt x="5265983" y="6524161"/>
                  <a:pt x="5268082" y="6524732"/>
                  <a:pt x="5269761" y="6525815"/>
                </a:cubicBezTo>
                <a:cubicBezTo>
                  <a:pt x="5271440" y="6526927"/>
                  <a:pt x="5272700" y="6528491"/>
                  <a:pt x="5273570" y="6530566"/>
                </a:cubicBezTo>
                <a:cubicBezTo>
                  <a:pt x="5274349" y="6532401"/>
                  <a:pt x="5274799" y="6534566"/>
                  <a:pt x="5274889" y="6537061"/>
                </a:cubicBezTo>
                <a:lnTo>
                  <a:pt x="5250541" y="6537061"/>
                </a:lnTo>
                <a:cubicBezTo>
                  <a:pt x="5250751" y="6534987"/>
                  <a:pt x="5251201" y="6533122"/>
                  <a:pt x="5251920" y="6531468"/>
                </a:cubicBezTo>
                <a:cubicBezTo>
                  <a:pt x="5252910" y="6529183"/>
                  <a:pt x="5254379" y="6527409"/>
                  <a:pt x="5256328" y="6526115"/>
                </a:cubicBezTo>
                <a:cubicBezTo>
                  <a:pt x="5258277" y="6524822"/>
                  <a:pt x="5260646" y="6524161"/>
                  <a:pt x="5263465" y="6524161"/>
                </a:cubicBezTo>
                <a:close/>
                <a:moveTo>
                  <a:pt x="5492847" y="6519530"/>
                </a:moveTo>
                <a:cubicBezTo>
                  <a:pt x="5491768" y="6519530"/>
                  <a:pt x="5490928" y="6519830"/>
                  <a:pt x="5490388" y="6520462"/>
                </a:cubicBezTo>
                <a:cubicBezTo>
                  <a:pt x="5489849" y="6521063"/>
                  <a:pt x="5489549" y="6521936"/>
                  <a:pt x="5489549" y="6523078"/>
                </a:cubicBezTo>
                <a:lnTo>
                  <a:pt x="5489549" y="6556879"/>
                </a:lnTo>
                <a:cubicBezTo>
                  <a:pt x="5489549" y="6558052"/>
                  <a:pt x="5489849" y="6558954"/>
                  <a:pt x="5490388" y="6559585"/>
                </a:cubicBezTo>
                <a:cubicBezTo>
                  <a:pt x="5490928" y="6560217"/>
                  <a:pt x="5491768" y="6560517"/>
                  <a:pt x="5492847" y="6560517"/>
                </a:cubicBezTo>
                <a:cubicBezTo>
                  <a:pt x="5493957" y="6560517"/>
                  <a:pt x="5494796" y="6560217"/>
                  <a:pt x="5495366" y="6559585"/>
                </a:cubicBezTo>
                <a:cubicBezTo>
                  <a:pt x="5495936" y="6558954"/>
                  <a:pt x="5496236" y="6558052"/>
                  <a:pt x="5496236" y="6556879"/>
                </a:cubicBezTo>
                <a:cubicBezTo>
                  <a:pt x="5495876" y="6560247"/>
                  <a:pt x="5495546" y="6561299"/>
                  <a:pt x="5496236" y="6523078"/>
                </a:cubicBezTo>
                <a:cubicBezTo>
                  <a:pt x="5496236" y="6521936"/>
                  <a:pt x="5495936" y="6521063"/>
                  <a:pt x="5495336" y="6520462"/>
                </a:cubicBezTo>
                <a:cubicBezTo>
                  <a:pt x="5494736" y="6519830"/>
                  <a:pt x="5493897" y="6519530"/>
                  <a:pt x="5492847" y="6519530"/>
                </a:cubicBezTo>
                <a:close/>
                <a:moveTo>
                  <a:pt x="5524751" y="6519199"/>
                </a:moveTo>
                <a:cubicBezTo>
                  <a:pt x="5522592" y="6519199"/>
                  <a:pt x="5520343" y="6519470"/>
                  <a:pt x="5517975" y="6520041"/>
                </a:cubicBezTo>
                <a:cubicBezTo>
                  <a:pt x="5515636" y="6520582"/>
                  <a:pt x="5513237" y="6521454"/>
                  <a:pt x="5510808" y="6522687"/>
                </a:cubicBezTo>
                <a:cubicBezTo>
                  <a:pt x="5510178" y="6523018"/>
                  <a:pt x="5509669" y="6523439"/>
                  <a:pt x="5509369" y="6524010"/>
                </a:cubicBezTo>
                <a:cubicBezTo>
                  <a:pt x="5509069" y="6524552"/>
                  <a:pt x="5508949" y="6525123"/>
                  <a:pt x="5509009" y="6525695"/>
                </a:cubicBezTo>
                <a:cubicBezTo>
                  <a:pt x="5509069" y="6526266"/>
                  <a:pt x="5509249" y="6526777"/>
                  <a:pt x="5509579" y="6527228"/>
                </a:cubicBezTo>
                <a:cubicBezTo>
                  <a:pt x="5509908" y="6527649"/>
                  <a:pt x="5510358" y="6527950"/>
                  <a:pt x="5510898" y="6528100"/>
                </a:cubicBezTo>
                <a:cubicBezTo>
                  <a:pt x="5511468" y="6528221"/>
                  <a:pt x="5512127" y="6528100"/>
                  <a:pt x="5512877" y="6527709"/>
                </a:cubicBezTo>
                <a:cubicBezTo>
                  <a:pt x="5515036" y="6526627"/>
                  <a:pt x="5517045" y="6525815"/>
                  <a:pt x="5518994" y="6525334"/>
                </a:cubicBezTo>
                <a:cubicBezTo>
                  <a:pt x="5520913" y="6524822"/>
                  <a:pt x="5522832" y="6524582"/>
                  <a:pt x="5524751" y="6524582"/>
                </a:cubicBezTo>
                <a:cubicBezTo>
                  <a:pt x="5527869" y="6524582"/>
                  <a:pt x="5530118" y="6525334"/>
                  <a:pt x="5531498" y="6526837"/>
                </a:cubicBezTo>
                <a:cubicBezTo>
                  <a:pt x="5532877" y="6528371"/>
                  <a:pt x="5533566" y="6530837"/>
                  <a:pt x="5533566" y="6534235"/>
                </a:cubicBezTo>
                <a:lnTo>
                  <a:pt x="5533566" y="6536821"/>
                </a:lnTo>
                <a:lnTo>
                  <a:pt x="5530928" y="6536821"/>
                </a:lnTo>
                <a:cubicBezTo>
                  <a:pt x="5524901" y="6536821"/>
                  <a:pt x="5520103" y="6537182"/>
                  <a:pt x="5516625" y="6537873"/>
                </a:cubicBezTo>
                <a:cubicBezTo>
                  <a:pt x="5513147" y="6538595"/>
                  <a:pt x="5510658" y="6539828"/>
                  <a:pt x="5509129" y="6541512"/>
                </a:cubicBezTo>
                <a:cubicBezTo>
                  <a:pt x="5507630" y="6543226"/>
                  <a:pt x="5506880" y="6545572"/>
                  <a:pt x="5506880" y="6548549"/>
                </a:cubicBezTo>
                <a:cubicBezTo>
                  <a:pt x="5506880" y="6550864"/>
                  <a:pt x="5507510" y="6552939"/>
                  <a:pt x="5508769" y="6554834"/>
                </a:cubicBezTo>
                <a:cubicBezTo>
                  <a:pt x="5510029" y="6556698"/>
                  <a:pt x="5511737" y="6558172"/>
                  <a:pt x="5513926" y="6559254"/>
                </a:cubicBezTo>
                <a:cubicBezTo>
                  <a:pt x="5516085" y="6560337"/>
                  <a:pt x="5518544" y="6560848"/>
                  <a:pt x="5521303" y="6560848"/>
                </a:cubicBezTo>
                <a:cubicBezTo>
                  <a:pt x="5523552" y="6560848"/>
                  <a:pt x="5525560" y="6560457"/>
                  <a:pt x="5527390" y="6559615"/>
                </a:cubicBezTo>
                <a:cubicBezTo>
                  <a:pt x="5529189" y="6558803"/>
                  <a:pt x="5530718" y="6557631"/>
                  <a:pt x="5531947" y="6556157"/>
                </a:cubicBezTo>
                <a:cubicBezTo>
                  <a:pt x="5532667" y="6555285"/>
                  <a:pt x="5533267" y="6554322"/>
                  <a:pt x="5533716" y="6553240"/>
                </a:cubicBezTo>
                <a:lnTo>
                  <a:pt x="5533716" y="6557210"/>
                </a:lnTo>
                <a:cubicBezTo>
                  <a:pt x="5533716" y="6558322"/>
                  <a:pt x="5534016" y="6559164"/>
                  <a:pt x="5534556" y="6559796"/>
                </a:cubicBezTo>
                <a:cubicBezTo>
                  <a:pt x="5535096" y="6560397"/>
                  <a:pt x="5535905" y="6560698"/>
                  <a:pt x="5536955" y="6560698"/>
                </a:cubicBezTo>
                <a:cubicBezTo>
                  <a:pt x="5537944" y="6560698"/>
                  <a:pt x="5538694" y="6560397"/>
                  <a:pt x="5539204" y="6559796"/>
                </a:cubicBezTo>
                <a:cubicBezTo>
                  <a:pt x="5539743" y="6559164"/>
                  <a:pt x="5539983" y="6558322"/>
                  <a:pt x="5539983" y="6557210"/>
                </a:cubicBezTo>
                <a:lnTo>
                  <a:pt x="5539983" y="6534836"/>
                </a:lnTo>
                <a:cubicBezTo>
                  <a:pt x="5539983" y="6531258"/>
                  <a:pt x="5539443" y="6528311"/>
                  <a:pt x="5538334" y="6526025"/>
                </a:cubicBezTo>
                <a:cubicBezTo>
                  <a:pt x="5537254" y="6523740"/>
                  <a:pt x="5535576" y="6522026"/>
                  <a:pt x="5533327" y="6520913"/>
                </a:cubicBezTo>
                <a:cubicBezTo>
                  <a:pt x="5531078" y="6519770"/>
                  <a:pt x="5528199" y="6519199"/>
                  <a:pt x="5524751" y="6519199"/>
                </a:cubicBezTo>
                <a:close/>
                <a:moveTo>
                  <a:pt x="5433688" y="6519199"/>
                </a:moveTo>
                <a:cubicBezTo>
                  <a:pt x="5430299" y="6519199"/>
                  <a:pt x="5427271" y="6520011"/>
                  <a:pt x="5424662" y="6521635"/>
                </a:cubicBezTo>
                <a:cubicBezTo>
                  <a:pt x="5422653" y="6522898"/>
                  <a:pt x="5421064" y="6524642"/>
                  <a:pt x="5419924" y="6526837"/>
                </a:cubicBezTo>
                <a:lnTo>
                  <a:pt x="5419924" y="6522747"/>
                </a:lnTo>
                <a:cubicBezTo>
                  <a:pt x="5419924" y="6521665"/>
                  <a:pt x="5419655" y="6520823"/>
                  <a:pt x="5419055" y="6520251"/>
                </a:cubicBezTo>
                <a:cubicBezTo>
                  <a:pt x="5418485" y="6519650"/>
                  <a:pt x="5417676" y="6519379"/>
                  <a:pt x="5416626" y="6519379"/>
                </a:cubicBezTo>
                <a:cubicBezTo>
                  <a:pt x="5415607" y="6519379"/>
                  <a:pt x="5414797" y="6519650"/>
                  <a:pt x="5414257" y="6520251"/>
                </a:cubicBezTo>
                <a:cubicBezTo>
                  <a:pt x="5413688" y="6520823"/>
                  <a:pt x="5413418" y="6521665"/>
                  <a:pt x="5413418" y="6522747"/>
                </a:cubicBezTo>
                <a:lnTo>
                  <a:pt x="5413418" y="6557210"/>
                </a:lnTo>
                <a:cubicBezTo>
                  <a:pt x="5413418" y="6558322"/>
                  <a:pt x="5413688" y="6559164"/>
                  <a:pt x="5414257" y="6559796"/>
                </a:cubicBezTo>
                <a:cubicBezTo>
                  <a:pt x="5414797" y="6560397"/>
                  <a:pt x="5415607" y="6560698"/>
                  <a:pt x="5416716" y="6560698"/>
                </a:cubicBezTo>
                <a:cubicBezTo>
                  <a:pt x="5418965" y="6560698"/>
                  <a:pt x="5420105" y="6559525"/>
                  <a:pt x="5420105" y="6557210"/>
                </a:cubicBezTo>
                <a:lnTo>
                  <a:pt x="5420105" y="6537212"/>
                </a:lnTo>
                <a:cubicBezTo>
                  <a:pt x="5420105" y="6533423"/>
                  <a:pt x="5421184" y="6530386"/>
                  <a:pt x="5423343" y="6528100"/>
                </a:cubicBezTo>
                <a:cubicBezTo>
                  <a:pt x="5425532" y="6525815"/>
                  <a:pt x="5428440" y="6524672"/>
                  <a:pt x="5432128" y="6524672"/>
                </a:cubicBezTo>
                <a:cubicBezTo>
                  <a:pt x="5435307" y="6524672"/>
                  <a:pt x="5437646" y="6525544"/>
                  <a:pt x="5439085" y="6527258"/>
                </a:cubicBezTo>
                <a:cubicBezTo>
                  <a:pt x="5440554" y="6529002"/>
                  <a:pt x="5441274" y="6531739"/>
                  <a:pt x="5441274" y="6535498"/>
                </a:cubicBezTo>
                <a:lnTo>
                  <a:pt x="5441274" y="6557210"/>
                </a:lnTo>
                <a:cubicBezTo>
                  <a:pt x="5441274" y="6558322"/>
                  <a:pt x="5441573" y="6559164"/>
                  <a:pt x="5442143" y="6559796"/>
                </a:cubicBezTo>
                <a:cubicBezTo>
                  <a:pt x="5442713" y="6560397"/>
                  <a:pt x="5443552" y="6560698"/>
                  <a:pt x="5444662" y="6560698"/>
                </a:cubicBezTo>
                <a:cubicBezTo>
                  <a:pt x="5445711" y="6560698"/>
                  <a:pt x="5446521" y="6560397"/>
                  <a:pt x="5447091" y="6559796"/>
                </a:cubicBezTo>
                <a:cubicBezTo>
                  <a:pt x="5447660" y="6559164"/>
                  <a:pt x="5447960" y="6558322"/>
                  <a:pt x="5447960" y="6557210"/>
                </a:cubicBezTo>
                <a:lnTo>
                  <a:pt x="5447960" y="6535077"/>
                </a:lnTo>
                <a:cubicBezTo>
                  <a:pt x="5447960" y="6531498"/>
                  <a:pt x="5447421" y="6528521"/>
                  <a:pt x="5446371" y="6526175"/>
                </a:cubicBezTo>
                <a:cubicBezTo>
                  <a:pt x="5445351" y="6523860"/>
                  <a:pt x="5443763" y="6522116"/>
                  <a:pt x="5441633" y="6520943"/>
                </a:cubicBezTo>
                <a:cubicBezTo>
                  <a:pt x="5439535" y="6519800"/>
                  <a:pt x="5436866" y="6519199"/>
                  <a:pt x="5433688" y="6519199"/>
                </a:cubicBezTo>
                <a:close/>
                <a:moveTo>
                  <a:pt x="5386402" y="6519199"/>
                </a:moveTo>
                <a:cubicBezTo>
                  <a:pt x="5382594" y="6519199"/>
                  <a:pt x="5379265" y="6520101"/>
                  <a:pt x="5376387" y="6521845"/>
                </a:cubicBezTo>
                <a:cubicBezTo>
                  <a:pt x="5373508" y="6523619"/>
                  <a:pt x="5371229" y="6526055"/>
                  <a:pt x="5369580" y="6529153"/>
                </a:cubicBezTo>
                <a:cubicBezTo>
                  <a:pt x="5367931" y="6532280"/>
                  <a:pt x="5367122" y="6535919"/>
                  <a:pt x="5367122" y="6540129"/>
                </a:cubicBezTo>
                <a:cubicBezTo>
                  <a:pt x="5367122" y="6544429"/>
                  <a:pt x="5367961" y="6548098"/>
                  <a:pt x="5369610" y="6551195"/>
                </a:cubicBezTo>
                <a:cubicBezTo>
                  <a:pt x="5371289" y="6554263"/>
                  <a:pt x="5373658" y="6556668"/>
                  <a:pt x="5376717" y="6558322"/>
                </a:cubicBezTo>
                <a:cubicBezTo>
                  <a:pt x="5379775" y="6560006"/>
                  <a:pt x="5383403" y="6560848"/>
                  <a:pt x="5387631" y="6560848"/>
                </a:cubicBezTo>
                <a:cubicBezTo>
                  <a:pt x="5390060" y="6560848"/>
                  <a:pt x="5392488" y="6560487"/>
                  <a:pt x="5394947" y="6559796"/>
                </a:cubicBezTo>
                <a:cubicBezTo>
                  <a:pt x="5397436" y="6559074"/>
                  <a:pt x="5399565" y="6558052"/>
                  <a:pt x="5401394" y="6556728"/>
                </a:cubicBezTo>
                <a:cubicBezTo>
                  <a:pt x="5402114" y="6556277"/>
                  <a:pt x="5402593" y="6555766"/>
                  <a:pt x="5402833" y="6555165"/>
                </a:cubicBezTo>
                <a:cubicBezTo>
                  <a:pt x="5403073" y="6554563"/>
                  <a:pt x="5403133" y="6553992"/>
                  <a:pt x="5403013" y="6553451"/>
                </a:cubicBezTo>
                <a:cubicBezTo>
                  <a:pt x="5402863" y="6552939"/>
                  <a:pt x="5402593" y="6552488"/>
                  <a:pt x="5402204" y="6552127"/>
                </a:cubicBezTo>
                <a:cubicBezTo>
                  <a:pt x="5401814" y="6551797"/>
                  <a:pt x="5401334" y="6551586"/>
                  <a:pt x="5400705" y="6551556"/>
                </a:cubicBezTo>
                <a:cubicBezTo>
                  <a:pt x="5400075" y="6551526"/>
                  <a:pt x="5399355" y="6551766"/>
                  <a:pt x="5398575" y="6552248"/>
                </a:cubicBezTo>
                <a:cubicBezTo>
                  <a:pt x="5396836" y="6553420"/>
                  <a:pt x="5395037" y="6554263"/>
                  <a:pt x="5393178" y="6554743"/>
                </a:cubicBezTo>
                <a:cubicBezTo>
                  <a:pt x="5391349" y="6555255"/>
                  <a:pt x="5389490" y="6555495"/>
                  <a:pt x="5387631" y="6555495"/>
                </a:cubicBezTo>
                <a:cubicBezTo>
                  <a:pt x="5383133" y="6555495"/>
                  <a:pt x="5379655" y="6554172"/>
                  <a:pt x="5377196" y="6551526"/>
                </a:cubicBezTo>
                <a:cubicBezTo>
                  <a:pt x="5375008" y="6549150"/>
                  <a:pt x="5373808" y="6545812"/>
                  <a:pt x="5373568" y="6541452"/>
                </a:cubicBezTo>
                <a:lnTo>
                  <a:pt x="5400884" y="6541452"/>
                </a:lnTo>
                <a:cubicBezTo>
                  <a:pt x="5401814" y="6541452"/>
                  <a:pt x="5402534" y="6541241"/>
                  <a:pt x="5403043" y="6540820"/>
                </a:cubicBezTo>
                <a:cubicBezTo>
                  <a:pt x="5403523" y="6540399"/>
                  <a:pt x="5403793" y="6539768"/>
                  <a:pt x="5403793" y="6538866"/>
                </a:cubicBezTo>
                <a:cubicBezTo>
                  <a:pt x="5403793" y="6535859"/>
                  <a:pt x="5403373" y="6533122"/>
                  <a:pt x="5402593" y="6530686"/>
                </a:cubicBezTo>
                <a:cubicBezTo>
                  <a:pt x="5401784" y="6528281"/>
                  <a:pt x="5400645" y="6526206"/>
                  <a:pt x="5399115" y="6524492"/>
                </a:cubicBezTo>
                <a:cubicBezTo>
                  <a:pt x="5397616" y="6522777"/>
                  <a:pt x="5395787" y="6521485"/>
                  <a:pt x="5393658" y="6520582"/>
                </a:cubicBezTo>
                <a:cubicBezTo>
                  <a:pt x="5391499" y="6519650"/>
                  <a:pt x="5389071" y="6519199"/>
                  <a:pt x="5386402" y="6519199"/>
                </a:cubicBezTo>
                <a:close/>
                <a:moveTo>
                  <a:pt x="5344543" y="6519199"/>
                </a:moveTo>
                <a:cubicBezTo>
                  <a:pt x="5341395" y="6519199"/>
                  <a:pt x="5338666" y="6519710"/>
                  <a:pt x="5336297" y="6520703"/>
                </a:cubicBezTo>
                <a:cubicBezTo>
                  <a:pt x="5333929" y="6521695"/>
                  <a:pt x="5332100" y="6523078"/>
                  <a:pt x="5330810" y="6524883"/>
                </a:cubicBezTo>
                <a:cubicBezTo>
                  <a:pt x="5329521" y="6526657"/>
                  <a:pt x="5328891" y="6528792"/>
                  <a:pt x="5328891" y="6531258"/>
                </a:cubicBezTo>
                <a:cubicBezTo>
                  <a:pt x="5328891" y="6534084"/>
                  <a:pt x="5329701" y="6536370"/>
                  <a:pt x="5331380" y="6538144"/>
                </a:cubicBezTo>
                <a:cubicBezTo>
                  <a:pt x="5333059" y="6539888"/>
                  <a:pt x="5335638" y="6541121"/>
                  <a:pt x="5339086" y="6541843"/>
                </a:cubicBezTo>
                <a:lnTo>
                  <a:pt x="5346582" y="6543497"/>
                </a:lnTo>
                <a:cubicBezTo>
                  <a:pt x="5348861" y="6544008"/>
                  <a:pt x="5350480" y="6544700"/>
                  <a:pt x="5351530" y="6545602"/>
                </a:cubicBezTo>
                <a:cubicBezTo>
                  <a:pt x="5352579" y="6546534"/>
                  <a:pt x="5353089" y="6547737"/>
                  <a:pt x="5353089" y="6549301"/>
                </a:cubicBezTo>
                <a:cubicBezTo>
                  <a:pt x="5353089" y="6551286"/>
                  <a:pt x="5352309" y="6552849"/>
                  <a:pt x="5350720" y="6553992"/>
                </a:cubicBezTo>
                <a:cubicBezTo>
                  <a:pt x="5349131" y="6555165"/>
                  <a:pt x="5346762" y="6555736"/>
                  <a:pt x="5343614" y="6555736"/>
                </a:cubicBezTo>
                <a:cubicBezTo>
                  <a:pt x="5341665" y="6555736"/>
                  <a:pt x="5339655" y="6555465"/>
                  <a:pt x="5337647" y="6554954"/>
                </a:cubicBezTo>
                <a:cubicBezTo>
                  <a:pt x="5335638" y="6554413"/>
                  <a:pt x="5333569" y="6553511"/>
                  <a:pt x="5331440" y="6552187"/>
                </a:cubicBezTo>
                <a:cubicBezTo>
                  <a:pt x="5330780" y="6551857"/>
                  <a:pt x="5330181" y="6551736"/>
                  <a:pt x="5329671" y="6551797"/>
                </a:cubicBezTo>
                <a:cubicBezTo>
                  <a:pt x="5329131" y="6551887"/>
                  <a:pt x="5328711" y="6552127"/>
                  <a:pt x="5328352" y="6552518"/>
                </a:cubicBezTo>
                <a:cubicBezTo>
                  <a:pt x="5327992" y="6552909"/>
                  <a:pt x="5327752" y="6553360"/>
                  <a:pt x="5327692" y="6553872"/>
                </a:cubicBezTo>
                <a:cubicBezTo>
                  <a:pt x="5327602" y="6554413"/>
                  <a:pt x="5327662" y="6554924"/>
                  <a:pt x="5327902" y="6555435"/>
                </a:cubicBezTo>
                <a:cubicBezTo>
                  <a:pt x="5328111" y="6555976"/>
                  <a:pt x="5328501" y="6556428"/>
                  <a:pt x="5329041" y="6556819"/>
                </a:cubicBezTo>
                <a:cubicBezTo>
                  <a:pt x="5331170" y="6558292"/>
                  <a:pt x="5333509" y="6559344"/>
                  <a:pt x="5335997" y="6559946"/>
                </a:cubicBezTo>
                <a:cubicBezTo>
                  <a:pt x="5338516" y="6560547"/>
                  <a:pt x="5340975" y="6560848"/>
                  <a:pt x="5343464" y="6560848"/>
                </a:cubicBezTo>
                <a:cubicBezTo>
                  <a:pt x="5348291" y="6560848"/>
                  <a:pt x="5352159" y="6559796"/>
                  <a:pt x="5355068" y="6557631"/>
                </a:cubicBezTo>
                <a:cubicBezTo>
                  <a:pt x="5358006" y="6555495"/>
                  <a:pt x="5359446" y="6552609"/>
                  <a:pt x="5359446" y="6548970"/>
                </a:cubicBezTo>
                <a:cubicBezTo>
                  <a:pt x="5359446" y="6546083"/>
                  <a:pt x="5358546" y="6543827"/>
                  <a:pt x="5356777" y="6542144"/>
                </a:cubicBezTo>
                <a:cubicBezTo>
                  <a:pt x="5354978" y="6540459"/>
                  <a:pt x="5352309" y="6539227"/>
                  <a:pt x="5348741" y="6538475"/>
                </a:cubicBezTo>
                <a:lnTo>
                  <a:pt x="5341245" y="6536881"/>
                </a:lnTo>
                <a:cubicBezTo>
                  <a:pt x="5339146" y="6536460"/>
                  <a:pt x="5337617" y="6535738"/>
                  <a:pt x="5336627" y="6534746"/>
                </a:cubicBezTo>
                <a:cubicBezTo>
                  <a:pt x="5335638" y="6533754"/>
                  <a:pt x="5335128" y="6532491"/>
                  <a:pt x="5335128" y="6530957"/>
                </a:cubicBezTo>
                <a:cubicBezTo>
                  <a:pt x="5335128" y="6528972"/>
                  <a:pt x="5335937" y="6527348"/>
                  <a:pt x="5337527" y="6526145"/>
                </a:cubicBezTo>
                <a:cubicBezTo>
                  <a:pt x="5339116" y="6524943"/>
                  <a:pt x="5341455" y="6524341"/>
                  <a:pt x="5344543" y="6524341"/>
                </a:cubicBezTo>
                <a:cubicBezTo>
                  <a:pt x="5346192" y="6524341"/>
                  <a:pt x="5347842" y="6524582"/>
                  <a:pt x="5349551" y="6525123"/>
                </a:cubicBezTo>
                <a:cubicBezTo>
                  <a:pt x="5351260" y="6525634"/>
                  <a:pt x="5352939" y="6526446"/>
                  <a:pt x="5354588" y="6527559"/>
                </a:cubicBezTo>
                <a:cubicBezTo>
                  <a:pt x="5355188" y="6527950"/>
                  <a:pt x="5355757" y="6528100"/>
                  <a:pt x="5356327" y="6528040"/>
                </a:cubicBezTo>
                <a:cubicBezTo>
                  <a:pt x="5356867" y="6528010"/>
                  <a:pt x="5357347" y="6527799"/>
                  <a:pt x="5357706" y="6527439"/>
                </a:cubicBezTo>
                <a:cubicBezTo>
                  <a:pt x="5358096" y="6527078"/>
                  <a:pt x="5358366" y="6526627"/>
                  <a:pt x="5358516" y="6526115"/>
                </a:cubicBezTo>
                <a:cubicBezTo>
                  <a:pt x="5358636" y="6525574"/>
                  <a:pt x="5358606" y="6525063"/>
                  <a:pt x="5358426" y="6524522"/>
                </a:cubicBezTo>
                <a:cubicBezTo>
                  <a:pt x="5358216" y="6524010"/>
                  <a:pt x="5357856" y="6523559"/>
                  <a:pt x="5357316" y="6523168"/>
                </a:cubicBezTo>
                <a:cubicBezTo>
                  <a:pt x="5355548" y="6521785"/>
                  <a:pt x="5353598" y="6520793"/>
                  <a:pt x="5351410" y="6520161"/>
                </a:cubicBezTo>
                <a:cubicBezTo>
                  <a:pt x="5349251" y="6519530"/>
                  <a:pt x="5346942" y="6519199"/>
                  <a:pt x="5344543" y="6519199"/>
                </a:cubicBezTo>
                <a:close/>
                <a:moveTo>
                  <a:pt x="5304903" y="6519199"/>
                </a:moveTo>
                <a:cubicBezTo>
                  <a:pt x="5301755" y="6519199"/>
                  <a:pt x="5299026" y="6519710"/>
                  <a:pt x="5296658" y="6520703"/>
                </a:cubicBezTo>
                <a:cubicBezTo>
                  <a:pt x="5294289" y="6521695"/>
                  <a:pt x="5292460" y="6523078"/>
                  <a:pt x="5291171" y="6524883"/>
                </a:cubicBezTo>
                <a:cubicBezTo>
                  <a:pt x="5289881" y="6526657"/>
                  <a:pt x="5289251" y="6528792"/>
                  <a:pt x="5289251" y="6531258"/>
                </a:cubicBezTo>
                <a:cubicBezTo>
                  <a:pt x="5289251" y="6534084"/>
                  <a:pt x="5290091" y="6536370"/>
                  <a:pt x="5291770" y="6538144"/>
                </a:cubicBezTo>
                <a:cubicBezTo>
                  <a:pt x="5293419" y="6539888"/>
                  <a:pt x="5295998" y="6541121"/>
                  <a:pt x="5299446" y="6541843"/>
                </a:cubicBezTo>
                <a:lnTo>
                  <a:pt x="5306973" y="6543497"/>
                </a:lnTo>
                <a:cubicBezTo>
                  <a:pt x="5309221" y="6544008"/>
                  <a:pt x="5310870" y="6544700"/>
                  <a:pt x="5311890" y="6545602"/>
                </a:cubicBezTo>
                <a:cubicBezTo>
                  <a:pt x="5312939" y="6546534"/>
                  <a:pt x="5313479" y="6547737"/>
                  <a:pt x="5313479" y="6549301"/>
                </a:cubicBezTo>
                <a:cubicBezTo>
                  <a:pt x="5313479" y="6551286"/>
                  <a:pt x="5312669" y="6552849"/>
                  <a:pt x="5311080" y="6553992"/>
                </a:cubicBezTo>
                <a:cubicBezTo>
                  <a:pt x="5309491" y="6555165"/>
                  <a:pt x="5307122" y="6555736"/>
                  <a:pt x="5304004" y="6555736"/>
                </a:cubicBezTo>
                <a:cubicBezTo>
                  <a:pt x="5302025" y="6555736"/>
                  <a:pt x="5300016" y="6555465"/>
                  <a:pt x="5298007" y="6554954"/>
                </a:cubicBezTo>
                <a:cubicBezTo>
                  <a:pt x="5295998" y="6554413"/>
                  <a:pt x="5293929" y="6553511"/>
                  <a:pt x="5291800" y="6552187"/>
                </a:cubicBezTo>
                <a:cubicBezTo>
                  <a:pt x="5291141" y="6551857"/>
                  <a:pt x="5290541" y="6551736"/>
                  <a:pt x="5290031" y="6551797"/>
                </a:cubicBezTo>
                <a:cubicBezTo>
                  <a:pt x="5289491" y="6551887"/>
                  <a:pt x="5289071" y="6552127"/>
                  <a:pt x="5288712" y="6552518"/>
                </a:cubicBezTo>
                <a:cubicBezTo>
                  <a:pt x="5288352" y="6552909"/>
                  <a:pt x="5288142" y="6553360"/>
                  <a:pt x="5288052" y="6553872"/>
                </a:cubicBezTo>
                <a:cubicBezTo>
                  <a:pt x="5287962" y="6554413"/>
                  <a:pt x="5288022" y="6554924"/>
                  <a:pt x="5288262" y="6555435"/>
                </a:cubicBezTo>
                <a:cubicBezTo>
                  <a:pt x="5288472" y="6555976"/>
                  <a:pt x="5288862" y="6556428"/>
                  <a:pt x="5289401" y="6556819"/>
                </a:cubicBezTo>
                <a:cubicBezTo>
                  <a:pt x="5291560" y="6558292"/>
                  <a:pt x="5293869" y="6559344"/>
                  <a:pt x="5296358" y="6559946"/>
                </a:cubicBezTo>
                <a:cubicBezTo>
                  <a:pt x="5298876" y="6560547"/>
                  <a:pt x="5301365" y="6560848"/>
                  <a:pt x="5303824" y="6560848"/>
                </a:cubicBezTo>
                <a:cubicBezTo>
                  <a:pt x="5308651" y="6560848"/>
                  <a:pt x="5312520" y="6559796"/>
                  <a:pt x="5315458" y="6557631"/>
                </a:cubicBezTo>
                <a:cubicBezTo>
                  <a:pt x="5318366" y="6555495"/>
                  <a:pt x="5319806" y="6552609"/>
                  <a:pt x="5319806" y="6548970"/>
                </a:cubicBezTo>
                <a:cubicBezTo>
                  <a:pt x="5319806" y="6546083"/>
                  <a:pt x="5318906" y="6543827"/>
                  <a:pt x="5317137" y="6542144"/>
                </a:cubicBezTo>
                <a:cubicBezTo>
                  <a:pt x="5315338" y="6540459"/>
                  <a:pt x="5312669" y="6539227"/>
                  <a:pt x="5309101" y="6538475"/>
                </a:cubicBezTo>
                <a:lnTo>
                  <a:pt x="5301605" y="6536881"/>
                </a:lnTo>
                <a:cubicBezTo>
                  <a:pt x="5299506" y="6536460"/>
                  <a:pt x="5297977" y="6535738"/>
                  <a:pt x="5296987" y="6534746"/>
                </a:cubicBezTo>
                <a:cubicBezTo>
                  <a:pt x="5295998" y="6533754"/>
                  <a:pt x="5295518" y="6532491"/>
                  <a:pt x="5295518" y="6530957"/>
                </a:cubicBezTo>
                <a:cubicBezTo>
                  <a:pt x="5295518" y="6528972"/>
                  <a:pt x="5296298" y="6527348"/>
                  <a:pt x="5297887" y="6526145"/>
                </a:cubicBezTo>
                <a:cubicBezTo>
                  <a:pt x="5299476" y="6524943"/>
                  <a:pt x="5301815" y="6524341"/>
                  <a:pt x="5304903" y="6524341"/>
                </a:cubicBezTo>
                <a:cubicBezTo>
                  <a:pt x="5306553" y="6524341"/>
                  <a:pt x="5308232" y="6524582"/>
                  <a:pt x="5309911" y="6525123"/>
                </a:cubicBezTo>
                <a:cubicBezTo>
                  <a:pt x="5311620" y="6525634"/>
                  <a:pt x="5313299" y="6526446"/>
                  <a:pt x="5314948" y="6527559"/>
                </a:cubicBezTo>
                <a:cubicBezTo>
                  <a:pt x="5315548" y="6527950"/>
                  <a:pt x="5316148" y="6528100"/>
                  <a:pt x="5316688" y="6528040"/>
                </a:cubicBezTo>
                <a:cubicBezTo>
                  <a:pt x="5317227" y="6528010"/>
                  <a:pt x="5317707" y="6527799"/>
                  <a:pt x="5318097" y="6527439"/>
                </a:cubicBezTo>
                <a:cubicBezTo>
                  <a:pt x="5318456" y="6527078"/>
                  <a:pt x="5318726" y="6526627"/>
                  <a:pt x="5318876" y="6526115"/>
                </a:cubicBezTo>
                <a:cubicBezTo>
                  <a:pt x="5318996" y="6525574"/>
                  <a:pt x="5318966" y="6525063"/>
                  <a:pt x="5318786" y="6524522"/>
                </a:cubicBezTo>
                <a:cubicBezTo>
                  <a:pt x="5318577" y="6524010"/>
                  <a:pt x="5318217" y="6523559"/>
                  <a:pt x="5317677" y="6523168"/>
                </a:cubicBezTo>
                <a:cubicBezTo>
                  <a:pt x="5315908" y="6521785"/>
                  <a:pt x="5313959" y="6520793"/>
                  <a:pt x="5311770" y="6520161"/>
                </a:cubicBezTo>
                <a:cubicBezTo>
                  <a:pt x="5309611" y="6519530"/>
                  <a:pt x="5307302" y="6519199"/>
                  <a:pt x="5304903" y="6519199"/>
                </a:cubicBezTo>
                <a:close/>
                <a:moveTo>
                  <a:pt x="5263285" y="6519199"/>
                </a:moveTo>
                <a:cubicBezTo>
                  <a:pt x="5259507" y="6519199"/>
                  <a:pt x="5256148" y="6520101"/>
                  <a:pt x="5253270" y="6521845"/>
                </a:cubicBezTo>
                <a:cubicBezTo>
                  <a:pt x="5250391" y="6523619"/>
                  <a:pt x="5248113" y="6526055"/>
                  <a:pt x="5246463" y="6529153"/>
                </a:cubicBezTo>
                <a:cubicBezTo>
                  <a:pt x="5244814" y="6532280"/>
                  <a:pt x="5244005" y="6535919"/>
                  <a:pt x="5244005" y="6540129"/>
                </a:cubicBezTo>
                <a:cubicBezTo>
                  <a:pt x="5244005" y="6544429"/>
                  <a:pt x="5244844" y="6548098"/>
                  <a:pt x="5246523" y="6551195"/>
                </a:cubicBezTo>
                <a:cubicBezTo>
                  <a:pt x="5248202" y="6554263"/>
                  <a:pt x="5250541" y="6556668"/>
                  <a:pt x="5253600" y="6558322"/>
                </a:cubicBezTo>
                <a:cubicBezTo>
                  <a:pt x="5256658" y="6560006"/>
                  <a:pt x="5260286" y="6560848"/>
                  <a:pt x="5264514" y="6560848"/>
                </a:cubicBezTo>
                <a:cubicBezTo>
                  <a:pt x="5266943" y="6560848"/>
                  <a:pt x="5269372" y="6560487"/>
                  <a:pt x="5271860" y="6559796"/>
                </a:cubicBezTo>
                <a:cubicBezTo>
                  <a:pt x="5274319" y="6559074"/>
                  <a:pt x="5276478" y="6558052"/>
                  <a:pt x="5278277" y="6556728"/>
                </a:cubicBezTo>
                <a:cubicBezTo>
                  <a:pt x="5278997" y="6556277"/>
                  <a:pt x="5279476" y="6555766"/>
                  <a:pt x="5279716" y="6555165"/>
                </a:cubicBezTo>
                <a:cubicBezTo>
                  <a:pt x="5279986" y="6554563"/>
                  <a:pt x="5280016" y="6553992"/>
                  <a:pt x="5279896" y="6553451"/>
                </a:cubicBezTo>
                <a:cubicBezTo>
                  <a:pt x="5279746" y="6552939"/>
                  <a:pt x="5279476" y="6552488"/>
                  <a:pt x="5279117" y="6552127"/>
                </a:cubicBezTo>
                <a:cubicBezTo>
                  <a:pt x="5278727" y="6551797"/>
                  <a:pt x="5278217" y="6551586"/>
                  <a:pt x="5277587" y="6551556"/>
                </a:cubicBezTo>
                <a:cubicBezTo>
                  <a:pt x="5276958" y="6551526"/>
                  <a:pt x="5276238" y="6551766"/>
                  <a:pt x="5275489" y="6552248"/>
                </a:cubicBezTo>
                <a:cubicBezTo>
                  <a:pt x="5273719" y="6553420"/>
                  <a:pt x="5271920" y="6554263"/>
                  <a:pt x="5270091" y="6554743"/>
                </a:cubicBezTo>
                <a:cubicBezTo>
                  <a:pt x="5268232" y="6555255"/>
                  <a:pt x="5266403" y="6555495"/>
                  <a:pt x="5264514" y="6555495"/>
                </a:cubicBezTo>
                <a:cubicBezTo>
                  <a:pt x="5260016" y="6555495"/>
                  <a:pt x="5256538" y="6554172"/>
                  <a:pt x="5254080" y="6551526"/>
                </a:cubicBezTo>
                <a:cubicBezTo>
                  <a:pt x="5251891" y="6549150"/>
                  <a:pt x="5250691" y="6545812"/>
                  <a:pt x="5250451" y="6541452"/>
                </a:cubicBezTo>
                <a:lnTo>
                  <a:pt x="5277797" y="6541452"/>
                </a:lnTo>
                <a:cubicBezTo>
                  <a:pt x="5278727" y="6541452"/>
                  <a:pt x="5279446" y="6541241"/>
                  <a:pt x="5279926" y="6540820"/>
                </a:cubicBezTo>
                <a:cubicBezTo>
                  <a:pt x="5280436" y="6540399"/>
                  <a:pt x="5280676" y="6539768"/>
                  <a:pt x="5280676" y="6538866"/>
                </a:cubicBezTo>
                <a:cubicBezTo>
                  <a:pt x="5280676" y="6535859"/>
                  <a:pt x="5280256" y="6533122"/>
                  <a:pt x="5279476" y="6530686"/>
                </a:cubicBezTo>
                <a:cubicBezTo>
                  <a:pt x="5278667" y="6528281"/>
                  <a:pt x="5277527" y="6526206"/>
                  <a:pt x="5276028" y="6524492"/>
                </a:cubicBezTo>
                <a:cubicBezTo>
                  <a:pt x="5274499" y="6522777"/>
                  <a:pt x="5272670" y="6521485"/>
                  <a:pt x="5270541" y="6520582"/>
                </a:cubicBezTo>
                <a:cubicBezTo>
                  <a:pt x="5268382" y="6519650"/>
                  <a:pt x="5265983" y="6519199"/>
                  <a:pt x="5263285" y="6519199"/>
                </a:cubicBezTo>
                <a:close/>
                <a:moveTo>
                  <a:pt x="5465501" y="6507050"/>
                </a:moveTo>
                <a:cubicBezTo>
                  <a:pt x="5464452" y="6507050"/>
                  <a:pt x="5463642" y="6507351"/>
                  <a:pt x="5463042" y="6507922"/>
                </a:cubicBezTo>
                <a:cubicBezTo>
                  <a:pt x="5462413" y="6508493"/>
                  <a:pt x="5462113" y="6509335"/>
                  <a:pt x="5462113" y="6510448"/>
                </a:cubicBezTo>
                <a:lnTo>
                  <a:pt x="5462113" y="6519951"/>
                </a:lnTo>
                <a:lnTo>
                  <a:pt x="5456596" y="6519951"/>
                </a:lnTo>
                <a:cubicBezTo>
                  <a:pt x="5455666" y="6519951"/>
                  <a:pt x="5454947" y="6520161"/>
                  <a:pt x="5454467" y="6520612"/>
                </a:cubicBezTo>
                <a:cubicBezTo>
                  <a:pt x="5453957" y="6521063"/>
                  <a:pt x="5453717" y="6521695"/>
                  <a:pt x="5453717" y="6522507"/>
                </a:cubicBezTo>
                <a:cubicBezTo>
                  <a:pt x="5453717" y="6523349"/>
                  <a:pt x="5453957" y="6523980"/>
                  <a:pt x="5454467" y="6524462"/>
                </a:cubicBezTo>
                <a:cubicBezTo>
                  <a:pt x="5454947" y="6524913"/>
                  <a:pt x="5455666" y="6525153"/>
                  <a:pt x="5456596" y="6525153"/>
                </a:cubicBezTo>
                <a:lnTo>
                  <a:pt x="5462113" y="6525153"/>
                </a:lnTo>
                <a:lnTo>
                  <a:pt x="5462113" y="6546233"/>
                </a:lnTo>
                <a:cubicBezTo>
                  <a:pt x="5462113" y="6549361"/>
                  <a:pt x="5462653" y="6552037"/>
                  <a:pt x="5463702" y="6554202"/>
                </a:cubicBezTo>
                <a:cubicBezTo>
                  <a:pt x="5464722" y="6556398"/>
                  <a:pt x="5466311" y="6558052"/>
                  <a:pt x="5468410" y="6559164"/>
                </a:cubicBezTo>
                <a:cubicBezTo>
                  <a:pt x="5470539" y="6560307"/>
                  <a:pt x="5473177" y="6560848"/>
                  <a:pt x="5476296" y="6560848"/>
                </a:cubicBezTo>
                <a:cubicBezTo>
                  <a:pt x="5477165" y="6560848"/>
                  <a:pt x="5478155" y="6560758"/>
                  <a:pt x="5479234" y="6560578"/>
                </a:cubicBezTo>
                <a:cubicBezTo>
                  <a:pt x="5480284" y="6560367"/>
                  <a:pt x="5481153" y="6560156"/>
                  <a:pt x="5481813" y="6559946"/>
                </a:cubicBezTo>
                <a:cubicBezTo>
                  <a:pt x="5482413" y="6559735"/>
                  <a:pt x="5482832" y="6559344"/>
                  <a:pt x="5483102" y="6558803"/>
                </a:cubicBezTo>
                <a:cubicBezTo>
                  <a:pt x="5483342" y="6558232"/>
                  <a:pt x="5483462" y="6557631"/>
                  <a:pt x="5483462" y="6556969"/>
                </a:cubicBezTo>
                <a:cubicBezTo>
                  <a:pt x="5483462" y="6556037"/>
                  <a:pt x="5483312" y="6555375"/>
                  <a:pt x="5482982" y="6554984"/>
                </a:cubicBezTo>
                <a:cubicBezTo>
                  <a:pt x="5482653" y="6554593"/>
                  <a:pt x="5482233" y="6554443"/>
                  <a:pt x="5481723" y="6554503"/>
                </a:cubicBezTo>
                <a:cubicBezTo>
                  <a:pt x="5481243" y="6554503"/>
                  <a:pt x="5480613" y="6554593"/>
                  <a:pt x="5479894" y="6554834"/>
                </a:cubicBezTo>
                <a:cubicBezTo>
                  <a:pt x="5479144" y="6555044"/>
                  <a:pt x="5478245" y="6555165"/>
                  <a:pt x="5477195" y="6555165"/>
                </a:cubicBezTo>
                <a:cubicBezTo>
                  <a:pt x="5474227" y="6555165"/>
                  <a:pt x="5472098" y="6554353"/>
                  <a:pt x="5470779" y="6552729"/>
                </a:cubicBezTo>
                <a:cubicBezTo>
                  <a:pt x="5469459" y="6551105"/>
                  <a:pt x="5468800" y="6548699"/>
                  <a:pt x="5468800" y="6545572"/>
                </a:cubicBezTo>
                <a:lnTo>
                  <a:pt x="5468800" y="6525153"/>
                </a:lnTo>
                <a:lnTo>
                  <a:pt x="5479174" y="6525153"/>
                </a:lnTo>
                <a:cubicBezTo>
                  <a:pt x="5480104" y="6525153"/>
                  <a:pt x="5480823" y="6524913"/>
                  <a:pt x="5481333" y="6524462"/>
                </a:cubicBezTo>
                <a:cubicBezTo>
                  <a:pt x="5481813" y="6523980"/>
                  <a:pt x="5482053" y="6523349"/>
                  <a:pt x="5482053" y="6522507"/>
                </a:cubicBezTo>
                <a:cubicBezTo>
                  <a:pt x="5482053" y="6521695"/>
                  <a:pt x="5481813" y="6521063"/>
                  <a:pt x="5481333" y="6520612"/>
                </a:cubicBezTo>
                <a:cubicBezTo>
                  <a:pt x="5480823" y="6520161"/>
                  <a:pt x="5480104" y="6519951"/>
                  <a:pt x="5479174" y="6519951"/>
                </a:cubicBezTo>
                <a:lnTo>
                  <a:pt x="5468800" y="6519951"/>
                </a:lnTo>
                <a:lnTo>
                  <a:pt x="5468800" y="6510448"/>
                </a:lnTo>
                <a:cubicBezTo>
                  <a:pt x="5468800" y="6509335"/>
                  <a:pt x="5468500" y="6508493"/>
                  <a:pt x="5467930" y="6507922"/>
                </a:cubicBezTo>
                <a:cubicBezTo>
                  <a:pt x="5467360" y="6507351"/>
                  <a:pt x="5466551" y="6507050"/>
                  <a:pt x="5465501" y="6507050"/>
                </a:cubicBezTo>
                <a:close/>
                <a:moveTo>
                  <a:pt x="5492847" y="6502088"/>
                </a:moveTo>
                <a:cubicBezTo>
                  <a:pt x="5491498" y="6502088"/>
                  <a:pt x="5490418" y="6502449"/>
                  <a:pt x="5489639" y="6503141"/>
                </a:cubicBezTo>
                <a:cubicBezTo>
                  <a:pt x="5488889" y="6503833"/>
                  <a:pt x="5488499" y="6504825"/>
                  <a:pt x="5488499" y="6506148"/>
                </a:cubicBezTo>
                <a:cubicBezTo>
                  <a:pt x="5488499" y="6507411"/>
                  <a:pt x="5488889" y="6508434"/>
                  <a:pt x="5489639" y="6509155"/>
                </a:cubicBezTo>
                <a:cubicBezTo>
                  <a:pt x="5490418" y="6509907"/>
                  <a:pt x="5491498" y="6510268"/>
                  <a:pt x="5492847" y="6510268"/>
                </a:cubicBezTo>
                <a:cubicBezTo>
                  <a:pt x="5494287" y="6510268"/>
                  <a:pt x="5495366" y="6509907"/>
                  <a:pt x="5496116" y="6509155"/>
                </a:cubicBezTo>
                <a:cubicBezTo>
                  <a:pt x="5496865" y="6508434"/>
                  <a:pt x="5497225" y="6507411"/>
                  <a:pt x="5497225" y="6506148"/>
                </a:cubicBezTo>
                <a:cubicBezTo>
                  <a:pt x="5497225" y="6504825"/>
                  <a:pt x="5496865" y="6503833"/>
                  <a:pt x="5496116" y="6503141"/>
                </a:cubicBezTo>
                <a:cubicBezTo>
                  <a:pt x="5495366" y="6502449"/>
                  <a:pt x="5494287" y="6502088"/>
                  <a:pt x="5492847" y="6502088"/>
                </a:cubicBezTo>
                <a:close/>
                <a:moveTo>
                  <a:pt x="5555635" y="6501277"/>
                </a:moveTo>
                <a:cubicBezTo>
                  <a:pt x="5554556" y="6501277"/>
                  <a:pt x="5553716" y="6501577"/>
                  <a:pt x="5553176" y="6502148"/>
                </a:cubicBezTo>
                <a:cubicBezTo>
                  <a:pt x="5552637" y="6502720"/>
                  <a:pt x="5552337" y="6503562"/>
                  <a:pt x="5552337" y="6504675"/>
                </a:cubicBezTo>
                <a:lnTo>
                  <a:pt x="5552337" y="6546805"/>
                </a:lnTo>
                <a:cubicBezTo>
                  <a:pt x="5552337" y="6551315"/>
                  <a:pt x="5553386" y="6554804"/>
                  <a:pt x="5555485" y="6557210"/>
                </a:cubicBezTo>
                <a:cubicBezTo>
                  <a:pt x="5557584" y="6559645"/>
                  <a:pt x="5560583" y="6560848"/>
                  <a:pt x="5564540" y="6560848"/>
                </a:cubicBezTo>
                <a:cubicBezTo>
                  <a:pt x="5564990" y="6560848"/>
                  <a:pt x="5565470" y="6560818"/>
                  <a:pt x="5565950" y="6560788"/>
                </a:cubicBezTo>
                <a:cubicBezTo>
                  <a:pt x="5566429" y="6560728"/>
                  <a:pt x="5566909" y="6560668"/>
                  <a:pt x="5567359" y="6560608"/>
                </a:cubicBezTo>
                <a:cubicBezTo>
                  <a:pt x="5568349" y="6560457"/>
                  <a:pt x="5569038" y="6560126"/>
                  <a:pt x="5569488" y="6559615"/>
                </a:cubicBezTo>
                <a:cubicBezTo>
                  <a:pt x="5569938" y="6559134"/>
                  <a:pt x="5570148" y="6558382"/>
                  <a:pt x="5570148" y="6557390"/>
                </a:cubicBezTo>
                <a:cubicBezTo>
                  <a:pt x="5570148" y="6556398"/>
                  <a:pt x="5570028" y="6555736"/>
                  <a:pt x="5569788" y="6555405"/>
                </a:cubicBezTo>
                <a:cubicBezTo>
                  <a:pt x="5569548" y="6555074"/>
                  <a:pt x="5569098" y="6554924"/>
                  <a:pt x="5568499" y="6554984"/>
                </a:cubicBezTo>
                <a:cubicBezTo>
                  <a:pt x="5568109" y="6554984"/>
                  <a:pt x="5567749" y="6555014"/>
                  <a:pt x="5567359" y="6555074"/>
                </a:cubicBezTo>
                <a:cubicBezTo>
                  <a:pt x="5566969" y="6555134"/>
                  <a:pt x="5566520" y="6555165"/>
                  <a:pt x="5566040" y="6555165"/>
                </a:cubicBezTo>
                <a:cubicBezTo>
                  <a:pt x="5563731" y="6555165"/>
                  <a:pt x="5561992" y="6554413"/>
                  <a:pt x="5560792" y="6552969"/>
                </a:cubicBezTo>
                <a:cubicBezTo>
                  <a:pt x="5559623" y="6551496"/>
                  <a:pt x="5559023" y="6549301"/>
                  <a:pt x="5559023" y="6546324"/>
                </a:cubicBezTo>
                <a:lnTo>
                  <a:pt x="5559023" y="6504675"/>
                </a:lnTo>
                <a:cubicBezTo>
                  <a:pt x="5559023" y="6503562"/>
                  <a:pt x="5558724" y="6502720"/>
                  <a:pt x="5558124" y="6502148"/>
                </a:cubicBezTo>
                <a:cubicBezTo>
                  <a:pt x="5557524" y="6501577"/>
                  <a:pt x="5556684" y="6501277"/>
                  <a:pt x="5555635" y="6501277"/>
                </a:cubicBezTo>
                <a:close/>
                <a:moveTo>
                  <a:pt x="5295968" y="6392447"/>
                </a:moveTo>
                <a:lnTo>
                  <a:pt x="5518184" y="6392447"/>
                </a:lnTo>
                <a:lnTo>
                  <a:pt x="5518184" y="6417196"/>
                </a:lnTo>
                <a:lnTo>
                  <a:pt x="5295968" y="6417196"/>
                </a:lnTo>
                <a:close/>
                <a:moveTo>
                  <a:pt x="5295968" y="6293422"/>
                </a:moveTo>
                <a:lnTo>
                  <a:pt x="5518184" y="6293422"/>
                </a:lnTo>
                <a:lnTo>
                  <a:pt x="5518184" y="6318171"/>
                </a:lnTo>
                <a:lnTo>
                  <a:pt x="5320675" y="6318171"/>
                </a:lnTo>
                <a:lnTo>
                  <a:pt x="5320675" y="6375938"/>
                </a:lnTo>
                <a:lnTo>
                  <a:pt x="5295968" y="6375938"/>
                </a:lnTo>
                <a:close/>
                <a:moveTo>
                  <a:pt x="5295968" y="6194366"/>
                </a:moveTo>
                <a:lnTo>
                  <a:pt x="5518184" y="6194366"/>
                </a:lnTo>
                <a:lnTo>
                  <a:pt x="5518184" y="6276912"/>
                </a:lnTo>
                <a:lnTo>
                  <a:pt x="5493477" y="6276912"/>
                </a:lnTo>
                <a:lnTo>
                  <a:pt x="5493477" y="6219115"/>
                </a:lnTo>
                <a:lnTo>
                  <a:pt x="5320675" y="6219115"/>
                </a:lnTo>
                <a:lnTo>
                  <a:pt x="5320675" y="6276912"/>
                </a:lnTo>
                <a:lnTo>
                  <a:pt x="5295968" y="6276912"/>
                </a:lnTo>
                <a:close/>
                <a:moveTo>
                  <a:pt x="5323434" y="6136599"/>
                </a:moveTo>
                <a:cubicBezTo>
                  <a:pt x="5276478" y="6136599"/>
                  <a:pt x="5238368" y="6174820"/>
                  <a:pt x="5238368" y="6221882"/>
                </a:cubicBezTo>
                <a:lnTo>
                  <a:pt x="5238368" y="6389681"/>
                </a:lnTo>
                <a:cubicBezTo>
                  <a:pt x="5238368" y="6436743"/>
                  <a:pt x="5276478" y="6474964"/>
                  <a:pt x="5323434" y="6474964"/>
                </a:cubicBezTo>
                <a:lnTo>
                  <a:pt x="5490718" y="6474964"/>
                </a:lnTo>
                <a:cubicBezTo>
                  <a:pt x="5537674" y="6474964"/>
                  <a:pt x="5575755" y="6436743"/>
                  <a:pt x="5575755" y="6389681"/>
                </a:cubicBezTo>
                <a:lnTo>
                  <a:pt x="5575755" y="6221882"/>
                </a:lnTo>
                <a:cubicBezTo>
                  <a:pt x="5575755" y="6174820"/>
                  <a:pt x="5537674" y="6136599"/>
                  <a:pt x="5490718" y="6136599"/>
                </a:cubicBezTo>
                <a:close/>
                <a:moveTo>
                  <a:pt x="0" y="0"/>
                </a:moveTo>
                <a:lnTo>
                  <a:pt x="6058798" y="0"/>
                </a:lnTo>
                <a:lnTo>
                  <a:pt x="60587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079600" cy="1325563"/>
          </a:xfrm>
        </p:spPr>
        <p:txBody>
          <a:bodyPr r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3C6FCE-53CD-2347-4974-F68639A7F1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8"/>
            <a:ext cx="5079600" cy="4221501"/>
          </a:xfrm>
        </p:spPr>
        <p:txBody>
          <a:bodyPr rIns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80A4F1C-B042-B78C-1E57-415F23A0A4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3202" y="3463201"/>
            <a:ext cx="6058799" cy="3394800"/>
          </a:xfrm>
          <a:custGeom>
            <a:avLst/>
            <a:gdLst>
              <a:gd name="connsiteX0" fmla="*/ 5353748 w 6058799"/>
              <a:gd name="connsiteY0" fmla="*/ 3143596 h 3394800"/>
              <a:gd name="connsiteX1" fmla="*/ 5360075 w 6058799"/>
              <a:gd name="connsiteY1" fmla="*/ 3145250 h 3394800"/>
              <a:gd name="connsiteX2" fmla="*/ 5363913 w 6058799"/>
              <a:gd name="connsiteY2" fmla="*/ 3150002 h 3394800"/>
              <a:gd name="connsiteX3" fmla="*/ 5365172 w 6058799"/>
              <a:gd name="connsiteY3" fmla="*/ 3156497 h 3394800"/>
              <a:gd name="connsiteX4" fmla="*/ 5340855 w 6058799"/>
              <a:gd name="connsiteY4" fmla="*/ 3156497 h 3394800"/>
              <a:gd name="connsiteX5" fmla="*/ 5342234 w 6058799"/>
              <a:gd name="connsiteY5" fmla="*/ 3150904 h 3394800"/>
              <a:gd name="connsiteX6" fmla="*/ 5346642 w 6058799"/>
              <a:gd name="connsiteY6" fmla="*/ 3145551 h 3394800"/>
              <a:gd name="connsiteX7" fmla="*/ 5353748 w 6058799"/>
              <a:gd name="connsiteY7" fmla="*/ 3143596 h 3394800"/>
              <a:gd name="connsiteX8" fmla="*/ 5274169 w 6058799"/>
              <a:gd name="connsiteY8" fmla="*/ 3138965 h 3394800"/>
              <a:gd name="connsiteX9" fmla="*/ 5271681 w 6058799"/>
              <a:gd name="connsiteY9" fmla="*/ 3139898 h 3394800"/>
              <a:gd name="connsiteX10" fmla="*/ 5270871 w 6058799"/>
              <a:gd name="connsiteY10" fmla="*/ 3142544 h 3394800"/>
              <a:gd name="connsiteX11" fmla="*/ 5270871 w 6058799"/>
              <a:gd name="connsiteY11" fmla="*/ 3176344 h 3394800"/>
              <a:gd name="connsiteX12" fmla="*/ 5271681 w 6058799"/>
              <a:gd name="connsiteY12" fmla="*/ 3179021 h 3394800"/>
              <a:gd name="connsiteX13" fmla="*/ 5274169 w 6058799"/>
              <a:gd name="connsiteY13" fmla="*/ 3179983 h 3394800"/>
              <a:gd name="connsiteX14" fmla="*/ 5276658 w 6058799"/>
              <a:gd name="connsiteY14" fmla="*/ 3179021 h 3394800"/>
              <a:gd name="connsiteX15" fmla="*/ 5277527 w 6058799"/>
              <a:gd name="connsiteY15" fmla="*/ 3176344 h 3394800"/>
              <a:gd name="connsiteX16" fmla="*/ 5277527 w 6058799"/>
              <a:gd name="connsiteY16" fmla="*/ 3142544 h 3394800"/>
              <a:gd name="connsiteX17" fmla="*/ 5276628 w 6058799"/>
              <a:gd name="connsiteY17" fmla="*/ 3139898 h 3394800"/>
              <a:gd name="connsiteX18" fmla="*/ 5274169 w 6058799"/>
              <a:gd name="connsiteY18" fmla="*/ 3138965 h 3394800"/>
              <a:gd name="connsiteX19" fmla="*/ 5353598 w 6058799"/>
              <a:gd name="connsiteY19" fmla="*/ 3138635 h 3394800"/>
              <a:gd name="connsiteX20" fmla="*/ 5343584 w 6058799"/>
              <a:gd name="connsiteY20" fmla="*/ 3141281 h 3394800"/>
              <a:gd name="connsiteX21" fmla="*/ 5336777 w 6058799"/>
              <a:gd name="connsiteY21" fmla="*/ 3148618 h 3394800"/>
              <a:gd name="connsiteX22" fmla="*/ 5334318 w 6058799"/>
              <a:gd name="connsiteY22" fmla="*/ 3159564 h 3394800"/>
              <a:gd name="connsiteX23" fmla="*/ 5336837 w 6058799"/>
              <a:gd name="connsiteY23" fmla="*/ 3170631 h 3394800"/>
              <a:gd name="connsiteX24" fmla="*/ 5343913 w 6058799"/>
              <a:gd name="connsiteY24" fmla="*/ 3177788 h 3394800"/>
              <a:gd name="connsiteX25" fmla="*/ 5354828 w 6058799"/>
              <a:gd name="connsiteY25" fmla="*/ 3180314 h 3394800"/>
              <a:gd name="connsiteX26" fmla="*/ 5362174 w 6058799"/>
              <a:gd name="connsiteY26" fmla="*/ 3179231 h 3394800"/>
              <a:gd name="connsiteX27" fmla="*/ 5368591 w 6058799"/>
              <a:gd name="connsiteY27" fmla="*/ 3176164 h 3394800"/>
              <a:gd name="connsiteX28" fmla="*/ 5370030 w 6058799"/>
              <a:gd name="connsiteY28" fmla="*/ 3174600 h 3394800"/>
              <a:gd name="connsiteX29" fmla="*/ 5370210 w 6058799"/>
              <a:gd name="connsiteY29" fmla="*/ 3172916 h 3394800"/>
              <a:gd name="connsiteX30" fmla="*/ 5369430 w 6058799"/>
              <a:gd name="connsiteY30" fmla="*/ 3171593 h 3394800"/>
              <a:gd name="connsiteX31" fmla="*/ 5367901 w 6058799"/>
              <a:gd name="connsiteY31" fmla="*/ 3170992 h 3394800"/>
              <a:gd name="connsiteX32" fmla="*/ 5365802 w 6058799"/>
              <a:gd name="connsiteY32" fmla="*/ 3171713 h 3394800"/>
              <a:gd name="connsiteX33" fmla="*/ 5360405 w 6058799"/>
              <a:gd name="connsiteY33" fmla="*/ 3174179 h 3394800"/>
              <a:gd name="connsiteX34" fmla="*/ 5354828 w 6058799"/>
              <a:gd name="connsiteY34" fmla="*/ 3174931 h 3394800"/>
              <a:gd name="connsiteX35" fmla="*/ 5344423 w 6058799"/>
              <a:gd name="connsiteY35" fmla="*/ 3170962 h 3394800"/>
              <a:gd name="connsiteX36" fmla="*/ 5340765 w 6058799"/>
              <a:gd name="connsiteY36" fmla="*/ 3160888 h 3394800"/>
              <a:gd name="connsiteX37" fmla="*/ 5368111 w 6058799"/>
              <a:gd name="connsiteY37" fmla="*/ 3160888 h 3394800"/>
              <a:gd name="connsiteX38" fmla="*/ 5370240 w 6058799"/>
              <a:gd name="connsiteY38" fmla="*/ 3160256 h 3394800"/>
              <a:gd name="connsiteX39" fmla="*/ 5370990 w 6058799"/>
              <a:gd name="connsiteY39" fmla="*/ 3158302 h 3394800"/>
              <a:gd name="connsiteX40" fmla="*/ 5369790 w 6058799"/>
              <a:gd name="connsiteY40" fmla="*/ 3150122 h 3394800"/>
              <a:gd name="connsiteX41" fmla="*/ 5366342 w 6058799"/>
              <a:gd name="connsiteY41" fmla="*/ 3143927 h 3394800"/>
              <a:gd name="connsiteX42" fmla="*/ 5360855 w 6058799"/>
              <a:gd name="connsiteY42" fmla="*/ 3140018 h 3394800"/>
              <a:gd name="connsiteX43" fmla="*/ 5353598 w 6058799"/>
              <a:gd name="connsiteY43" fmla="*/ 3138635 h 3394800"/>
              <a:gd name="connsiteX44" fmla="*/ 5310241 w 6058799"/>
              <a:gd name="connsiteY44" fmla="*/ 3138635 h 3394800"/>
              <a:gd name="connsiteX45" fmla="*/ 5301215 w 6058799"/>
              <a:gd name="connsiteY45" fmla="*/ 3141071 h 3394800"/>
              <a:gd name="connsiteX46" fmla="*/ 5296508 w 6058799"/>
              <a:gd name="connsiteY46" fmla="*/ 3146213 h 3394800"/>
              <a:gd name="connsiteX47" fmla="*/ 5296508 w 6058799"/>
              <a:gd name="connsiteY47" fmla="*/ 3142213 h 3394800"/>
              <a:gd name="connsiteX48" fmla="*/ 5295638 w 6058799"/>
              <a:gd name="connsiteY48" fmla="*/ 3139687 h 3394800"/>
              <a:gd name="connsiteX49" fmla="*/ 5293179 w 6058799"/>
              <a:gd name="connsiteY49" fmla="*/ 3138815 h 3394800"/>
              <a:gd name="connsiteX50" fmla="*/ 5290811 w 6058799"/>
              <a:gd name="connsiteY50" fmla="*/ 3139687 h 3394800"/>
              <a:gd name="connsiteX51" fmla="*/ 5289971 w 6058799"/>
              <a:gd name="connsiteY51" fmla="*/ 3142213 h 3394800"/>
              <a:gd name="connsiteX52" fmla="*/ 5289971 w 6058799"/>
              <a:gd name="connsiteY52" fmla="*/ 3176675 h 3394800"/>
              <a:gd name="connsiteX53" fmla="*/ 5290811 w 6058799"/>
              <a:gd name="connsiteY53" fmla="*/ 3179231 h 3394800"/>
              <a:gd name="connsiteX54" fmla="*/ 5293269 w 6058799"/>
              <a:gd name="connsiteY54" fmla="*/ 3180134 h 3394800"/>
              <a:gd name="connsiteX55" fmla="*/ 5296658 w 6058799"/>
              <a:gd name="connsiteY55" fmla="*/ 3176675 h 3394800"/>
              <a:gd name="connsiteX56" fmla="*/ 5296658 w 6058799"/>
              <a:gd name="connsiteY56" fmla="*/ 3156678 h 3394800"/>
              <a:gd name="connsiteX57" fmla="*/ 5299896 w 6058799"/>
              <a:gd name="connsiteY57" fmla="*/ 3147536 h 3394800"/>
              <a:gd name="connsiteX58" fmla="*/ 5308681 w 6058799"/>
              <a:gd name="connsiteY58" fmla="*/ 3144107 h 3394800"/>
              <a:gd name="connsiteX59" fmla="*/ 5315638 w 6058799"/>
              <a:gd name="connsiteY59" fmla="*/ 3146694 h 3394800"/>
              <a:gd name="connsiteX60" fmla="*/ 5317827 w 6058799"/>
              <a:gd name="connsiteY60" fmla="*/ 3154934 h 3394800"/>
              <a:gd name="connsiteX61" fmla="*/ 5317827 w 6058799"/>
              <a:gd name="connsiteY61" fmla="*/ 3176675 h 3394800"/>
              <a:gd name="connsiteX62" fmla="*/ 5318696 w 6058799"/>
              <a:gd name="connsiteY62" fmla="*/ 3179231 h 3394800"/>
              <a:gd name="connsiteX63" fmla="*/ 5321215 w 6058799"/>
              <a:gd name="connsiteY63" fmla="*/ 3180134 h 3394800"/>
              <a:gd name="connsiteX64" fmla="*/ 5323644 w 6058799"/>
              <a:gd name="connsiteY64" fmla="*/ 3179231 h 3394800"/>
              <a:gd name="connsiteX65" fmla="*/ 5324513 w 6058799"/>
              <a:gd name="connsiteY65" fmla="*/ 3176675 h 3394800"/>
              <a:gd name="connsiteX66" fmla="*/ 5324513 w 6058799"/>
              <a:gd name="connsiteY66" fmla="*/ 3154512 h 3394800"/>
              <a:gd name="connsiteX67" fmla="*/ 5322954 w 6058799"/>
              <a:gd name="connsiteY67" fmla="*/ 3145641 h 3394800"/>
              <a:gd name="connsiteX68" fmla="*/ 5318217 w 6058799"/>
              <a:gd name="connsiteY68" fmla="*/ 3140379 h 3394800"/>
              <a:gd name="connsiteX69" fmla="*/ 5310241 w 6058799"/>
              <a:gd name="connsiteY69" fmla="*/ 3138635 h 3394800"/>
              <a:gd name="connsiteX70" fmla="*/ 5274169 w 6058799"/>
              <a:gd name="connsiteY70" fmla="*/ 3121554 h 3394800"/>
              <a:gd name="connsiteX71" fmla="*/ 5270961 w 6058799"/>
              <a:gd name="connsiteY71" fmla="*/ 3122577 h 3394800"/>
              <a:gd name="connsiteX72" fmla="*/ 5269791 w 6058799"/>
              <a:gd name="connsiteY72" fmla="*/ 3125584 h 3394800"/>
              <a:gd name="connsiteX73" fmla="*/ 5270961 w 6058799"/>
              <a:gd name="connsiteY73" fmla="*/ 3128621 h 3394800"/>
              <a:gd name="connsiteX74" fmla="*/ 5274169 w 6058799"/>
              <a:gd name="connsiteY74" fmla="*/ 3129734 h 3394800"/>
              <a:gd name="connsiteX75" fmla="*/ 5277407 w 6058799"/>
              <a:gd name="connsiteY75" fmla="*/ 3128621 h 3394800"/>
              <a:gd name="connsiteX76" fmla="*/ 5278517 w 6058799"/>
              <a:gd name="connsiteY76" fmla="*/ 3125584 h 3394800"/>
              <a:gd name="connsiteX77" fmla="*/ 5277407 w 6058799"/>
              <a:gd name="connsiteY77" fmla="*/ 3122577 h 3394800"/>
              <a:gd name="connsiteX78" fmla="*/ 5274169 w 6058799"/>
              <a:gd name="connsiteY78" fmla="*/ 3121554 h 3394800"/>
              <a:gd name="connsiteX79" fmla="*/ 5249762 w 6058799"/>
              <a:gd name="connsiteY79" fmla="*/ 3120712 h 3394800"/>
              <a:gd name="connsiteX80" fmla="*/ 5247303 w 6058799"/>
              <a:gd name="connsiteY80" fmla="*/ 3121584 h 3394800"/>
              <a:gd name="connsiteX81" fmla="*/ 5246463 w 6058799"/>
              <a:gd name="connsiteY81" fmla="*/ 3124110 h 3394800"/>
              <a:gd name="connsiteX82" fmla="*/ 5246463 w 6058799"/>
              <a:gd name="connsiteY82" fmla="*/ 3166240 h 3394800"/>
              <a:gd name="connsiteX83" fmla="*/ 5249612 w 6058799"/>
              <a:gd name="connsiteY83" fmla="*/ 3176675 h 3394800"/>
              <a:gd name="connsiteX84" fmla="*/ 5258667 w 6058799"/>
              <a:gd name="connsiteY84" fmla="*/ 3180314 h 3394800"/>
              <a:gd name="connsiteX85" fmla="*/ 5260076 w 6058799"/>
              <a:gd name="connsiteY85" fmla="*/ 3180223 h 3394800"/>
              <a:gd name="connsiteX86" fmla="*/ 5261456 w 6058799"/>
              <a:gd name="connsiteY86" fmla="*/ 3180043 h 3394800"/>
              <a:gd name="connsiteX87" fmla="*/ 5263614 w 6058799"/>
              <a:gd name="connsiteY87" fmla="*/ 3179051 h 3394800"/>
              <a:gd name="connsiteX88" fmla="*/ 5264274 w 6058799"/>
              <a:gd name="connsiteY88" fmla="*/ 3176825 h 3394800"/>
              <a:gd name="connsiteX89" fmla="*/ 5263914 w 6058799"/>
              <a:gd name="connsiteY89" fmla="*/ 3174841 h 3394800"/>
              <a:gd name="connsiteX90" fmla="*/ 5262625 w 6058799"/>
              <a:gd name="connsiteY90" fmla="*/ 3174420 h 3394800"/>
              <a:gd name="connsiteX91" fmla="*/ 5261456 w 6058799"/>
              <a:gd name="connsiteY91" fmla="*/ 3174510 h 3394800"/>
              <a:gd name="connsiteX92" fmla="*/ 5260136 w 6058799"/>
              <a:gd name="connsiteY92" fmla="*/ 3174600 h 3394800"/>
              <a:gd name="connsiteX93" fmla="*/ 5254919 w 6058799"/>
              <a:gd name="connsiteY93" fmla="*/ 3172405 h 3394800"/>
              <a:gd name="connsiteX94" fmla="*/ 5253150 w 6058799"/>
              <a:gd name="connsiteY94" fmla="*/ 3165759 h 3394800"/>
              <a:gd name="connsiteX95" fmla="*/ 5253150 w 6058799"/>
              <a:gd name="connsiteY95" fmla="*/ 3124110 h 3394800"/>
              <a:gd name="connsiteX96" fmla="*/ 5252251 w 6058799"/>
              <a:gd name="connsiteY96" fmla="*/ 3121584 h 3394800"/>
              <a:gd name="connsiteX97" fmla="*/ 5249762 w 6058799"/>
              <a:gd name="connsiteY97" fmla="*/ 3120712 h 3394800"/>
              <a:gd name="connsiteX98" fmla="*/ 5531018 w 6058799"/>
              <a:gd name="connsiteY98" fmla="*/ 3077980 h 3394800"/>
              <a:gd name="connsiteX99" fmla="*/ 5533566 w 6058799"/>
              <a:gd name="connsiteY99" fmla="*/ 3077980 h 3394800"/>
              <a:gd name="connsiteX100" fmla="*/ 5533566 w 6058799"/>
              <a:gd name="connsiteY100" fmla="*/ 3080476 h 3394800"/>
              <a:gd name="connsiteX101" fmla="*/ 5532127 w 6058799"/>
              <a:gd name="connsiteY101" fmla="*/ 3086761 h 3394800"/>
              <a:gd name="connsiteX102" fmla="*/ 5528169 w 6058799"/>
              <a:gd name="connsiteY102" fmla="*/ 3091062 h 3394800"/>
              <a:gd name="connsiteX103" fmla="*/ 5522352 w 6058799"/>
              <a:gd name="connsiteY103" fmla="*/ 3092625 h 3394800"/>
              <a:gd name="connsiteX104" fmla="*/ 5515965 w 6058799"/>
              <a:gd name="connsiteY104" fmla="*/ 3090460 h 3394800"/>
              <a:gd name="connsiteX105" fmla="*/ 5513627 w 6058799"/>
              <a:gd name="connsiteY105" fmla="*/ 3084927 h 3394800"/>
              <a:gd name="connsiteX106" fmla="*/ 5515156 w 6058799"/>
              <a:gd name="connsiteY106" fmla="*/ 3080717 h 3394800"/>
              <a:gd name="connsiteX107" fmla="*/ 5520493 w 6058799"/>
              <a:gd name="connsiteY107" fmla="*/ 3078612 h 3394800"/>
              <a:gd name="connsiteX108" fmla="*/ 5531018 w 6058799"/>
              <a:gd name="connsiteY108" fmla="*/ 3077980 h 3394800"/>
              <a:gd name="connsiteX109" fmla="*/ 5386552 w 6058799"/>
              <a:gd name="connsiteY109" fmla="*/ 3060960 h 3394800"/>
              <a:gd name="connsiteX110" fmla="*/ 5392848 w 6058799"/>
              <a:gd name="connsiteY110" fmla="*/ 3062614 h 3394800"/>
              <a:gd name="connsiteX111" fmla="*/ 5396686 w 6058799"/>
              <a:gd name="connsiteY111" fmla="*/ 3067365 h 3394800"/>
              <a:gd name="connsiteX112" fmla="*/ 5397976 w 6058799"/>
              <a:gd name="connsiteY112" fmla="*/ 3073860 h 3394800"/>
              <a:gd name="connsiteX113" fmla="*/ 5373658 w 6058799"/>
              <a:gd name="connsiteY113" fmla="*/ 3073860 h 3394800"/>
              <a:gd name="connsiteX114" fmla="*/ 5375038 w 6058799"/>
              <a:gd name="connsiteY114" fmla="*/ 3068267 h 3394800"/>
              <a:gd name="connsiteX115" fmla="*/ 5379445 w 6058799"/>
              <a:gd name="connsiteY115" fmla="*/ 3062914 h 3394800"/>
              <a:gd name="connsiteX116" fmla="*/ 5386552 w 6058799"/>
              <a:gd name="connsiteY116" fmla="*/ 3060960 h 3394800"/>
              <a:gd name="connsiteX117" fmla="*/ 5263465 w 6058799"/>
              <a:gd name="connsiteY117" fmla="*/ 3060960 h 3394800"/>
              <a:gd name="connsiteX118" fmla="*/ 5269761 w 6058799"/>
              <a:gd name="connsiteY118" fmla="*/ 3062614 h 3394800"/>
              <a:gd name="connsiteX119" fmla="*/ 5273570 w 6058799"/>
              <a:gd name="connsiteY119" fmla="*/ 3067365 h 3394800"/>
              <a:gd name="connsiteX120" fmla="*/ 5274889 w 6058799"/>
              <a:gd name="connsiteY120" fmla="*/ 3073860 h 3394800"/>
              <a:gd name="connsiteX121" fmla="*/ 5250541 w 6058799"/>
              <a:gd name="connsiteY121" fmla="*/ 3073860 h 3394800"/>
              <a:gd name="connsiteX122" fmla="*/ 5251920 w 6058799"/>
              <a:gd name="connsiteY122" fmla="*/ 3068267 h 3394800"/>
              <a:gd name="connsiteX123" fmla="*/ 5256328 w 6058799"/>
              <a:gd name="connsiteY123" fmla="*/ 3062914 h 3394800"/>
              <a:gd name="connsiteX124" fmla="*/ 5263465 w 6058799"/>
              <a:gd name="connsiteY124" fmla="*/ 3060960 h 3394800"/>
              <a:gd name="connsiteX125" fmla="*/ 5492847 w 6058799"/>
              <a:gd name="connsiteY125" fmla="*/ 3056329 h 3394800"/>
              <a:gd name="connsiteX126" fmla="*/ 5490388 w 6058799"/>
              <a:gd name="connsiteY126" fmla="*/ 3057261 h 3394800"/>
              <a:gd name="connsiteX127" fmla="*/ 5489549 w 6058799"/>
              <a:gd name="connsiteY127" fmla="*/ 3059877 h 3394800"/>
              <a:gd name="connsiteX128" fmla="*/ 5489549 w 6058799"/>
              <a:gd name="connsiteY128" fmla="*/ 3093678 h 3394800"/>
              <a:gd name="connsiteX129" fmla="*/ 5490388 w 6058799"/>
              <a:gd name="connsiteY129" fmla="*/ 3096384 h 3394800"/>
              <a:gd name="connsiteX130" fmla="*/ 5492847 w 6058799"/>
              <a:gd name="connsiteY130" fmla="*/ 3097316 h 3394800"/>
              <a:gd name="connsiteX131" fmla="*/ 5495366 w 6058799"/>
              <a:gd name="connsiteY131" fmla="*/ 3096384 h 3394800"/>
              <a:gd name="connsiteX132" fmla="*/ 5495954 w 6058799"/>
              <a:gd name="connsiteY132" fmla="*/ 3094554 h 3394800"/>
              <a:gd name="connsiteX133" fmla="*/ 5495987 w 6058799"/>
              <a:gd name="connsiteY133" fmla="*/ 3095193 h 3394800"/>
              <a:gd name="connsiteX134" fmla="*/ 5496236 w 6058799"/>
              <a:gd name="connsiteY134" fmla="*/ 3093678 h 3394800"/>
              <a:gd name="connsiteX135" fmla="*/ 5495954 w 6058799"/>
              <a:gd name="connsiteY135" fmla="*/ 3094554 h 3394800"/>
              <a:gd name="connsiteX136" fmla="*/ 5495842 w 6058799"/>
              <a:gd name="connsiteY136" fmla="*/ 3092374 h 3394800"/>
              <a:gd name="connsiteX137" fmla="*/ 5496236 w 6058799"/>
              <a:gd name="connsiteY137" fmla="*/ 3059877 h 3394800"/>
              <a:gd name="connsiteX138" fmla="*/ 5495336 w 6058799"/>
              <a:gd name="connsiteY138" fmla="*/ 3057261 h 3394800"/>
              <a:gd name="connsiteX139" fmla="*/ 5492847 w 6058799"/>
              <a:gd name="connsiteY139" fmla="*/ 3056329 h 3394800"/>
              <a:gd name="connsiteX140" fmla="*/ 5524751 w 6058799"/>
              <a:gd name="connsiteY140" fmla="*/ 3055998 h 3394800"/>
              <a:gd name="connsiteX141" fmla="*/ 5517975 w 6058799"/>
              <a:gd name="connsiteY141" fmla="*/ 3056840 h 3394800"/>
              <a:gd name="connsiteX142" fmla="*/ 5510808 w 6058799"/>
              <a:gd name="connsiteY142" fmla="*/ 3059486 h 3394800"/>
              <a:gd name="connsiteX143" fmla="*/ 5509369 w 6058799"/>
              <a:gd name="connsiteY143" fmla="*/ 3060809 h 3394800"/>
              <a:gd name="connsiteX144" fmla="*/ 5509009 w 6058799"/>
              <a:gd name="connsiteY144" fmla="*/ 3062494 h 3394800"/>
              <a:gd name="connsiteX145" fmla="*/ 5509579 w 6058799"/>
              <a:gd name="connsiteY145" fmla="*/ 3064027 h 3394800"/>
              <a:gd name="connsiteX146" fmla="*/ 5510898 w 6058799"/>
              <a:gd name="connsiteY146" fmla="*/ 3064899 h 3394800"/>
              <a:gd name="connsiteX147" fmla="*/ 5512877 w 6058799"/>
              <a:gd name="connsiteY147" fmla="*/ 3064508 h 3394800"/>
              <a:gd name="connsiteX148" fmla="*/ 5518994 w 6058799"/>
              <a:gd name="connsiteY148" fmla="*/ 3062133 h 3394800"/>
              <a:gd name="connsiteX149" fmla="*/ 5524751 w 6058799"/>
              <a:gd name="connsiteY149" fmla="*/ 3061381 h 3394800"/>
              <a:gd name="connsiteX150" fmla="*/ 5531498 w 6058799"/>
              <a:gd name="connsiteY150" fmla="*/ 3063636 h 3394800"/>
              <a:gd name="connsiteX151" fmla="*/ 5533566 w 6058799"/>
              <a:gd name="connsiteY151" fmla="*/ 3071034 h 3394800"/>
              <a:gd name="connsiteX152" fmla="*/ 5533566 w 6058799"/>
              <a:gd name="connsiteY152" fmla="*/ 3073620 h 3394800"/>
              <a:gd name="connsiteX153" fmla="*/ 5530928 w 6058799"/>
              <a:gd name="connsiteY153" fmla="*/ 3073620 h 3394800"/>
              <a:gd name="connsiteX154" fmla="*/ 5516625 w 6058799"/>
              <a:gd name="connsiteY154" fmla="*/ 3074672 h 3394800"/>
              <a:gd name="connsiteX155" fmla="*/ 5509129 w 6058799"/>
              <a:gd name="connsiteY155" fmla="*/ 3078311 h 3394800"/>
              <a:gd name="connsiteX156" fmla="*/ 5506880 w 6058799"/>
              <a:gd name="connsiteY156" fmla="*/ 3085348 h 3394800"/>
              <a:gd name="connsiteX157" fmla="*/ 5508769 w 6058799"/>
              <a:gd name="connsiteY157" fmla="*/ 3091633 h 3394800"/>
              <a:gd name="connsiteX158" fmla="*/ 5513926 w 6058799"/>
              <a:gd name="connsiteY158" fmla="*/ 3096053 h 3394800"/>
              <a:gd name="connsiteX159" fmla="*/ 5521303 w 6058799"/>
              <a:gd name="connsiteY159" fmla="*/ 3097647 h 3394800"/>
              <a:gd name="connsiteX160" fmla="*/ 5527390 w 6058799"/>
              <a:gd name="connsiteY160" fmla="*/ 3096414 h 3394800"/>
              <a:gd name="connsiteX161" fmla="*/ 5531947 w 6058799"/>
              <a:gd name="connsiteY161" fmla="*/ 3092956 h 3394800"/>
              <a:gd name="connsiteX162" fmla="*/ 5533716 w 6058799"/>
              <a:gd name="connsiteY162" fmla="*/ 3090039 h 3394800"/>
              <a:gd name="connsiteX163" fmla="*/ 5533716 w 6058799"/>
              <a:gd name="connsiteY163" fmla="*/ 3094009 h 3394800"/>
              <a:gd name="connsiteX164" fmla="*/ 5534556 w 6058799"/>
              <a:gd name="connsiteY164" fmla="*/ 3096595 h 3394800"/>
              <a:gd name="connsiteX165" fmla="*/ 5536955 w 6058799"/>
              <a:gd name="connsiteY165" fmla="*/ 3097497 h 3394800"/>
              <a:gd name="connsiteX166" fmla="*/ 5539204 w 6058799"/>
              <a:gd name="connsiteY166" fmla="*/ 3096595 h 3394800"/>
              <a:gd name="connsiteX167" fmla="*/ 5539983 w 6058799"/>
              <a:gd name="connsiteY167" fmla="*/ 3094009 h 3394800"/>
              <a:gd name="connsiteX168" fmla="*/ 5539983 w 6058799"/>
              <a:gd name="connsiteY168" fmla="*/ 3071635 h 3394800"/>
              <a:gd name="connsiteX169" fmla="*/ 5538334 w 6058799"/>
              <a:gd name="connsiteY169" fmla="*/ 3062824 h 3394800"/>
              <a:gd name="connsiteX170" fmla="*/ 5533327 w 6058799"/>
              <a:gd name="connsiteY170" fmla="*/ 3057712 h 3394800"/>
              <a:gd name="connsiteX171" fmla="*/ 5524751 w 6058799"/>
              <a:gd name="connsiteY171" fmla="*/ 3055998 h 3394800"/>
              <a:gd name="connsiteX172" fmla="*/ 5433688 w 6058799"/>
              <a:gd name="connsiteY172" fmla="*/ 3055998 h 3394800"/>
              <a:gd name="connsiteX173" fmla="*/ 5424662 w 6058799"/>
              <a:gd name="connsiteY173" fmla="*/ 3058434 h 3394800"/>
              <a:gd name="connsiteX174" fmla="*/ 5419924 w 6058799"/>
              <a:gd name="connsiteY174" fmla="*/ 3063636 h 3394800"/>
              <a:gd name="connsiteX175" fmla="*/ 5419924 w 6058799"/>
              <a:gd name="connsiteY175" fmla="*/ 3059546 h 3394800"/>
              <a:gd name="connsiteX176" fmla="*/ 5419055 w 6058799"/>
              <a:gd name="connsiteY176" fmla="*/ 3057050 h 3394800"/>
              <a:gd name="connsiteX177" fmla="*/ 5416626 w 6058799"/>
              <a:gd name="connsiteY177" fmla="*/ 3056178 h 3394800"/>
              <a:gd name="connsiteX178" fmla="*/ 5414257 w 6058799"/>
              <a:gd name="connsiteY178" fmla="*/ 3057050 h 3394800"/>
              <a:gd name="connsiteX179" fmla="*/ 5413418 w 6058799"/>
              <a:gd name="connsiteY179" fmla="*/ 3059546 h 3394800"/>
              <a:gd name="connsiteX180" fmla="*/ 5413418 w 6058799"/>
              <a:gd name="connsiteY180" fmla="*/ 3094009 h 3394800"/>
              <a:gd name="connsiteX181" fmla="*/ 5414257 w 6058799"/>
              <a:gd name="connsiteY181" fmla="*/ 3096595 h 3394800"/>
              <a:gd name="connsiteX182" fmla="*/ 5416716 w 6058799"/>
              <a:gd name="connsiteY182" fmla="*/ 3097497 h 3394800"/>
              <a:gd name="connsiteX183" fmla="*/ 5420105 w 6058799"/>
              <a:gd name="connsiteY183" fmla="*/ 3094009 h 3394800"/>
              <a:gd name="connsiteX184" fmla="*/ 5420105 w 6058799"/>
              <a:gd name="connsiteY184" fmla="*/ 3074011 h 3394800"/>
              <a:gd name="connsiteX185" fmla="*/ 5423343 w 6058799"/>
              <a:gd name="connsiteY185" fmla="*/ 3064899 h 3394800"/>
              <a:gd name="connsiteX186" fmla="*/ 5432128 w 6058799"/>
              <a:gd name="connsiteY186" fmla="*/ 3061471 h 3394800"/>
              <a:gd name="connsiteX187" fmla="*/ 5439085 w 6058799"/>
              <a:gd name="connsiteY187" fmla="*/ 3064057 h 3394800"/>
              <a:gd name="connsiteX188" fmla="*/ 5441274 w 6058799"/>
              <a:gd name="connsiteY188" fmla="*/ 3072297 h 3394800"/>
              <a:gd name="connsiteX189" fmla="*/ 5441274 w 6058799"/>
              <a:gd name="connsiteY189" fmla="*/ 3094009 h 3394800"/>
              <a:gd name="connsiteX190" fmla="*/ 5442143 w 6058799"/>
              <a:gd name="connsiteY190" fmla="*/ 3096595 h 3394800"/>
              <a:gd name="connsiteX191" fmla="*/ 5444662 w 6058799"/>
              <a:gd name="connsiteY191" fmla="*/ 3097497 h 3394800"/>
              <a:gd name="connsiteX192" fmla="*/ 5447091 w 6058799"/>
              <a:gd name="connsiteY192" fmla="*/ 3096595 h 3394800"/>
              <a:gd name="connsiteX193" fmla="*/ 5447960 w 6058799"/>
              <a:gd name="connsiteY193" fmla="*/ 3094009 h 3394800"/>
              <a:gd name="connsiteX194" fmla="*/ 5447960 w 6058799"/>
              <a:gd name="connsiteY194" fmla="*/ 3071876 h 3394800"/>
              <a:gd name="connsiteX195" fmla="*/ 5446371 w 6058799"/>
              <a:gd name="connsiteY195" fmla="*/ 3062974 h 3394800"/>
              <a:gd name="connsiteX196" fmla="*/ 5441633 w 6058799"/>
              <a:gd name="connsiteY196" fmla="*/ 3057742 h 3394800"/>
              <a:gd name="connsiteX197" fmla="*/ 5433688 w 6058799"/>
              <a:gd name="connsiteY197" fmla="*/ 3055998 h 3394800"/>
              <a:gd name="connsiteX198" fmla="*/ 5386402 w 6058799"/>
              <a:gd name="connsiteY198" fmla="*/ 3055998 h 3394800"/>
              <a:gd name="connsiteX199" fmla="*/ 5376387 w 6058799"/>
              <a:gd name="connsiteY199" fmla="*/ 3058644 h 3394800"/>
              <a:gd name="connsiteX200" fmla="*/ 5369580 w 6058799"/>
              <a:gd name="connsiteY200" fmla="*/ 3065952 h 3394800"/>
              <a:gd name="connsiteX201" fmla="*/ 5367122 w 6058799"/>
              <a:gd name="connsiteY201" fmla="*/ 3076928 h 3394800"/>
              <a:gd name="connsiteX202" fmla="*/ 5369610 w 6058799"/>
              <a:gd name="connsiteY202" fmla="*/ 3087994 h 3394800"/>
              <a:gd name="connsiteX203" fmla="*/ 5376717 w 6058799"/>
              <a:gd name="connsiteY203" fmla="*/ 3095121 h 3394800"/>
              <a:gd name="connsiteX204" fmla="*/ 5387631 w 6058799"/>
              <a:gd name="connsiteY204" fmla="*/ 3097647 h 3394800"/>
              <a:gd name="connsiteX205" fmla="*/ 5394947 w 6058799"/>
              <a:gd name="connsiteY205" fmla="*/ 3096595 h 3394800"/>
              <a:gd name="connsiteX206" fmla="*/ 5401394 w 6058799"/>
              <a:gd name="connsiteY206" fmla="*/ 3093527 h 3394800"/>
              <a:gd name="connsiteX207" fmla="*/ 5402833 w 6058799"/>
              <a:gd name="connsiteY207" fmla="*/ 3091964 h 3394800"/>
              <a:gd name="connsiteX208" fmla="*/ 5403013 w 6058799"/>
              <a:gd name="connsiteY208" fmla="*/ 3090250 h 3394800"/>
              <a:gd name="connsiteX209" fmla="*/ 5402204 w 6058799"/>
              <a:gd name="connsiteY209" fmla="*/ 3088926 h 3394800"/>
              <a:gd name="connsiteX210" fmla="*/ 5400705 w 6058799"/>
              <a:gd name="connsiteY210" fmla="*/ 3088355 h 3394800"/>
              <a:gd name="connsiteX211" fmla="*/ 5398575 w 6058799"/>
              <a:gd name="connsiteY211" fmla="*/ 3089047 h 3394800"/>
              <a:gd name="connsiteX212" fmla="*/ 5393178 w 6058799"/>
              <a:gd name="connsiteY212" fmla="*/ 3091542 h 3394800"/>
              <a:gd name="connsiteX213" fmla="*/ 5387631 w 6058799"/>
              <a:gd name="connsiteY213" fmla="*/ 3092294 h 3394800"/>
              <a:gd name="connsiteX214" fmla="*/ 5377196 w 6058799"/>
              <a:gd name="connsiteY214" fmla="*/ 3088325 h 3394800"/>
              <a:gd name="connsiteX215" fmla="*/ 5373568 w 6058799"/>
              <a:gd name="connsiteY215" fmla="*/ 3078251 h 3394800"/>
              <a:gd name="connsiteX216" fmla="*/ 5400884 w 6058799"/>
              <a:gd name="connsiteY216" fmla="*/ 3078251 h 3394800"/>
              <a:gd name="connsiteX217" fmla="*/ 5403043 w 6058799"/>
              <a:gd name="connsiteY217" fmla="*/ 3077619 h 3394800"/>
              <a:gd name="connsiteX218" fmla="*/ 5403793 w 6058799"/>
              <a:gd name="connsiteY218" fmla="*/ 3075665 h 3394800"/>
              <a:gd name="connsiteX219" fmla="*/ 5402593 w 6058799"/>
              <a:gd name="connsiteY219" fmla="*/ 3067485 h 3394800"/>
              <a:gd name="connsiteX220" fmla="*/ 5399115 w 6058799"/>
              <a:gd name="connsiteY220" fmla="*/ 3061291 h 3394800"/>
              <a:gd name="connsiteX221" fmla="*/ 5393658 w 6058799"/>
              <a:gd name="connsiteY221" fmla="*/ 3057381 h 3394800"/>
              <a:gd name="connsiteX222" fmla="*/ 5386402 w 6058799"/>
              <a:gd name="connsiteY222" fmla="*/ 3055998 h 3394800"/>
              <a:gd name="connsiteX223" fmla="*/ 5344543 w 6058799"/>
              <a:gd name="connsiteY223" fmla="*/ 3055998 h 3394800"/>
              <a:gd name="connsiteX224" fmla="*/ 5336297 w 6058799"/>
              <a:gd name="connsiteY224" fmla="*/ 3057502 h 3394800"/>
              <a:gd name="connsiteX225" fmla="*/ 5330810 w 6058799"/>
              <a:gd name="connsiteY225" fmla="*/ 3061682 h 3394800"/>
              <a:gd name="connsiteX226" fmla="*/ 5328891 w 6058799"/>
              <a:gd name="connsiteY226" fmla="*/ 3068057 h 3394800"/>
              <a:gd name="connsiteX227" fmla="*/ 5331380 w 6058799"/>
              <a:gd name="connsiteY227" fmla="*/ 3074943 h 3394800"/>
              <a:gd name="connsiteX228" fmla="*/ 5339086 w 6058799"/>
              <a:gd name="connsiteY228" fmla="*/ 3078642 h 3394800"/>
              <a:gd name="connsiteX229" fmla="*/ 5346582 w 6058799"/>
              <a:gd name="connsiteY229" fmla="*/ 3080296 h 3394800"/>
              <a:gd name="connsiteX230" fmla="*/ 5351530 w 6058799"/>
              <a:gd name="connsiteY230" fmla="*/ 3082401 h 3394800"/>
              <a:gd name="connsiteX231" fmla="*/ 5353089 w 6058799"/>
              <a:gd name="connsiteY231" fmla="*/ 3086100 h 3394800"/>
              <a:gd name="connsiteX232" fmla="*/ 5350720 w 6058799"/>
              <a:gd name="connsiteY232" fmla="*/ 3090791 h 3394800"/>
              <a:gd name="connsiteX233" fmla="*/ 5343614 w 6058799"/>
              <a:gd name="connsiteY233" fmla="*/ 3092535 h 3394800"/>
              <a:gd name="connsiteX234" fmla="*/ 5337647 w 6058799"/>
              <a:gd name="connsiteY234" fmla="*/ 3091753 h 3394800"/>
              <a:gd name="connsiteX235" fmla="*/ 5331440 w 6058799"/>
              <a:gd name="connsiteY235" fmla="*/ 3088986 h 3394800"/>
              <a:gd name="connsiteX236" fmla="*/ 5329671 w 6058799"/>
              <a:gd name="connsiteY236" fmla="*/ 3088596 h 3394800"/>
              <a:gd name="connsiteX237" fmla="*/ 5328352 w 6058799"/>
              <a:gd name="connsiteY237" fmla="*/ 3089317 h 3394800"/>
              <a:gd name="connsiteX238" fmla="*/ 5327692 w 6058799"/>
              <a:gd name="connsiteY238" fmla="*/ 3090671 h 3394800"/>
              <a:gd name="connsiteX239" fmla="*/ 5327902 w 6058799"/>
              <a:gd name="connsiteY239" fmla="*/ 3092234 h 3394800"/>
              <a:gd name="connsiteX240" fmla="*/ 5329041 w 6058799"/>
              <a:gd name="connsiteY240" fmla="*/ 3093618 h 3394800"/>
              <a:gd name="connsiteX241" fmla="*/ 5335997 w 6058799"/>
              <a:gd name="connsiteY241" fmla="*/ 3096745 h 3394800"/>
              <a:gd name="connsiteX242" fmla="*/ 5343464 w 6058799"/>
              <a:gd name="connsiteY242" fmla="*/ 3097647 h 3394800"/>
              <a:gd name="connsiteX243" fmla="*/ 5355068 w 6058799"/>
              <a:gd name="connsiteY243" fmla="*/ 3094430 h 3394800"/>
              <a:gd name="connsiteX244" fmla="*/ 5359446 w 6058799"/>
              <a:gd name="connsiteY244" fmla="*/ 3085769 h 3394800"/>
              <a:gd name="connsiteX245" fmla="*/ 5356777 w 6058799"/>
              <a:gd name="connsiteY245" fmla="*/ 3078943 h 3394800"/>
              <a:gd name="connsiteX246" fmla="*/ 5348741 w 6058799"/>
              <a:gd name="connsiteY246" fmla="*/ 3075274 h 3394800"/>
              <a:gd name="connsiteX247" fmla="*/ 5341245 w 6058799"/>
              <a:gd name="connsiteY247" fmla="*/ 3073680 h 3394800"/>
              <a:gd name="connsiteX248" fmla="*/ 5336627 w 6058799"/>
              <a:gd name="connsiteY248" fmla="*/ 3071545 h 3394800"/>
              <a:gd name="connsiteX249" fmla="*/ 5335128 w 6058799"/>
              <a:gd name="connsiteY249" fmla="*/ 3067756 h 3394800"/>
              <a:gd name="connsiteX250" fmla="*/ 5337527 w 6058799"/>
              <a:gd name="connsiteY250" fmla="*/ 3062944 h 3394800"/>
              <a:gd name="connsiteX251" fmla="*/ 5344543 w 6058799"/>
              <a:gd name="connsiteY251" fmla="*/ 3061140 h 3394800"/>
              <a:gd name="connsiteX252" fmla="*/ 5349551 w 6058799"/>
              <a:gd name="connsiteY252" fmla="*/ 3061922 h 3394800"/>
              <a:gd name="connsiteX253" fmla="*/ 5354588 w 6058799"/>
              <a:gd name="connsiteY253" fmla="*/ 3064358 h 3394800"/>
              <a:gd name="connsiteX254" fmla="*/ 5356327 w 6058799"/>
              <a:gd name="connsiteY254" fmla="*/ 3064839 h 3394800"/>
              <a:gd name="connsiteX255" fmla="*/ 5357706 w 6058799"/>
              <a:gd name="connsiteY255" fmla="*/ 3064238 h 3394800"/>
              <a:gd name="connsiteX256" fmla="*/ 5358516 w 6058799"/>
              <a:gd name="connsiteY256" fmla="*/ 3062914 h 3394800"/>
              <a:gd name="connsiteX257" fmla="*/ 5358426 w 6058799"/>
              <a:gd name="connsiteY257" fmla="*/ 3061321 h 3394800"/>
              <a:gd name="connsiteX258" fmla="*/ 5357316 w 6058799"/>
              <a:gd name="connsiteY258" fmla="*/ 3059967 h 3394800"/>
              <a:gd name="connsiteX259" fmla="*/ 5351410 w 6058799"/>
              <a:gd name="connsiteY259" fmla="*/ 3056960 h 3394800"/>
              <a:gd name="connsiteX260" fmla="*/ 5344543 w 6058799"/>
              <a:gd name="connsiteY260" fmla="*/ 3055998 h 3394800"/>
              <a:gd name="connsiteX261" fmla="*/ 5304903 w 6058799"/>
              <a:gd name="connsiteY261" fmla="*/ 3055998 h 3394800"/>
              <a:gd name="connsiteX262" fmla="*/ 5296658 w 6058799"/>
              <a:gd name="connsiteY262" fmla="*/ 3057502 h 3394800"/>
              <a:gd name="connsiteX263" fmla="*/ 5291171 w 6058799"/>
              <a:gd name="connsiteY263" fmla="*/ 3061682 h 3394800"/>
              <a:gd name="connsiteX264" fmla="*/ 5289251 w 6058799"/>
              <a:gd name="connsiteY264" fmla="*/ 3068057 h 3394800"/>
              <a:gd name="connsiteX265" fmla="*/ 5291770 w 6058799"/>
              <a:gd name="connsiteY265" fmla="*/ 3074943 h 3394800"/>
              <a:gd name="connsiteX266" fmla="*/ 5299446 w 6058799"/>
              <a:gd name="connsiteY266" fmla="*/ 3078642 h 3394800"/>
              <a:gd name="connsiteX267" fmla="*/ 5306973 w 6058799"/>
              <a:gd name="connsiteY267" fmla="*/ 3080296 h 3394800"/>
              <a:gd name="connsiteX268" fmla="*/ 5311890 w 6058799"/>
              <a:gd name="connsiteY268" fmla="*/ 3082401 h 3394800"/>
              <a:gd name="connsiteX269" fmla="*/ 5313479 w 6058799"/>
              <a:gd name="connsiteY269" fmla="*/ 3086100 h 3394800"/>
              <a:gd name="connsiteX270" fmla="*/ 5311080 w 6058799"/>
              <a:gd name="connsiteY270" fmla="*/ 3090791 h 3394800"/>
              <a:gd name="connsiteX271" fmla="*/ 5304004 w 6058799"/>
              <a:gd name="connsiteY271" fmla="*/ 3092535 h 3394800"/>
              <a:gd name="connsiteX272" fmla="*/ 5298007 w 6058799"/>
              <a:gd name="connsiteY272" fmla="*/ 3091753 h 3394800"/>
              <a:gd name="connsiteX273" fmla="*/ 5291800 w 6058799"/>
              <a:gd name="connsiteY273" fmla="*/ 3088986 h 3394800"/>
              <a:gd name="connsiteX274" fmla="*/ 5290031 w 6058799"/>
              <a:gd name="connsiteY274" fmla="*/ 3088596 h 3394800"/>
              <a:gd name="connsiteX275" fmla="*/ 5288712 w 6058799"/>
              <a:gd name="connsiteY275" fmla="*/ 3089317 h 3394800"/>
              <a:gd name="connsiteX276" fmla="*/ 5288052 w 6058799"/>
              <a:gd name="connsiteY276" fmla="*/ 3090671 h 3394800"/>
              <a:gd name="connsiteX277" fmla="*/ 5288262 w 6058799"/>
              <a:gd name="connsiteY277" fmla="*/ 3092234 h 3394800"/>
              <a:gd name="connsiteX278" fmla="*/ 5289401 w 6058799"/>
              <a:gd name="connsiteY278" fmla="*/ 3093618 h 3394800"/>
              <a:gd name="connsiteX279" fmla="*/ 5296358 w 6058799"/>
              <a:gd name="connsiteY279" fmla="*/ 3096745 h 3394800"/>
              <a:gd name="connsiteX280" fmla="*/ 5303824 w 6058799"/>
              <a:gd name="connsiteY280" fmla="*/ 3097647 h 3394800"/>
              <a:gd name="connsiteX281" fmla="*/ 5315458 w 6058799"/>
              <a:gd name="connsiteY281" fmla="*/ 3094430 h 3394800"/>
              <a:gd name="connsiteX282" fmla="*/ 5319806 w 6058799"/>
              <a:gd name="connsiteY282" fmla="*/ 3085769 h 3394800"/>
              <a:gd name="connsiteX283" fmla="*/ 5317137 w 6058799"/>
              <a:gd name="connsiteY283" fmla="*/ 3078943 h 3394800"/>
              <a:gd name="connsiteX284" fmla="*/ 5309101 w 6058799"/>
              <a:gd name="connsiteY284" fmla="*/ 3075274 h 3394800"/>
              <a:gd name="connsiteX285" fmla="*/ 5301605 w 6058799"/>
              <a:gd name="connsiteY285" fmla="*/ 3073680 h 3394800"/>
              <a:gd name="connsiteX286" fmla="*/ 5296987 w 6058799"/>
              <a:gd name="connsiteY286" fmla="*/ 3071545 h 3394800"/>
              <a:gd name="connsiteX287" fmla="*/ 5295518 w 6058799"/>
              <a:gd name="connsiteY287" fmla="*/ 3067756 h 3394800"/>
              <a:gd name="connsiteX288" fmla="*/ 5297887 w 6058799"/>
              <a:gd name="connsiteY288" fmla="*/ 3062944 h 3394800"/>
              <a:gd name="connsiteX289" fmla="*/ 5304903 w 6058799"/>
              <a:gd name="connsiteY289" fmla="*/ 3061140 h 3394800"/>
              <a:gd name="connsiteX290" fmla="*/ 5309911 w 6058799"/>
              <a:gd name="connsiteY290" fmla="*/ 3061922 h 3394800"/>
              <a:gd name="connsiteX291" fmla="*/ 5314948 w 6058799"/>
              <a:gd name="connsiteY291" fmla="*/ 3064358 h 3394800"/>
              <a:gd name="connsiteX292" fmla="*/ 5316688 w 6058799"/>
              <a:gd name="connsiteY292" fmla="*/ 3064839 h 3394800"/>
              <a:gd name="connsiteX293" fmla="*/ 5318097 w 6058799"/>
              <a:gd name="connsiteY293" fmla="*/ 3064238 h 3394800"/>
              <a:gd name="connsiteX294" fmla="*/ 5318876 w 6058799"/>
              <a:gd name="connsiteY294" fmla="*/ 3062914 h 3394800"/>
              <a:gd name="connsiteX295" fmla="*/ 5318786 w 6058799"/>
              <a:gd name="connsiteY295" fmla="*/ 3061321 h 3394800"/>
              <a:gd name="connsiteX296" fmla="*/ 5317677 w 6058799"/>
              <a:gd name="connsiteY296" fmla="*/ 3059967 h 3394800"/>
              <a:gd name="connsiteX297" fmla="*/ 5311770 w 6058799"/>
              <a:gd name="connsiteY297" fmla="*/ 3056960 h 3394800"/>
              <a:gd name="connsiteX298" fmla="*/ 5304903 w 6058799"/>
              <a:gd name="connsiteY298" fmla="*/ 3055998 h 3394800"/>
              <a:gd name="connsiteX299" fmla="*/ 5263285 w 6058799"/>
              <a:gd name="connsiteY299" fmla="*/ 3055998 h 3394800"/>
              <a:gd name="connsiteX300" fmla="*/ 5253270 w 6058799"/>
              <a:gd name="connsiteY300" fmla="*/ 3058644 h 3394800"/>
              <a:gd name="connsiteX301" fmla="*/ 5246463 w 6058799"/>
              <a:gd name="connsiteY301" fmla="*/ 3065952 h 3394800"/>
              <a:gd name="connsiteX302" fmla="*/ 5244005 w 6058799"/>
              <a:gd name="connsiteY302" fmla="*/ 3076928 h 3394800"/>
              <a:gd name="connsiteX303" fmla="*/ 5246523 w 6058799"/>
              <a:gd name="connsiteY303" fmla="*/ 3087994 h 3394800"/>
              <a:gd name="connsiteX304" fmla="*/ 5253600 w 6058799"/>
              <a:gd name="connsiteY304" fmla="*/ 3095121 h 3394800"/>
              <a:gd name="connsiteX305" fmla="*/ 5264514 w 6058799"/>
              <a:gd name="connsiteY305" fmla="*/ 3097647 h 3394800"/>
              <a:gd name="connsiteX306" fmla="*/ 5271860 w 6058799"/>
              <a:gd name="connsiteY306" fmla="*/ 3096595 h 3394800"/>
              <a:gd name="connsiteX307" fmla="*/ 5278277 w 6058799"/>
              <a:gd name="connsiteY307" fmla="*/ 3093527 h 3394800"/>
              <a:gd name="connsiteX308" fmla="*/ 5279716 w 6058799"/>
              <a:gd name="connsiteY308" fmla="*/ 3091964 h 3394800"/>
              <a:gd name="connsiteX309" fmla="*/ 5279896 w 6058799"/>
              <a:gd name="connsiteY309" fmla="*/ 3090250 h 3394800"/>
              <a:gd name="connsiteX310" fmla="*/ 5279117 w 6058799"/>
              <a:gd name="connsiteY310" fmla="*/ 3088926 h 3394800"/>
              <a:gd name="connsiteX311" fmla="*/ 5277587 w 6058799"/>
              <a:gd name="connsiteY311" fmla="*/ 3088355 h 3394800"/>
              <a:gd name="connsiteX312" fmla="*/ 5275489 w 6058799"/>
              <a:gd name="connsiteY312" fmla="*/ 3089047 h 3394800"/>
              <a:gd name="connsiteX313" fmla="*/ 5270091 w 6058799"/>
              <a:gd name="connsiteY313" fmla="*/ 3091542 h 3394800"/>
              <a:gd name="connsiteX314" fmla="*/ 5264514 w 6058799"/>
              <a:gd name="connsiteY314" fmla="*/ 3092294 h 3394800"/>
              <a:gd name="connsiteX315" fmla="*/ 5254080 w 6058799"/>
              <a:gd name="connsiteY315" fmla="*/ 3088325 h 3394800"/>
              <a:gd name="connsiteX316" fmla="*/ 5250451 w 6058799"/>
              <a:gd name="connsiteY316" fmla="*/ 3078251 h 3394800"/>
              <a:gd name="connsiteX317" fmla="*/ 5277797 w 6058799"/>
              <a:gd name="connsiteY317" fmla="*/ 3078251 h 3394800"/>
              <a:gd name="connsiteX318" fmla="*/ 5279926 w 6058799"/>
              <a:gd name="connsiteY318" fmla="*/ 3077619 h 3394800"/>
              <a:gd name="connsiteX319" fmla="*/ 5280676 w 6058799"/>
              <a:gd name="connsiteY319" fmla="*/ 3075665 h 3394800"/>
              <a:gd name="connsiteX320" fmla="*/ 5279476 w 6058799"/>
              <a:gd name="connsiteY320" fmla="*/ 3067485 h 3394800"/>
              <a:gd name="connsiteX321" fmla="*/ 5276028 w 6058799"/>
              <a:gd name="connsiteY321" fmla="*/ 3061291 h 3394800"/>
              <a:gd name="connsiteX322" fmla="*/ 5270541 w 6058799"/>
              <a:gd name="connsiteY322" fmla="*/ 3057381 h 3394800"/>
              <a:gd name="connsiteX323" fmla="*/ 5263285 w 6058799"/>
              <a:gd name="connsiteY323" fmla="*/ 3055998 h 3394800"/>
              <a:gd name="connsiteX324" fmla="*/ 5465501 w 6058799"/>
              <a:gd name="connsiteY324" fmla="*/ 3043849 h 3394800"/>
              <a:gd name="connsiteX325" fmla="*/ 5463042 w 6058799"/>
              <a:gd name="connsiteY325" fmla="*/ 3044721 h 3394800"/>
              <a:gd name="connsiteX326" fmla="*/ 5462113 w 6058799"/>
              <a:gd name="connsiteY326" fmla="*/ 3047247 h 3394800"/>
              <a:gd name="connsiteX327" fmla="*/ 5462113 w 6058799"/>
              <a:gd name="connsiteY327" fmla="*/ 3056750 h 3394800"/>
              <a:gd name="connsiteX328" fmla="*/ 5456596 w 6058799"/>
              <a:gd name="connsiteY328" fmla="*/ 3056750 h 3394800"/>
              <a:gd name="connsiteX329" fmla="*/ 5454467 w 6058799"/>
              <a:gd name="connsiteY329" fmla="*/ 3057411 h 3394800"/>
              <a:gd name="connsiteX330" fmla="*/ 5453717 w 6058799"/>
              <a:gd name="connsiteY330" fmla="*/ 3059306 h 3394800"/>
              <a:gd name="connsiteX331" fmla="*/ 5454467 w 6058799"/>
              <a:gd name="connsiteY331" fmla="*/ 3061261 h 3394800"/>
              <a:gd name="connsiteX332" fmla="*/ 5456596 w 6058799"/>
              <a:gd name="connsiteY332" fmla="*/ 3061952 h 3394800"/>
              <a:gd name="connsiteX333" fmla="*/ 5462113 w 6058799"/>
              <a:gd name="connsiteY333" fmla="*/ 3061952 h 3394800"/>
              <a:gd name="connsiteX334" fmla="*/ 5462113 w 6058799"/>
              <a:gd name="connsiteY334" fmla="*/ 3083032 h 3394800"/>
              <a:gd name="connsiteX335" fmla="*/ 5463702 w 6058799"/>
              <a:gd name="connsiteY335" fmla="*/ 3091001 h 3394800"/>
              <a:gd name="connsiteX336" fmla="*/ 5468410 w 6058799"/>
              <a:gd name="connsiteY336" fmla="*/ 3095963 h 3394800"/>
              <a:gd name="connsiteX337" fmla="*/ 5476296 w 6058799"/>
              <a:gd name="connsiteY337" fmla="*/ 3097647 h 3394800"/>
              <a:gd name="connsiteX338" fmla="*/ 5479234 w 6058799"/>
              <a:gd name="connsiteY338" fmla="*/ 3097377 h 3394800"/>
              <a:gd name="connsiteX339" fmla="*/ 5481813 w 6058799"/>
              <a:gd name="connsiteY339" fmla="*/ 3096745 h 3394800"/>
              <a:gd name="connsiteX340" fmla="*/ 5483102 w 6058799"/>
              <a:gd name="connsiteY340" fmla="*/ 3095602 h 3394800"/>
              <a:gd name="connsiteX341" fmla="*/ 5483462 w 6058799"/>
              <a:gd name="connsiteY341" fmla="*/ 3093768 h 3394800"/>
              <a:gd name="connsiteX342" fmla="*/ 5482982 w 6058799"/>
              <a:gd name="connsiteY342" fmla="*/ 3091783 h 3394800"/>
              <a:gd name="connsiteX343" fmla="*/ 5481723 w 6058799"/>
              <a:gd name="connsiteY343" fmla="*/ 3091302 h 3394800"/>
              <a:gd name="connsiteX344" fmla="*/ 5479894 w 6058799"/>
              <a:gd name="connsiteY344" fmla="*/ 3091633 h 3394800"/>
              <a:gd name="connsiteX345" fmla="*/ 5477195 w 6058799"/>
              <a:gd name="connsiteY345" fmla="*/ 3091964 h 3394800"/>
              <a:gd name="connsiteX346" fmla="*/ 5470779 w 6058799"/>
              <a:gd name="connsiteY346" fmla="*/ 3089528 h 3394800"/>
              <a:gd name="connsiteX347" fmla="*/ 5468800 w 6058799"/>
              <a:gd name="connsiteY347" fmla="*/ 3082371 h 3394800"/>
              <a:gd name="connsiteX348" fmla="*/ 5468800 w 6058799"/>
              <a:gd name="connsiteY348" fmla="*/ 3061952 h 3394800"/>
              <a:gd name="connsiteX349" fmla="*/ 5479174 w 6058799"/>
              <a:gd name="connsiteY349" fmla="*/ 3061952 h 3394800"/>
              <a:gd name="connsiteX350" fmla="*/ 5481333 w 6058799"/>
              <a:gd name="connsiteY350" fmla="*/ 3061261 h 3394800"/>
              <a:gd name="connsiteX351" fmla="*/ 5482053 w 6058799"/>
              <a:gd name="connsiteY351" fmla="*/ 3059306 h 3394800"/>
              <a:gd name="connsiteX352" fmla="*/ 5481333 w 6058799"/>
              <a:gd name="connsiteY352" fmla="*/ 3057411 h 3394800"/>
              <a:gd name="connsiteX353" fmla="*/ 5479174 w 6058799"/>
              <a:gd name="connsiteY353" fmla="*/ 3056750 h 3394800"/>
              <a:gd name="connsiteX354" fmla="*/ 5468800 w 6058799"/>
              <a:gd name="connsiteY354" fmla="*/ 3056750 h 3394800"/>
              <a:gd name="connsiteX355" fmla="*/ 5468800 w 6058799"/>
              <a:gd name="connsiteY355" fmla="*/ 3047247 h 3394800"/>
              <a:gd name="connsiteX356" fmla="*/ 5467930 w 6058799"/>
              <a:gd name="connsiteY356" fmla="*/ 3044721 h 3394800"/>
              <a:gd name="connsiteX357" fmla="*/ 5465501 w 6058799"/>
              <a:gd name="connsiteY357" fmla="*/ 3043849 h 3394800"/>
              <a:gd name="connsiteX358" fmla="*/ 5492847 w 6058799"/>
              <a:gd name="connsiteY358" fmla="*/ 3038887 h 3394800"/>
              <a:gd name="connsiteX359" fmla="*/ 5489639 w 6058799"/>
              <a:gd name="connsiteY359" fmla="*/ 3039940 h 3394800"/>
              <a:gd name="connsiteX360" fmla="*/ 5488499 w 6058799"/>
              <a:gd name="connsiteY360" fmla="*/ 3042947 h 3394800"/>
              <a:gd name="connsiteX361" fmla="*/ 5489639 w 6058799"/>
              <a:gd name="connsiteY361" fmla="*/ 3045954 h 3394800"/>
              <a:gd name="connsiteX362" fmla="*/ 5492847 w 6058799"/>
              <a:gd name="connsiteY362" fmla="*/ 3047067 h 3394800"/>
              <a:gd name="connsiteX363" fmla="*/ 5496116 w 6058799"/>
              <a:gd name="connsiteY363" fmla="*/ 3045954 h 3394800"/>
              <a:gd name="connsiteX364" fmla="*/ 5497225 w 6058799"/>
              <a:gd name="connsiteY364" fmla="*/ 3042947 h 3394800"/>
              <a:gd name="connsiteX365" fmla="*/ 5496116 w 6058799"/>
              <a:gd name="connsiteY365" fmla="*/ 3039940 h 3394800"/>
              <a:gd name="connsiteX366" fmla="*/ 5492847 w 6058799"/>
              <a:gd name="connsiteY366" fmla="*/ 3038887 h 3394800"/>
              <a:gd name="connsiteX367" fmla="*/ 5555635 w 6058799"/>
              <a:gd name="connsiteY367" fmla="*/ 3038076 h 3394800"/>
              <a:gd name="connsiteX368" fmla="*/ 5553176 w 6058799"/>
              <a:gd name="connsiteY368" fmla="*/ 3038947 h 3394800"/>
              <a:gd name="connsiteX369" fmla="*/ 5552337 w 6058799"/>
              <a:gd name="connsiteY369" fmla="*/ 3041474 h 3394800"/>
              <a:gd name="connsiteX370" fmla="*/ 5552337 w 6058799"/>
              <a:gd name="connsiteY370" fmla="*/ 3083604 h 3394800"/>
              <a:gd name="connsiteX371" fmla="*/ 5555485 w 6058799"/>
              <a:gd name="connsiteY371" fmla="*/ 3094009 h 3394800"/>
              <a:gd name="connsiteX372" fmla="*/ 5564540 w 6058799"/>
              <a:gd name="connsiteY372" fmla="*/ 3097647 h 3394800"/>
              <a:gd name="connsiteX373" fmla="*/ 5565950 w 6058799"/>
              <a:gd name="connsiteY373" fmla="*/ 3097587 h 3394800"/>
              <a:gd name="connsiteX374" fmla="*/ 5567359 w 6058799"/>
              <a:gd name="connsiteY374" fmla="*/ 3097407 h 3394800"/>
              <a:gd name="connsiteX375" fmla="*/ 5569488 w 6058799"/>
              <a:gd name="connsiteY375" fmla="*/ 3096414 h 3394800"/>
              <a:gd name="connsiteX376" fmla="*/ 5570148 w 6058799"/>
              <a:gd name="connsiteY376" fmla="*/ 3094189 h 3394800"/>
              <a:gd name="connsiteX377" fmla="*/ 5569788 w 6058799"/>
              <a:gd name="connsiteY377" fmla="*/ 3092204 h 3394800"/>
              <a:gd name="connsiteX378" fmla="*/ 5568499 w 6058799"/>
              <a:gd name="connsiteY378" fmla="*/ 3091783 h 3394800"/>
              <a:gd name="connsiteX379" fmla="*/ 5567359 w 6058799"/>
              <a:gd name="connsiteY379" fmla="*/ 3091873 h 3394800"/>
              <a:gd name="connsiteX380" fmla="*/ 5566040 w 6058799"/>
              <a:gd name="connsiteY380" fmla="*/ 3091964 h 3394800"/>
              <a:gd name="connsiteX381" fmla="*/ 5560792 w 6058799"/>
              <a:gd name="connsiteY381" fmla="*/ 3089768 h 3394800"/>
              <a:gd name="connsiteX382" fmla="*/ 5559023 w 6058799"/>
              <a:gd name="connsiteY382" fmla="*/ 3083123 h 3394800"/>
              <a:gd name="connsiteX383" fmla="*/ 5559023 w 6058799"/>
              <a:gd name="connsiteY383" fmla="*/ 3041474 h 3394800"/>
              <a:gd name="connsiteX384" fmla="*/ 5558124 w 6058799"/>
              <a:gd name="connsiteY384" fmla="*/ 3038947 h 3394800"/>
              <a:gd name="connsiteX385" fmla="*/ 5555635 w 6058799"/>
              <a:gd name="connsiteY385" fmla="*/ 3038076 h 3394800"/>
              <a:gd name="connsiteX386" fmla="*/ 5295968 w 6058799"/>
              <a:gd name="connsiteY386" fmla="*/ 2929246 h 3394800"/>
              <a:gd name="connsiteX387" fmla="*/ 5518184 w 6058799"/>
              <a:gd name="connsiteY387" fmla="*/ 2929246 h 3394800"/>
              <a:gd name="connsiteX388" fmla="*/ 5518184 w 6058799"/>
              <a:gd name="connsiteY388" fmla="*/ 2953995 h 3394800"/>
              <a:gd name="connsiteX389" fmla="*/ 5295968 w 6058799"/>
              <a:gd name="connsiteY389" fmla="*/ 2953995 h 3394800"/>
              <a:gd name="connsiteX390" fmla="*/ 5295968 w 6058799"/>
              <a:gd name="connsiteY390" fmla="*/ 2830221 h 3394800"/>
              <a:gd name="connsiteX391" fmla="*/ 5518184 w 6058799"/>
              <a:gd name="connsiteY391" fmla="*/ 2830221 h 3394800"/>
              <a:gd name="connsiteX392" fmla="*/ 5518184 w 6058799"/>
              <a:gd name="connsiteY392" fmla="*/ 2854970 h 3394800"/>
              <a:gd name="connsiteX393" fmla="*/ 5320675 w 6058799"/>
              <a:gd name="connsiteY393" fmla="*/ 2854970 h 3394800"/>
              <a:gd name="connsiteX394" fmla="*/ 5320675 w 6058799"/>
              <a:gd name="connsiteY394" fmla="*/ 2912737 h 3394800"/>
              <a:gd name="connsiteX395" fmla="*/ 5295968 w 6058799"/>
              <a:gd name="connsiteY395" fmla="*/ 2912737 h 3394800"/>
              <a:gd name="connsiteX396" fmla="*/ 5295968 w 6058799"/>
              <a:gd name="connsiteY396" fmla="*/ 2731165 h 3394800"/>
              <a:gd name="connsiteX397" fmla="*/ 5518184 w 6058799"/>
              <a:gd name="connsiteY397" fmla="*/ 2731165 h 3394800"/>
              <a:gd name="connsiteX398" fmla="*/ 5518184 w 6058799"/>
              <a:gd name="connsiteY398" fmla="*/ 2813711 h 3394800"/>
              <a:gd name="connsiteX399" fmla="*/ 5493477 w 6058799"/>
              <a:gd name="connsiteY399" fmla="*/ 2813711 h 3394800"/>
              <a:gd name="connsiteX400" fmla="*/ 5493477 w 6058799"/>
              <a:gd name="connsiteY400" fmla="*/ 2755914 h 3394800"/>
              <a:gd name="connsiteX401" fmla="*/ 5320675 w 6058799"/>
              <a:gd name="connsiteY401" fmla="*/ 2755914 h 3394800"/>
              <a:gd name="connsiteX402" fmla="*/ 5320675 w 6058799"/>
              <a:gd name="connsiteY402" fmla="*/ 2813711 h 3394800"/>
              <a:gd name="connsiteX403" fmla="*/ 5295968 w 6058799"/>
              <a:gd name="connsiteY403" fmla="*/ 2813711 h 3394800"/>
              <a:gd name="connsiteX404" fmla="*/ 5323434 w 6058799"/>
              <a:gd name="connsiteY404" fmla="*/ 2673398 h 3394800"/>
              <a:gd name="connsiteX405" fmla="*/ 5238368 w 6058799"/>
              <a:gd name="connsiteY405" fmla="*/ 2758681 h 3394800"/>
              <a:gd name="connsiteX406" fmla="*/ 5238368 w 6058799"/>
              <a:gd name="connsiteY406" fmla="*/ 2926480 h 3394800"/>
              <a:gd name="connsiteX407" fmla="*/ 5323434 w 6058799"/>
              <a:gd name="connsiteY407" fmla="*/ 3011763 h 3394800"/>
              <a:gd name="connsiteX408" fmla="*/ 5490718 w 6058799"/>
              <a:gd name="connsiteY408" fmla="*/ 3011763 h 3394800"/>
              <a:gd name="connsiteX409" fmla="*/ 5575755 w 6058799"/>
              <a:gd name="connsiteY409" fmla="*/ 2926480 h 3394800"/>
              <a:gd name="connsiteX410" fmla="*/ 5575755 w 6058799"/>
              <a:gd name="connsiteY410" fmla="*/ 2758681 h 3394800"/>
              <a:gd name="connsiteX411" fmla="*/ 5490718 w 6058799"/>
              <a:gd name="connsiteY411" fmla="*/ 2673398 h 3394800"/>
              <a:gd name="connsiteX412" fmla="*/ 0 w 6058799"/>
              <a:gd name="connsiteY412" fmla="*/ 0 h 3394800"/>
              <a:gd name="connsiteX413" fmla="*/ 6058799 w 6058799"/>
              <a:gd name="connsiteY413" fmla="*/ 0 h 3394800"/>
              <a:gd name="connsiteX414" fmla="*/ 6058799 w 6058799"/>
              <a:gd name="connsiteY414" fmla="*/ 3394800 h 3394800"/>
              <a:gd name="connsiteX415" fmla="*/ 0 w 6058799"/>
              <a:gd name="connsiteY415" fmla="*/ 3394800 h 339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6058799" h="3394800">
                <a:moveTo>
                  <a:pt x="5353748" y="3143596"/>
                </a:moveTo>
                <a:cubicBezTo>
                  <a:pt x="5356297" y="3143596"/>
                  <a:pt x="5358396" y="3144168"/>
                  <a:pt x="5360075" y="3145250"/>
                </a:cubicBezTo>
                <a:cubicBezTo>
                  <a:pt x="5361754" y="3146363"/>
                  <a:pt x="5363014" y="3147957"/>
                  <a:pt x="5363913" y="3150002"/>
                </a:cubicBezTo>
                <a:cubicBezTo>
                  <a:pt x="5364663" y="3151836"/>
                  <a:pt x="5365083" y="3154001"/>
                  <a:pt x="5365172" y="3156497"/>
                </a:cubicBezTo>
                <a:lnTo>
                  <a:pt x="5340855" y="3156497"/>
                </a:lnTo>
                <a:cubicBezTo>
                  <a:pt x="5341035" y="3154452"/>
                  <a:pt x="5341515" y="3152588"/>
                  <a:pt x="5342234" y="3150904"/>
                </a:cubicBezTo>
                <a:cubicBezTo>
                  <a:pt x="5343224" y="3148618"/>
                  <a:pt x="5344693" y="3146844"/>
                  <a:pt x="5346642" y="3145551"/>
                </a:cubicBezTo>
                <a:cubicBezTo>
                  <a:pt x="5348591" y="3144258"/>
                  <a:pt x="5350960" y="3143596"/>
                  <a:pt x="5353748" y="3143596"/>
                </a:cubicBezTo>
                <a:close/>
                <a:moveTo>
                  <a:pt x="5274169" y="3138965"/>
                </a:moveTo>
                <a:cubicBezTo>
                  <a:pt x="5273060" y="3138965"/>
                  <a:pt x="5272250" y="3139296"/>
                  <a:pt x="5271681" y="3139898"/>
                </a:cubicBezTo>
                <a:cubicBezTo>
                  <a:pt x="5271141" y="3140499"/>
                  <a:pt x="5270871" y="3141371"/>
                  <a:pt x="5270871" y="3142544"/>
                </a:cubicBezTo>
                <a:lnTo>
                  <a:pt x="5270871" y="3176344"/>
                </a:lnTo>
                <a:cubicBezTo>
                  <a:pt x="5270871" y="3177487"/>
                  <a:pt x="5271141" y="3178389"/>
                  <a:pt x="5271681" y="3179021"/>
                </a:cubicBezTo>
                <a:cubicBezTo>
                  <a:pt x="5272250" y="3179652"/>
                  <a:pt x="5273060" y="3179983"/>
                  <a:pt x="5274169" y="3179983"/>
                </a:cubicBezTo>
                <a:cubicBezTo>
                  <a:pt x="5275249" y="3179983"/>
                  <a:pt x="5276088" y="3179652"/>
                  <a:pt x="5276658" y="3179021"/>
                </a:cubicBezTo>
                <a:cubicBezTo>
                  <a:pt x="5277258" y="3178389"/>
                  <a:pt x="5277527" y="3177487"/>
                  <a:pt x="5277527" y="3176344"/>
                </a:cubicBezTo>
                <a:lnTo>
                  <a:pt x="5277527" y="3142544"/>
                </a:lnTo>
                <a:cubicBezTo>
                  <a:pt x="5277527" y="3141371"/>
                  <a:pt x="5277228" y="3140499"/>
                  <a:pt x="5276628" y="3139898"/>
                </a:cubicBezTo>
                <a:cubicBezTo>
                  <a:pt x="5276028" y="3139296"/>
                  <a:pt x="5275188" y="3138965"/>
                  <a:pt x="5274169" y="3138965"/>
                </a:cubicBezTo>
                <a:close/>
                <a:moveTo>
                  <a:pt x="5353598" y="3138635"/>
                </a:moveTo>
                <a:cubicBezTo>
                  <a:pt x="5349820" y="3138635"/>
                  <a:pt x="5346462" y="3139537"/>
                  <a:pt x="5343584" y="3141281"/>
                </a:cubicBezTo>
                <a:cubicBezTo>
                  <a:pt x="5340705" y="3143055"/>
                  <a:pt x="5338426" y="3145491"/>
                  <a:pt x="5336777" y="3148618"/>
                </a:cubicBezTo>
                <a:cubicBezTo>
                  <a:pt x="5335128" y="3151716"/>
                  <a:pt x="5334318" y="3155355"/>
                  <a:pt x="5334318" y="3159564"/>
                </a:cubicBezTo>
                <a:cubicBezTo>
                  <a:pt x="5334318" y="3163865"/>
                  <a:pt x="5335158" y="3167533"/>
                  <a:pt x="5336837" y="3170631"/>
                </a:cubicBezTo>
                <a:cubicBezTo>
                  <a:pt x="5338516" y="3173728"/>
                  <a:pt x="5340855" y="3176104"/>
                  <a:pt x="5343913" y="3177788"/>
                </a:cubicBezTo>
                <a:cubicBezTo>
                  <a:pt x="5346972" y="3179472"/>
                  <a:pt x="5350600" y="3180314"/>
                  <a:pt x="5354828" y="3180314"/>
                </a:cubicBezTo>
                <a:cubicBezTo>
                  <a:pt x="5357256" y="3180314"/>
                  <a:pt x="5359685" y="3179953"/>
                  <a:pt x="5362174" y="3179231"/>
                </a:cubicBezTo>
                <a:cubicBezTo>
                  <a:pt x="5364633" y="3178510"/>
                  <a:pt x="5366792" y="3177487"/>
                  <a:pt x="5368591" y="3176164"/>
                </a:cubicBezTo>
                <a:cubicBezTo>
                  <a:pt x="5369310" y="3175713"/>
                  <a:pt x="5369790" y="3175202"/>
                  <a:pt x="5370030" y="3174600"/>
                </a:cubicBezTo>
                <a:cubicBezTo>
                  <a:pt x="5370270" y="3173999"/>
                  <a:pt x="5370330" y="3173427"/>
                  <a:pt x="5370210" y="3172916"/>
                </a:cubicBezTo>
                <a:cubicBezTo>
                  <a:pt x="5370060" y="3172375"/>
                  <a:pt x="5369790" y="3171924"/>
                  <a:pt x="5369430" y="3171593"/>
                </a:cubicBezTo>
                <a:cubicBezTo>
                  <a:pt x="5369041" y="3171232"/>
                  <a:pt x="5368531" y="3171022"/>
                  <a:pt x="5367901" y="3170992"/>
                </a:cubicBezTo>
                <a:cubicBezTo>
                  <a:pt x="5367272" y="3170962"/>
                  <a:pt x="5366552" y="3171202"/>
                  <a:pt x="5365802" y="3171713"/>
                </a:cubicBezTo>
                <a:cubicBezTo>
                  <a:pt x="5364033" y="3172856"/>
                  <a:pt x="5362234" y="3173698"/>
                  <a:pt x="5360405" y="3174179"/>
                </a:cubicBezTo>
                <a:cubicBezTo>
                  <a:pt x="5358546" y="3174690"/>
                  <a:pt x="5356687" y="3174931"/>
                  <a:pt x="5354828" y="3174931"/>
                </a:cubicBezTo>
                <a:cubicBezTo>
                  <a:pt x="5350330" y="3174931"/>
                  <a:pt x="5346852" y="3173608"/>
                  <a:pt x="5344423" y="3170962"/>
                </a:cubicBezTo>
                <a:cubicBezTo>
                  <a:pt x="5342204" y="3168586"/>
                  <a:pt x="5341005" y="3165218"/>
                  <a:pt x="5340765" y="3160888"/>
                </a:cubicBezTo>
                <a:lnTo>
                  <a:pt x="5368111" y="3160888"/>
                </a:lnTo>
                <a:cubicBezTo>
                  <a:pt x="5369041" y="3160888"/>
                  <a:pt x="5369760" y="3160677"/>
                  <a:pt x="5370240" y="3160256"/>
                </a:cubicBezTo>
                <a:cubicBezTo>
                  <a:pt x="5370750" y="3159835"/>
                  <a:pt x="5370990" y="3159203"/>
                  <a:pt x="5370990" y="3158302"/>
                </a:cubicBezTo>
                <a:cubicBezTo>
                  <a:pt x="5370990" y="3155294"/>
                  <a:pt x="5370600" y="3152558"/>
                  <a:pt x="5369790" y="3150122"/>
                </a:cubicBezTo>
                <a:cubicBezTo>
                  <a:pt x="5368981" y="3147716"/>
                  <a:pt x="5367841" y="3145641"/>
                  <a:pt x="5366342" y="3143927"/>
                </a:cubicBezTo>
                <a:cubicBezTo>
                  <a:pt x="5364813" y="3142243"/>
                  <a:pt x="5362984" y="3140920"/>
                  <a:pt x="5360855" y="3140018"/>
                </a:cubicBezTo>
                <a:cubicBezTo>
                  <a:pt x="5358696" y="3139116"/>
                  <a:pt x="5356297" y="3138635"/>
                  <a:pt x="5353598" y="3138635"/>
                </a:cubicBezTo>
                <a:close/>
                <a:moveTo>
                  <a:pt x="5310241" y="3138635"/>
                </a:moveTo>
                <a:cubicBezTo>
                  <a:pt x="5306852" y="3138635"/>
                  <a:pt x="5303854" y="3139447"/>
                  <a:pt x="5301215" y="3141071"/>
                </a:cubicBezTo>
                <a:cubicBezTo>
                  <a:pt x="5299236" y="3142333"/>
                  <a:pt x="5297647" y="3144048"/>
                  <a:pt x="5296508" y="3146213"/>
                </a:cubicBezTo>
                <a:lnTo>
                  <a:pt x="5296508" y="3142213"/>
                </a:lnTo>
                <a:cubicBezTo>
                  <a:pt x="5296508" y="3141100"/>
                  <a:pt x="5296208" y="3140259"/>
                  <a:pt x="5295638" y="3139687"/>
                </a:cubicBezTo>
                <a:cubicBezTo>
                  <a:pt x="5295038" y="3139116"/>
                  <a:pt x="5294229" y="3138815"/>
                  <a:pt x="5293179" y="3138815"/>
                </a:cubicBezTo>
                <a:cubicBezTo>
                  <a:pt x="5292160" y="3138815"/>
                  <a:pt x="5291350" y="3139116"/>
                  <a:pt x="5290811" y="3139687"/>
                </a:cubicBezTo>
                <a:cubicBezTo>
                  <a:pt x="5290271" y="3140259"/>
                  <a:pt x="5289971" y="3141100"/>
                  <a:pt x="5289971" y="3142213"/>
                </a:cubicBezTo>
                <a:lnTo>
                  <a:pt x="5289971" y="3176675"/>
                </a:lnTo>
                <a:cubicBezTo>
                  <a:pt x="5289971" y="3177758"/>
                  <a:pt x="5290271" y="3178630"/>
                  <a:pt x="5290811" y="3179231"/>
                </a:cubicBezTo>
                <a:cubicBezTo>
                  <a:pt x="5291350" y="3179832"/>
                  <a:pt x="5292190" y="3180134"/>
                  <a:pt x="5293269" y="3180134"/>
                </a:cubicBezTo>
                <a:cubicBezTo>
                  <a:pt x="5295518" y="3180134"/>
                  <a:pt x="5296658" y="3178991"/>
                  <a:pt x="5296658" y="3176675"/>
                </a:cubicBezTo>
                <a:lnTo>
                  <a:pt x="5296658" y="3156678"/>
                </a:lnTo>
                <a:cubicBezTo>
                  <a:pt x="5296658" y="3152858"/>
                  <a:pt x="5297737" y="3149821"/>
                  <a:pt x="5299896" y="3147536"/>
                </a:cubicBezTo>
                <a:cubicBezTo>
                  <a:pt x="5302085" y="3145250"/>
                  <a:pt x="5304993" y="3144107"/>
                  <a:pt x="5308681" y="3144107"/>
                </a:cubicBezTo>
                <a:cubicBezTo>
                  <a:pt x="5311860" y="3144107"/>
                  <a:pt x="5314199" y="3144980"/>
                  <a:pt x="5315638" y="3146694"/>
                </a:cubicBezTo>
                <a:cubicBezTo>
                  <a:pt x="5317107" y="3148438"/>
                  <a:pt x="5317827" y="3151175"/>
                  <a:pt x="5317827" y="3154934"/>
                </a:cubicBezTo>
                <a:lnTo>
                  <a:pt x="5317827" y="3176675"/>
                </a:lnTo>
                <a:cubicBezTo>
                  <a:pt x="5317827" y="3177758"/>
                  <a:pt x="5318127" y="3178630"/>
                  <a:pt x="5318696" y="3179231"/>
                </a:cubicBezTo>
                <a:cubicBezTo>
                  <a:pt x="5319266" y="3179832"/>
                  <a:pt x="5320106" y="3180134"/>
                  <a:pt x="5321215" y="3180134"/>
                </a:cubicBezTo>
                <a:cubicBezTo>
                  <a:pt x="5322265" y="3180134"/>
                  <a:pt x="5323074" y="3179832"/>
                  <a:pt x="5323644" y="3179231"/>
                </a:cubicBezTo>
                <a:cubicBezTo>
                  <a:pt x="5324214" y="3178630"/>
                  <a:pt x="5324513" y="3177758"/>
                  <a:pt x="5324513" y="3176675"/>
                </a:cubicBezTo>
                <a:lnTo>
                  <a:pt x="5324513" y="3154512"/>
                </a:lnTo>
                <a:cubicBezTo>
                  <a:pt x="5324513" y="3150934"/>
                  <a:pt x="5323974" y="3147987"/>
                  <a:pt x="5322954" y="3145641"/>
                </a:cubicBezTo>
                <a:cubicBezTo>
                  <a:pt x="5321905" y="3143296"/>
                  <a:pt x="5320316" y="3141551"/>
                  <a:pt x="5318217" y="3140379"/>
                </a:cubicBezTo>
                <a:cubicBezTo>
                  <a:pt x="5316088" y="3139236"/>
                  <a:pt x="5313449" y="3138635"/>
                  <a:pt x="5310241" y="3138635"/>
                </a:cubicBezTo>
                <a:close/>
                <a:moveTo>
                  <a:pt x="5274169" y="3121554"/>
                </a:moveTo>
                <a:cubicBezTo>
                  <a:pt x="5272790" y="3121554"/>
                  <a:pt x="5271711" y="3121885"/>
                  <a:pt x="5270961" y="3122577"/>
                </a:cubicBezTo>
                <a:cubicBezTo>
                  <a:pt x="5270181" y="3123268"/>
                  <a:pt x="5269791" y="3124260"/>
                  <a:pt x="5269791" y="3125584"/>
                </a:cubicBezTo>
                <a:cubicBezTo>
                  <a:pt x="5269791" y="3126846"/>
                  <a:pt x="5270181" y="3127869"/>
                  <a:pt x="5270961" y="3128621"/>
                </a:cubicBezTo>
                <a:cubicBezTo>
                  <a:pt x="5271711" y="3129343"/>
                  <a:pt x="5272790" y="3129734"/>
                  <a:pt x="5274169" y="3129734"/>
                </a:cubicBezTo>
                <a:cubicBezTo>
                  <a:pt x="5275578" y="3129734"/>
                  <a:pt x="5276658" y="3129343"/>
                  <a:pt x="5277407" y="3128621"/>
                </a:cubicBezTo>
                <a:cubicBezTo>
                  <a:pt x="5278157" y="3127869"/>
                  <a:pt x="5278517" y="3126846"/>
                  <a:pt x="5278517" y="3125584"/>
                </a:cubicBezTo>
                <a:cubicBezTo>
                  <a:pt x="5278517" y="3124260"/>
                  <a:pt x="5278157" y="3123268"/>
                  <a:pt x="5277407" y="3122577"/>
                </a:cubicBezTo>
                <a:cubicBezTo>
                  <a:pt x="5276658" y="3121885"/>
                  <a:pt x="5275578" y="3121554"/>
                  <a:pt x="5274169" y="3121554"/>
                </a:cubicBezTo>
                <a:close/>
                <a:moveTo>
                  <a:pt x="5249762" y="3120712"/>
                </a:moveTo>
                <a:cubicBezTo>
                  <a:pt x="5248682" y="3120712"/>
                  <a:pt x="5247842" y="3121013"/>
                  <a:pt x="5247303" y="3121584"/>
                </a:cubicBezTo>
                <a:cubicBezTo>
                  <a:pt x="5246763" y="3122155"/>
                  <a:pt x="5246463" y="3122998"/>
                  <a:pt x="5246463" y="3124110"/>
                </a:cubicBezTo>
                <a:lnTo>
                  <a:pt x="5246463" y="3166240"/>
                </a:lnTo>
                <a:cubicBezTo>
                  <a:pt x="5246463" y="3170781"/>
                  <a:pt x="5247513" y="3174239"/>
                  <a:pt x="5249612" y="3176675"/>
                </a:cubicBezTo>
                <a:cubicBezTo>
                  <a:pt x="5251681" y="3179081"/>
                  <a:pt x="5254709" y="3180314"/>
                  <a:pt x="5258667" y="3180314"/>
                </a:cubicBezTo>
                <a:cubicBezTo>
                  <a:pt x="5259117" y="3180314"/>
                  <a:pt x="5259567" y="3180284"/>
                  <a:pt x="5260076" y="3180223"/>
                </a:cubicBezTo>
                <a:cubicBezTo>
                  <a:pt x="5260556" y="3180164"/>
                  <a:pt x="5261036" y="3180103"/>
                  <a:pt x="5261456" y="3180043"/>
                </a:cubicBezTo>
                <a:cubicBezTo>
                  <a:pt x="5262445" y="3179893"/>
                  <a:pt x="5263165" y="3179562"/>
                  <a:pt x="5263614" y="3179051"/>
                </a:cubicBezTo>
                <a:cubicBezTo>
                  <a:pt x="5264064" y="3178570"/>
                  <a:pt x="5264274" y="3177818"/>
                  <a:pt x="5264274" y="3176825"/>
                </a:cubicBezTo>
                <a:cubicBezTo>
                  <a:pt x="5264274" y="3175833"/>
                  <a:pt x="5264154" y="3175172"/>
                  <a:pt x="5263914" y="3174841"/>
                </a:cubicBezTo>
                <a:cubicBezTo>
                  <a:pt x="5263644" y="3174510"/>
                  <a:pt x="5263225" y="3174390"/>
                  <a:pt x="5262625" y="3174420"/>
                </a:cubicBezTo>
                <a:cubicBezTo>
                  <a:pt x="5262235" y="3174420"/>
                  <a:pt x="5261845" y="3174450"/>
                  <a:pt x="5261456" y="3174510"/>
                </a:cubicBezTo>
                <a:cubicBezTo>
                  <a:pt x="5261096" y="3174570"/>
                  <a:pt x="5260646" y="3174600"/>
                  <a:pt x="5260136" y="3174600"/>
                </a:cubicBezTo>
                <a:cubicBezTo>
                  <a:pt x="5257858" y="3174600"/>
                  <a:pt x="5256088" y="3173878"/>
                  <a:pt x="5254919" y="3172405"/>
                </a:cubicBezTo>
                <a:cubicBezTo>
                  <a:pt x="5253750" y="3170962"/>
                  <a:pt x="5253150" y="3168736"/>
                  <a:pt x="5253150" y="3165759"/>
                </a:cubicBezTo>
                <a:lnTo>
                  <a:pt x="5253150" y="3124110"/>
                </a:lnTo>
                <a:cubicBezTo>
                  <a:pt x="5253150" y="3122998"/>
                  <a:pt x="5252850" y="3122155"/>
                  <a:pt x="5252251" y="3121584"/>
                </a:cubicBezTo>
                <a:cubicBezTo>
                  <a:pt x="5251651" y="3121013"/>
                  <a:pt x="5250811" y="3120712"/>
                  <a:pt x="5249762" y="3120712"/>
                </a:cubicBezTo>
                <a:close/>
                <a:moveTo>
                  <a:pt x="5531018" y="3077980"/>
                </a:moveTo>
                <a:lnTo>
                  <a:pt x="5533566" y="3077980"/>
                </a:lnTo>
                <a:lnTo>
                  <a:pt x="5533566" y="3080476"/>
                </a:lnTo>
                <a:cubicBezTo>
                  <a:pt x="5533566" y="3082852"/>
                  <a:pt x="5533087" y="3084927"/>
                  <a:pt x="5532127" y="3086761"/>
                </a:cubicBezTo>
                <a:cubicBezTo>
                  <a:pt x="5531167" y="3088565"/>
                  <a:pt x="5529848" y="3090009"/>
                  <a:pt x="5528169" y="3091062"/>
                </a:cubicBezTo>
                <a:cubicBezTo>
                  <a:pt x="5526490" y="3092084"/>
                  <a:pt x="5524571" y="3092625"/>
                  <a:pt x="5522352" y="3092625"/>
                </a:cubicBezTo>
                <a:cubicBezTo>
                  <a:pt x="5519653" y="3092625"/>
                  <a:pt x="5517525" y="3091903"/>
                  <a:pt x="5515965" y="3090460"/>
                </a:cubicBezTo>
                <a:cubicBezTo>
                  <a:pt x="5514406" y="3089047"/>
                  <a:pt x="5513627" y="3087182"/>
                  <a:pt x="5513627" y="3084927"/>
                </a:cubicBezTo>
                <a:cubicBezTo>
                  <a:pt x="5513627" y="3083123"/>
                  <a:pt x="5514136" y="3081709"/>
                  <a:pt x="5515156" y="3080717"/>
                </a:cubicBezTo>
                <a:cubicBezTo>
                  <a:pt x="5516175" y="3079725"/>
                  <a:pt x="5517945" y="3079033"/>
                  <a:pt x="5520493" y="3078612"/>
                </a:cubicBezTo>
                <a:cubicBezTo>
                  <a:pt x="5523072" y="3078191"/>
                  <a:pt x="5526550" y="3077980"/>
                  <a:pt x="5531018" y="3077980"/>
                </a:cubicBezTo>
                <a:close/>
                <a:moveTo>
                  <a:pt x="5386552" y="3060960"/>
                </a:moveTo>
                <a:cubicBezTo>
                  <a:pt x="5389071" y="3060960"/>
                  <a:pt x="5391199" y="3061531"/>
                  <a:pt x="5392848" y="3062614"/>
                </a:cubicBezTo>
                <a:cubicBezTo>
                  <a:pt x="5394528" y="3063726"/>
                  <a:pt x="5395817" y="3065290"/>
                  <a:pt x="5396686" y="3067365"/>
                </a:cubicBezTo>
                <a:cubicBezTo>
                  <a:pt x="5397466" y="3069200"/>
                  <a:pt x="5397886" y="3071365"/>
                  <a:pt x="5397976" y="3073860"/>
                </a:cubicBezTo>
                <a:lnTo>
                  <a:pt x="5373658" y="3073860"/>
                </a:lnTo>
                <a:cubicBezTo>
                  <a:pt x="5373838" y="3071786"/>
                  <a:pt x="5374288" y="3069921"/>
                  <a:pt x="5375038" y="3068267"/>
                </a:cubicBezTo>
                <a:cubicBezTo>
                  <a:pt x="5375997" y="3065982"/>
                  <a:pt x="5377496" y="3064208"/>
                  <a:pt x="5379445" y="3062914"/>
                </a:cubicBezTo>
                <a:cubicBezTo>
                  <a:pt x="5381394" y="3061621"/>
                  <a:pt x="5383763" y="3060960"/>
                  <a:pt x="5386552" y="3060960"/>
                </a:cubicBezTo>
                <a:close/>
                <a:moveTo>
                  <a:pt x="5263465" y="3060960"/>
                </a:moveTo>
                <a:cubicBezTo>
                  <a:pt x="5265983" y="3060960"/>
                  <a:pt x="5268082" y="3061531"/>
                  <a:pt x="5269761" y="3062614"/>
                </a:cubicBezTo>
                <a:cubicBezTo>
                  <a:pt x="5271440" y="3063726"/>
                  <a:pt x="5272700" y="3065290"/>
                  <a:pt x="5273570" y="3067365"/>
                </a:cubicBezTo>
                <a:cubicBezTo>
                  <a:pt x="5274349" y="3069200"/>
                  <a:pt x="5274799" y="3071365"/>
                  <a:pt x="5274889" y="3073860"/>
                </a:cubicBezTo>
                <a:lnTo>
                  <a:pt x="5250541" y="3073860"/>
                </a:lnTo>
                <a:cubicBezTo>
                  <a:pt x="5250751" y="3071786"/>
                  <a:pt x="5251201" y="3069921"/>
                  <a:pt x="5251920" y="3068267"/>
                </a:cubicBezTo>
                <a:cubicBezTo>
                  <a:pt x="5252910" y="3065982"/>
                  <a:pt x="5254379" y="3064208"/>
                  <a:pt x="5256328" y="3062914"/>
                </a:cubicBezTo>
                <a:cubicBezTo>
                  <a:pt x="5258277" y="3061621"/>
                  <a:pt x="5260646" y="3060960"/>
                  <a:pt x="5263465" y="3060960"/>
                </a:cubicBezTo>
                <a:close/>
                <a:moveTo>
                  <a:pt x="5492847" y="3056329"/>
                </a:moveTo>
                <a:cubicBezTo>
                  <a:pt x="5491768" y="3056329"/>
                  <a:pt x="5490928" y="3056629"/>
                  <a:pt x="5490388" y="3057261"/>
                </a:cubicBezTo>
                <a:cubicBezTo>
                  <a:pt x="5489849" y="3057862"/>
                  <a:pt x="5489549" y="3058735"/>
                  <a:pt x="5489549" y="3059877"/>
                </a:cubicBezTo>
                <a:lnTo>
                  <a:pt x="5489549" y="3093678"/>
                </a:lnTo>
                <a:cubicBezTo>
                  <a:pt x="5489549" y="3094851"/>
                  <a:pt x="5489849" y="3095753"/>
                  <a:pt x="5490388" y="3096384"/>
                </a:cubicBezTo>
                <a:cubicBezTo>
                  <a:pt x="5490928" y="3097016"/>
                  <a:pt x="5491768" y="3097316"/>
                  <a:pt x="5492847" y="3097316"/>
                </a:cubicBezTo>
                <a:cubicBezTo>
                  <a:pt x="5493957" y="3097316"/>
                  <a:pt x="5494796" y="3097016"/>
                  <a:pt x="5495366" y="3096384"/>
                </a:cubicBezTo>
                <a:lnTo>
                  <a:pt x="5495954" y="3094554"/>
                </a:lnTo>
                <a:lnTo>
                  <a:pt x="5495987" y="3095193"/>
                </a:lnTo>
                <a:cubicBezTo>
                  <a:pt x="5496058" y="3095218"/>
                  <a:pt x="5496146" y="3094520"/>
                  <a:pt x="5496236" y="3093678"/>
                </a:cubicBezTo>
                <a:lnTo>
                  <a:pt x="5495954" y="3094554"/>
                </a:lnTo>
                <a:lnTo>
                  <a:pt x="5495842" y="3092374"/>
                </a:lnTo>
                <a:cubicBezTo>
                  <a:pt x="5495801" y="3088280"/>
                  <a:pt x="5495891" y="3078988"/>
                  <a:pt x="5496236" y="3059877"/>
                </a:cubicBezTo>
                <a:cubicBezTo>
                  <a:pt x="5496236" y="3058735"/>
                  <a:pt x="5495936" y="3057862"/>
                  <a:pt x="5495336" y="3057261"/>
                </a:cubicBezTo>
                <a:cubicBezTo>
                  <a:pt x="5494736" y="3056629"/>
                  <a:pt x="5493897" y="3056329"/>
                  <a:pt x="5492847" y="3056329"/>
                </a:cubicBezTo>
                <a:close/>
                <a:moveTo>
                  <a:pt x="5524751" y="3055998"/>
                </a:moveTo>
                <a:cubicBezTo>
                  <a:pt x="5522592" y="3055998"/>
                  <a:pt x="5520343" y="3056269"/>
                  <a:pt x="5517975" y="3056840"/>
                </a:cubicBezTo>
                <a:cubicBezTo>
                  <a:pt x="5515636" y="3057381"/>
                  <a:pt x="5513237" y="3058253"/>
                  <a:pt x="5510808" y="3059486"/>
                </a:cubicBezTo>
                <a:cubicBezTo>
                  <a:pt x="5510178" y="3059817"/>
                  <a:pt x="5509669" y="3060238"/>
                  <a:pt x="5509369" y="3060809"/>
                </a:cubicBezTo>
                <a:cubicBezTo>
                  <a:pt x="5509069" y="3061351"/>
                  <a:pt x="5508949" y="3061922"/>
                  <a:pt x="5509009" y="3062494"/>
                </a:cubicBezTo>
                <a:cubicBezTo>
                  <a:pt x="5509069" y="3063065"/>
                  <a:pt x="5509249" y="3063576"/>
                  <a:pt x="5509579" y="3064027"/>
                </a:cubicBezTo>
                <a:cubicBezTo>
                  <a:pt x="5509908" y="3064448"/>
                  <a:pt x="5510358" y="3064749"/>
                  <a:pt x="5510898" y="3064899"/>
                </a:cubicBezTo>
                <a:cubicBezTo>
                  <a:pt x="5511468" y="3065020"/>
                  <a:pt x="5512127" y="3064899"/>
                  <a:pt x="5512877" y="3064508"/>
                </a:cubicBezTo>
                <a:cubicBezTo>
                  <a:pt x="5515036" y="3063426"/>
                  <a:pt x="5517045" y="3062614"/>
                  <a:pt x="5518994" y="3062133"/>
                </a:cubicBezTo>
                <a:cubicBezTo>
                  <a:pt x="5520913" y="3061621"/>
                  <a:pt x="5522832" y="3061381"/>
                  <a:pt x="5524751" y="3061381"/>
                </a:cubicBezTo>
                <a:cubicBezTo>
                  <a:pt x="5527869" y="3061381"/>
                  <a:pt x="5530118" y="3062133"/>
                  <a:pt x="5531498" y="3063636"/>
                </a:cubicBezTo>
                <a:cubicBezTo>
                  <a:pt x="5532877" y="3065170"/>
                  <a:pt x="5533566" y="3067636"/>
                  <a:pt x="5533566" y="3071034"/>
                </a:cubicBezTo>
                <a:lnTo>
                  <a:pt x="5533566" y="3073620"/>
                </a:lnTo>
                <a:lnTo>
                  <a:pt x="5530928" y="3073620"/>
                </a:lnTo>
                <a:cubicBezTo>
                  <a:pt x="5524901" y="3073620"/>
                  <a:pt x="5520103" y="3073981"/>
                  <a:pt x="5516625" y="3074672"/>
                </a:cubicBezTo>
                <a:cubicBezTo>
                  <a:pt x="5513147" y="3075394"/>
                  <a:pt x="5510658" y="3076627"/>
                  <a:pt x="5509129" y="3078311"/>
                </a:cubicBezTo>
                <a:cubicBezTo>
                  <a:pt x="5507630" y="3080025"/>
                  <a:pt x="5506880" y="3082371"/>
                  <a:pt x="5506880" y="3085348"/>
                </a:cubicBezTo>
                <a:cubicBezTo>
                  <a:pt x="5506880" y="3087663"/>
                  <a:pt x="5507510" y="3089738"/>
                  <a:pt x="5508769" y="3091633"/>
                </a:cubicBezTo>
                <a:cubicBezTo>
                  <a:pt x="5510029" y="3093497"/>
                  <a:pt x="5511737" y="3094971"/>
                  <a:pt x="5513926" y="3096053"/>
                </a:cubicBezTo>
                <a:cubicBezTo>
                  <a:pt x="5516085" y="3097136"/>
                  <a:pt x="5518544" y="3097647"/>
                  <a:pt x="5521303" y="3097647"/>
                </a:cubicBezTo>
                <a:cubicBezTo>
                  <a:pt x="5523552" y="3097647"/>
                  <a:pt x="5525560" y="3097256"/>
                  <a:pt x="5527390" y="3096414"/>
                </a:cubicBezTo>
                <a:cubicBezTo>
                  <a:pt x="5529189" y="3095602"/>
                  <a:pt x="5530718" y="3094430"/>
                  <a:pt x="5531947" y="3092956"/>
                </a:cubicBezTo>
                <a:cubicBezTo>
                  <a:pt x="5532667" y="3092084"/>
                  <a:pt x="5533267" y="3091121"/>
                  <a:pt x="5533716" y="3090039"/>
                </a:cubicBezTo>
                <a:lnTo>
                  <a:pt x="5533716" y="3094009"/>
                </a:lnTo>
                <a:cubicBezTo>
                  <a:pt x="5533716" y="3095121"/>
                  <a:pt x="5534016" y="3095963"/>
                  <a:pt x="5534556" y="3096595"/>
                </a:cubicBezTo>
                <a:cubicBezTo>
                  <a:pt x="5535096" y="3097196"/>
                  <a:pt x="5535905" y="3097497"/>
                  <a:pt x="5536955" y="3097497"/>
                </a:cubicBezTo>
                <a:cubicBezTo>
                  <a:pt x="5537944" y="3097497"/>
                  <a:pt x="5538694" y="3097196"/>
                  <a:pt x="5539204" y="3096595"/>
                </a:cubicBezTo>
                <a:cubicBezTo>
                  <a:pt x="5539743" y="3095963"/>
                  <a:pt x="5539983" y="3095121"/>
                  <a:pt x="5539983" y="3094009"/>
                </a:cubicBezTo>
                <a:lnTo>
                  <a:pt x="5539983" y="3071635"/>
                </a:lnTo>
                <a:cubicBezTo>
                  <a:pt x="5539983" y="3068057"/>
                  <a:pt x="5539443" y="3065110"/>
                  <a:pt x="5538334" y="3062824"/>
                </a:cubicBezTo>
                <a:cubicBezTo>
                  <a:pt x="5537254" y="3060539"/>
                  <a:pt x="5535576" y="3058825"/>
                  <a:pt x="5533327" y="3057712"/>
                </a:cubicBezTo>
                <a:cubicBezTo>
                  <a:pt x="5531078" y="3056569"/>
                  <a:pt x="5528199" y="3055998"/>
                  <a:pt x="5524751" y="3055998"/>
                </a:cubicBezTo>
                <a:close/>
                <a:moveTo>
                  <a:pt x="5433688" y="3055998"/>
                </a:moveTo>
                <a:cubicBezTo>
                  <a:pt x="5430299" y="3055998"/>
                  <a:pt x="5427271" y="3056810"/>
                  <a:pt x="5424662" y="3058434"/>
                </a:cubicBezTo>
                <a:cubicBezTo>
                  <a:pt x="5422653" y="3059697"/>
                  <a:pt x="5421064" y="3061441"/>
                  <a:pt x="5419924" y="3063636"/>
                </a:cubicBezTo>
                <a:lnTo>
                  <a:pt x="5419924" y="3059546"/>
                </a:lnTo>
                <a:cubicBezTo>
                  <a:pt x="5419924" y="3058464"/>
                  <a:pt x="5419655" y="3057622"/>
                  <a:pt x="5419055" y="3057050"/>
                </a:cubicBezTo>
                <a:cubicBezTo>
                  <a:pt x="5418485" y="3056449"/>
                  <a:pt x="5417676" y="3056178"/>
                  <a:pt x="5416626" y="3056178"/>
                </a:cubicBezTo>
                <a:cubicBezTo>
                  <a:pt x="5415607" y="3056178"/>
                  <a:pt x="5414797" y="3056449"/>
                  <a:pt x="5414257" y="3057050"/>
                </a:cubicBezTo>
                <a:cubicBezTo>
                  <a:pt x="5413688" y="3057622"/>
                  <a:pt x="5413418" y="3058464"/>
                  <a:pt x="5413418" y="3059546"/>
                </a:cubicBezTo>
                <a:lnTo>
                  <a:pt x="5413418" y="3094009"/>
                </a:lnTo>
                <a:cubicBezTo>
                  <a:pt x="5413418" y="3095121"/>
                  <a:pt x="5413688" y="3095963"/>
                  <a:pt x="5414257" y="3096595"/>
                </a:cubicBezTo>
                <a:cubicBezTo>
                  <a:pt x="5414797" y="3097196"/>
                  <a:pt x="5415607" y="3097497"/>
                  <a:pt x="5416716" y="3097497"/>
                </a:cubicBezTo>
                <a:cubicBezTo>
                  <a:pt x="5418965" y="3097497"/>
                  <a:pt x="5420105" y="3096324"/>
                  <a:pt x="5420105" y="3094009"/>
                </a:cubicBezTo>
                <a:lnTo>
                  <a:pt x="5420105" y="3074011"/>
                </a:lnTo>
                <a:cubicBezTo>
                  <a:pt x="5420105" y="3070222"/>
                  <a:pt x="5421184" y="3067185"/>
                  <a:pt x="5423343" y="3064899"/>
                </a:cubicBezTo>
                <a:cubicBezTo>
                  <a:pt x="5425532" y="3062614"/>
                  <a:pt x="5428440" y="3061471"/>
                  <a:pt x="5432128" y="3061471"/>
                </a:cubicBezTo>
                <a:cubicBezTo>
                  <a:pt x="5435307" y="3061471"/>
                  <a:pt x="5437646" y="3062343"/>
                  <a:pt x="5439085" y="3064057"/>
                </a:cubicBezTo>
                <a:cubicBezTo>
                  <a:pt x="5440554" y="3065801"/>
                  <a:pt x="5441274" y="3068538"/>
                  <a:pt x="5441274" y="3072297"/>
                </a:cubicBezTo>
                <a:lnTo>
                  <a:pt x="5441274" y="3094009"/>
                </a:lnTo>
                <a:cubicBezTo>
                  <a:pt x="5441274" y="3095121"/>
                  <a:pt x="5441573" y="3095963"/>
                  <a:pt x="5442143" y="3096595"/>
                </a:cubicBezTo>
                <a:cubicBezTo>
                  <a:pt x="5442713" y="3097196"/>
                  <a:pt x="5443552" y="3097497"/>
                  <a:pt x="5444662" y="3097497"/>
                </a:cubicBezTo>
                <a:cubicBezTo>
                  <a:pt x="5445711" y="3097497"/>
                  <a:pt x="5446521" y="3097196"/>
                  <a:pt x="5447091" y="3096595"/>
                </a:cubicBezTo>
                <a:cubicBezTo>
                  <a:pt x="5447660" y="3095963"/>
                  <a:pt x="5447960" y="3095121"/>
                  <a:pt x="5447960" y="3094009"/>
                </a:cubicBezTo>
                <a:lnTo>
                  <a:pt x="5447960" y="3071876"/>
                </a:lnTo>
                <a:cubicBezTo>
                  <a:pt x="5447960" y="3068297"/>
                  <a:pt x="5447421" y="3065320"/>
                  <a:pt x="5446371" y="3062974"/>
                </a:cubicBezTo>
                <a:cubicBezTo>
                  <a:pt x="5445351" y="3060659"/>
                  <a:pt x="5443763" y="3058915"/>
                  <a:pt x="5441633" y="3057742"/>
                </a:cubicBezTo>
                <a:cubicBezTo>
                  <a:pt x="5439535" y="3056599"/>
                  <a:pt x="5436866" y="3055998"/>
                  <a:pt x="5433688" y="3055998"/>
                </a:cubicBezTo>
                <a:close/>
                <a:moveTo>
                  <a:pt x="5386402" y="3055998"/>
                </a:moveTo>
                <a:cubicBezTo>
                  <a:pt x="5382594" y="3055998"/>
                  <a:pt x="5379265" y="3056900"/>
                  <a:pt x="5376387" y="3058644"/>
                </a:cubicBezTo>
                <a:cubicBezTo>
                  <a:pt x="5373508" y="3060418"/>
                  <a:pt x="5371229" y="3062854"/>
                  <a:pt x="5369580" y="3065952"/>
                </a:cubicBezTo>
                <a:cubicBezTo>
                  <a:pt x="5367931" y="3069079"/>
                  <a:pt x="5367122" y="3072718"/>
                  <a:pt x="5367122" y="3076928"/>
                </a:cubicBezTo>
                <a:cubicBezTo>
                  <a:pt x="5367122" y="3081228"/>
                  <a:pt x="5367961" y="3084897"/>
                  <a:pt x="5369610" y="3087994"/>
                </a:cubicBezTo>
                <a:cubicBezTo>
                  <a:pt x="5371289" y="3091062"/>
                  <a:pt x="5373658" y="3093467"/>
                  <a:pt x="5376717" y="3095121"/>
                </a:cubicBezTo>
                <a:cubicBezTo>
                  <a:pt x="5379775" y="3096805"/>
                  <a:pt x="5383403" y="3097647"/>
                  <a:pt x="5387631" y="3097647"/>
                </a:cubicBezTo>
                <a:cubicBezTo>
                  <a:pt x="5390060" y="3097647"/>
                  <a:pt x="5392488" y="3097286"/>
                  <a:pt x="5394947" y="3096595"/>
                </a:cubicBezTo>
                <a:cubicBezTo>
                  <a:pt x="5397436" y="3095873"/>
                  <a:pt x="5399565" y="3094851"/>
                  <a:pt x="5401394" y="3093527"/>
                </a:cubicBezTo>
                <a:cubicBezTo>
                  <a:pt x="5402114" y="3093076"/>
                  <a:pt x="5402593" y="3092565"/>
                  <a:pt x="5402833" y="3091964"/>
                </a:cubicBezTo>
                <a:cubicBezTo>
                  <a:pt x="5403073" y="3091362"/>
                  <a:pt x="5403133" y="3090791"/>
                  <a:pt x="5403013" y="3090250"/>
                </a:cubicBezTo>
                <a:cubicBezTo>
                  <a:pt x="5402863" y="3089738"/>
                  <a:pt x="5402593" y="3089287"/>
                  <a:pt x="5402204" y="3088926"/>
                </a:cubicBezTo>
                <a:cubicBezTo>
                  <a:pt x="5401814" y="3088596"/>
                  <a:pt x="5401334" y="3088385"/>
                  <a:pt x="5400705" y="3088355"/>
                </a:cubicBezTo>
                <a:cubicBezTo>
                  <a:pt x="5400075" y="3088325"/>
                  <a:pt x="5399355" y="3088565"/>
                  <a:pt x="5398575" y="3089047"/>
                </a:cubicBezTo>
                <a:cubicBezTo>
                  <a:pt x="5396836" y="3090219"/>
                  <a:pt x="5395037" y="3091062"/>
                  <a:pt x="5393178" y="3091542"/>
                </a:cubicBezTo>
                <a:cubicBezTo>
                  <a:pt x="5391349" y="3092054"/>
                  <a:pt x="5389490" y="3092294"/>
                  <a:pt x="5387631" y="3092294"/>
                </a:cubicBezTo>
                <a:cubicBezTo>
                  <a:pt x="5383133" y="3092294"/>
                  <a:pt x="5379655" y="3090971"/>
                  <a:pt x="5377196" y="3088325"/>
                </a:cubicBezTo>
                <a:cubicBezTo>
                  <a:pt x="5375008" y="3085949"/>
                  <a:pt x="5373808" y="3082611"/>
                  <a:pt x="5373568" y="3078251"/>
                </a:cubicBezTo>
                <a:lnTo>
                  <a:pt x="5400884" y="3078251"/>
                </a:lnTo>
                <a:cubicBezTo>
                  <a:pt x="5401814" y="3078251"/>
                  <a:pt x="5402534" y="3078040"/>
                  <a:pt x="5403043" y="3077619"/>
                </a:cubicBezTo>
                <a:cubicBezTo>
                  <a:pt x="5403523" y="3077198"/>
                  <a:pt x="5403793" y="3076567"/>
                  <a:pt x="5403793" y="3075665"/>
                </a:cubicBezTo>
                <a:cubicBezTo>
                  <a:pt x="5403793" y="3072658"/>
                  <a:pt x="5403373" y="3069921"/>
                  <a:pt x="5402593" y="3067485"/>
                </a:cubicBezTo>
                <a:cubicBezTo>
                  <a:pt x="5401784" y="3065080"/>
                  <a:pt x="5400645" y="3063005"/>
                  <a:pt x="5399115" y="3061291"/>
                </a:cubicBezTo>
                <a:cubicBezTo>
                  <a:pt x="5397616" y="3059576"/>
                  <a:pt x="5395787" y="3058284"/>
                  <a:pt x="5393658" y="3057381"/>
                </a:cubicBezTo>
                <a:cubicBezTo>
                  <a:pt x="5391499" y="3056449"/>
                  <a:pt x="5389071" y="3055998"/>
                  <a:pt x="5386402" y="3055998"/>
                </a:cubicBezTo>
                <a:close/>
                <a:moveTo>
                  <a:pt x="5344543" y="3055998"/>
                </a:moveTo>
                <a:cubicBezTo>
                  <a:pt x="5341395" y="3055998"/>
                  <a:pt x="5338666" y="3056509"/>
                  <a:pt x="5336297" y="3057502"/>
                </a:cubicBezTo>
                <a:cubicBezTo>
                  <a:pt x="5333929" y="3058494"/>
                  <a:pt x="5332100" y="3059877"/>
                  <a:pt x="5330810" y="3061682"/>
                </a:cubicBezTo>
                <a:cubicBezTo>
                  <a:pt x="5329521" y="3063456"/>
                  <a:pt x="5328891" y="3065591"/>
                  <a:pt x="5328891" y="3068057"/>
                </a:cubicBezTo>
                <a:cubicBezTo>
                  <a:pt x="5328891" y="3070883"/>
                  <a:pt x="5329701" y="3073169"/>
                  <a:pt x="5331380" y="3074943"/>
                </a:cubicBezTo>
                <a:cubicBezTo>
                  <a:pt x="5333059" y="3076687"/>
                  <a:pt x="5335638" y="3077920"/>
                  <a:pt x="5339086" y="3078642"/>
                </a:cubicBezTo>
                <a:lnTo>
                  <a:pt x="5346582" y="3080296"/>
                </a:lnTo>
                <a:cubicBezTo>
                  <a:pt x="5348861" y="3080807"/>
                  <a:pt x="5350480" y="3081499"/>
                  <a:pt x="5351530" y="3082401"/>
                </a:cubicBezTo>
                <a:cubicBezTo>
                  <a:pt x="5352579" y="3083333"/>
                  <a:pt x="5353089" y="3084536"/>
                  <a:pt x="5353089" y="3086100"/>
                </a:cubicBezTo>
                <a:cubicBezTo>
                  <a:pt x="5353089" y="3088085"/>
                  <a:pt x="5352309" y="3089648"/>
                  <a:pt x="5350720" y="3090791"/>
                </a:cubicBezTo>
                <a:cubicBezTo>
                  <a:pt x="5349131" y="3091964"/>
                  <a:pt x="5346762" y="3092535"/>
                  <a:pt x="5343614" y="3092535"/>
                </a:cubicBezTo>
                <a:cubicBezTo>
                  <a:pt x="5341665" y="3092535"/>
                  <a:pt x="5339655" y="3092264"/>
                  <a:pt x="5337647" y="3091753"/>
                </a:cubicBezTo>
                <a:cubicBezTo>
                  <a:pt x="5335638" y="3091212"/>
                  <a:pt x="5333569" y="3090310"/>
                  <a:pt x="5331440" y="3088986"/>
                </a:cubicBezTo>
                <a:cubicBezTo>
                  <a:pt x="5330780" y="3088656"/>
                  <a:pt x="5330181" y="3088535"/>
                  <a:pt x="5329671" y="3088596"/>
                </a:cubicBezTo>
                <a:cubicBezTo>
                  <a:pt x="5329131" y="3088686"/>
                  <a:pt x="5328711" y="3088926"/>
                  <a:pt x="5328352" y="3089317"/>
                </a:cubicBezTo>
                <a:cubicBezTo>
                  <a:pt x="5327992" y="3089708"/>
                  <a:pt x="5327752" y="3090159"/>
                  <a:pt x="5327692" y="3090671"/>
                </a:cubicBezTo>
                <a:cubicBezTo>
                  <a:pt x="5327602" y="3091212"/>
                  <a:pt x="5327662" y="3091723"/>
                  <a:pt x="5327902" y="3092234"/>
                </a:cubicBezTo>
                <a:cubicBezTo>
                  <a:pt x="5328111" y="3092775"/>
                  <a:pt x="5328501" y="3093227"/>
                  <a:pt x="5329041" y="3093618"/>
                </a:cubicBezTo>
                <a:cubicBezTo>
                  <a:pt x="5331170" y="3095091"/>
                  <a:pt x="5333509" y="3096143"/>
                  <a:pt x="5335997" y="3096745"/>
                </a:cubicBezTo>
                <a:cubicBezTo>
                  <a:pt x="5338516" y="3097346"/>
                  <a:pt x="5340975" y="3097647"/>
                  <a:pt x="5343464" y="3097647"/>
                </a:cubicBezTo>
                <a:cubicBezTo>
                  <a:pt x="5348291" y="3097647"/>
                  <a:pt x="5352159" y="3096595"/>
                  <a:pt x="5355068" y="3094430"/>
                </a:cubicBezTo>
                <a:cubicBezTo>
                  <a:pt x="5358006" y="3092294"/>
                  <a:pt x="5359446" y="3089408"/>
                  <a:pt x="5359446" y="3085769"/>
                </a:cubicBezTo>
                <a:cubicBezTo>
                  <a:pt x="5359446" y="3082882"/>
                  <a:pt x="5358546" y="3080626"/>
                  <a:pt x="5356777" y="3078943"/>
                </a:cubicBezTo>
                <a:cubicBezTo>
                  <a:pt x="5354978" y="3077258"/>
                  <a:pt x="5352309" y="3076026"/>
                  <a:pt x="5348741" y="3075274"/>
                </a:cubicBezTo>
                <a:lnTo>
                  <a:pt x="5341245" y="3073680"/>
                </a:lnTo>
                <a:cubicBezTo>
                  <a:pt x="5339146" y="3073259"/>
                  <a:pt x="5337617" y="3072537"/>
                  <a:pt x="5336627" y="3071545"/>
                </a:cubicBezTo>
                <a:cubicBezTo>
                  <a:pt x="5335638" y="3070553"/>
                  <a:pt x="5335128" y="3069290"/>
                  <a:pt x="5335128" y="3067756"/>
                </a:cubicBezTo>
                <a:cubicBezTo>
                  <a:pt x="5335128" y="3065771"/>
                  <a:pt x="5335937" y="3064147"/>
                  <a:pt x="5337527" y="3062944"/>
                </a:cubicBezTo>
                <a:cubicBezTo>
                  <a:pt x="5339116" y="3061742"/>
                  <a:pt x="5341455" y="3061140"/>
                  <a:pt x="5344543" y="3061140"/>
                </a:cubicBezTo>
                <a:cubicBezTo>
                  <a:pt x="5346192" y="3061140"/>
                  <a:pt x="5347842" y="3061381"/>
                  <a:pt x="5349551" y="3061922"/>
                </a:cubicBezTo>
                <a:cubicBezTo>
                  <a:pt x="5351260" y="3062433"/>
                  <a:pt x="5352939" y="3063245"/>
                  <a:pt x="5354588" y="3064358"/>
                </a:cubicBezTo>
                <a:cubicBezTo>
                  <a:pt x="5355188" y="3064749"/>
                  <a:pt x="5355757" y="3064899"/>
                  <a:pt x="5356327" y="3064839"/>
                </a:cubicBezTo>
                <a:cubicBezTo>
                  <a:pt x="5356867" y="3064809"/>
                  <a:pt x="5357347" y="3064598"/>
                  <a:pt x="5357706" y="3064238"/>
                </a:cubicBezTo>
                <a:cubicBezTo>
                  <a:pt x="5358096" y="3063877"/>
                  <a:pt x="5358366" y="3063426"/>
                  <a:pt x="5358516" y="3062914"/>
                </a:cubicBezTo>
                <a:cubicBezTo>
                  <a:pt x="5358636" y="3062373"/>
                  <a:pt x="5358606" y="3061862"/>
                  <a:pt x="5358426" y="3061321"/>
                </a:cubicBezTo>
                <a:cubicBezTo>
                  <a:pt x="5358216" y="3060809"/>
                  <a:pt x="5357856" y="3060358"/>
                  <a:pt x="5357316" y="3059967"/>
                </a:cubicBezTo>
                <a:cubicBezTo>
                  <a:pt x="5355548" y="3058584"/>
                  <a:pt x="5353598" y="3057592"/>
                  <a:pt x="5351410" y="3056960"/>
                </a:cubicBezTo>
                <a:cubicBezTo>
                  <a:pt x="5349251" y="3056329"/>
                  <a:pt x="5346942" y="3055998"/>
                  <a:pt x="5344543" y="3055998"/>
                </a:cubicBezTo>
                <a:close/>
                <a:moveTo>
                  <a:pt x="5304903" y="3055998"/>
                </a:moveTo>
                <a:cubicBezTo>
                  <a:pt x="5301755" y="3055998"/>
                  <a:pt x="5299026" y="3056509"/>
                  <a:pt x="5296658" y="3057502"/>
                </a:cubicBezTo>
                <a:cubicBezTo>
                  <a:pt x="5294289" y="3058494"/>
                  <a:pt x="5292460" y="3059877"/>
                  <a:pt x="5291171" y="3061682"/>
                </a:cubicBezTo>
                <a:cubicBezTo>
                  <a:pt x="5289881" y="3063456"/>
                  <a:pt x="5289251" y="3065591"/>
                  <a:pt x="5289251" y="3068057"/>
                </a:cubicBezTo>
                <a:cubicBezTo>
                  <a:pt x="5289251" y="3070883"/>
                  <a:pt x="5290091" y="3073169"/>
                  <a:pt x="5291770" y="3074943"/>
                </a:cubicBezTo>
                <a:cubicBezTo>
                  <a:pt x="5293419" y="3076687"/>
                  <a:pt x="5295998" y="3077920"/>
                  <a:pt x="5299446" y="3078642"/>
                </a:cubicBezTo>
                <a:lnTo>
                  <a:pt x="5306973" y="3080296"/>
                </a:lnTo>
                <a:cubicBezTo>
                  <a:pt x="5309221" y="3080807"/>
                  <a:pt x="5310870" y="3081499"/>
                  <a:pt x="5311890" y="3082401"/>
                </a:cubicBezTo>
                <a:cubicBezTo>
                  <a:pt x="5312939" y="3083333"/>
                  <a:pt x="5313479" y="3084536"/>
                  <a:pt x="5313479" y="3086100"/>
                </a:cubicBezTo>
                <a:cubicBezTo>
                  <a:pt x="5313479" y="3088085"/>
                  <a:pt x="5312669" y="3089648"/>
                  <a:pt x="5311080" y="3090791"/>
                </a:cubicBezTo>
                <a:cubicBezTo>
                  <a:pt x="5309491" y="3091964"/>
                  <a:pt x="5307122" y="3092535"/>
                  <a:pt x="5304004" y="3092535"/>
                </a:cubicBezTo>
                <a:cubicBezTo>
                  <a:pt x="5302025" y="3092535"/>
                  <a:pt x="5300016" y="3092264"/>
                  <a:pt x="5298007" y="3091753"/>
                </a:cubicBezTo>
                <a:cubicBezTo>
                  <a:pt x="5295998" y="3091212"/>
                  <a:pt x="5293929" y="3090310"/>
                  <a:pt x="5291800" y="3088986"/>
                </a:cubicBezTo>
                <a:cubicBezTo>
                  <a:pt x="5291141" y="3088656"/>
                  <a:pt x="5290541" y="3088535"/>
                  <a:pt x="5290031" y="3088596"/>
                </a:cubicBezTo>
                <a:cubicBezTo>
                  <a:pt x="5289491" y="3088686"/>
                  <a:pt x="5289071" y="3088926"/>
                  <a:pt x="5288712" y="3089317"/>
                </a:cubicBezTo>
                <a:cubicBezTo>
                  <a:pt x="5288352" y="3089708"/>
                  <a:pt x="5288142" y="3090159"/>
                  <a:pt x="5288052" y="3090671"/>
                </a:cubicBezTo>
                <a:cubicBezTo>
                  <a:pt x="5287962" y="3091212"/>
                  <a:pt x="5288022" y="3091723"/>
                  <a:pt x="5288262" y="3092234"/>
                </a:cubicBezTo>
                <a:cubicBezTo>
                  <a:pt x="5288472" y="3092775"/>
                  <a:pt x="5288862" y="3093227"/>
                  <a:pt x="5289401" y="3093618"/>
                </a:cubicBezTo>
                <a:cubicBezTo>
                  <a:pt x="5291560" y="3095091"/>
                  <a:pt x="5293869" y="3096143"/>
                  <a:pt x="5296358" y="3096745"/>
                </a:cubicBezTo>
                <a:cubicBezTo>
                  <a:pt x="5298876" y="3097346"/>
                  <a:pt x="5301365" y="3097647"/>
                  <a:pt x="5303824" y="3097647"/>
                </a:cubicBezTo>
                <a:cubicBezTo>
                  <a:pt x="5308651" y="3097647"/>
                  <a:pt x="5312520" y="3096595"/>
                  <a:pt x="5315458" y="3094430"/>
                </a:cubicBezTo>
                <a:cubicBezTo>
                  <a:pt x="5318366" y="3092294"/>
                  <a:pt x="5319806" y="3089408"/>
                  <a:pt x="5319806" y="3085769"/>
                </a:cubicBezTo>
                <a:cubicBezTo>
                  <a:pt x="5319806" y="3082882"/>
                  <a:pt x="5318906" y="3080626"/>
                  <a:pt x="5317137" y="3078943"/>
                </a:cubicBezTo>
                <a:cubicBezTo>
                  <a:pt x="5315338" y="3077258"/>
                  <a:pt x="5312669" y="3076026"/>
                  <a:pt x="5309101" y="3075274"/>
                </a:cubicBezTo>
                <a:lnTo>
                  <a:pt x="5301605" y="3073680"/>
                </a:lnTo>
                <a:cubicBezTo>
                  <a:pt x="5299506" y="3073259"/>
                  <a:pt x="5297977" y="3072537"/>
                  <a:pt x="5296987" y="3071545"/>
                </a:cubicBezTo>
                <a:cubicBezTo>
                  <a:pt x="5295998" y="3070553"/>
                  <a:pt x="5295518" y="3069290"/>
                  <a:pt x="5295518" y="3067756"/>
                </a:cubicBezTo>
                <a:cubicBezTo>
                  <a:pt x="5295518" y="3065771"/>
                  <a:pt x="5296298" y="3064147"/>
                  <a:pt x="5297887" y="3062944"/>
                </a:cubicBezTo>
                <a:cubicBezTo>
                  <a:pt x="5299476" y="3061742"/>
                  <a:pt x="5301815" y="3061140"/>
                  <a:pt x="5304903" y="3061140"/>
                </a:cubicBezTo>
                <a:cubicBezTo>
                  <a:pt x="5306553" y="3061140"/>
                  <a:pt x="5308232" y="3061381"/>
                  <a:pt x="5309911" y="3061922"/>
                </a:cubicBezTo>
                <a:cubicBezTo>
                  <a:pt x="5311620" y="3062433"/>
                  <a:pt x="5313299" y="3063245"/>
                  <a:pt x="5314948" y="3064358"/>
                </a:cubicBezTo>
                <a:cubicBezTo>
                  <a:pt x="5315548" y="3064749"/>
                  <a:pt x="5316148" y="3064899"/>
                  <a:pt x="5316688" y="3064839"/>
                </a:cubicBezTo>
                <a:cubicBezTo>
                  <a:pt x="5317227" y="3064809"/>
                  <a:pt x="5317707" y="3064598"/>
                  <a:pt x="5318097" y="3064238"/>
                </a:cubicBezTo>
                <a:cubicBezTo>
                  <a:pt x="5318456" y="3063877"/>
                  <a:pt x="5318726" y="3063426"/>
                  <a:pt x="5318876" y="3062914"/>
                </a:cubicBezTo>
                <a:cubicBezTo>
                  <a:pt x="5318996" y="3062373"/>
                  <a:pt x="5318966" y="3061862"/>
                  <a:pt x="5318786" y="3061321"/>
                </a:cubicBezTo>
                <a:cubicBezTo>
                  <a:pt x="5318577" y="3060809"/>
                  <a:pt x="5318217" y="3060358"/>
                  <a:pt x="5317677" y="3059967"/>
                </a:cubicBezTo>
                <a:cubicBezTo>
                  <a:pt x="5315908" y="3058584"/>
                  <a:pt x="5313959" y="3057592"/>
                  <a:pt x="5311770" y="3056960"/>
                </a:cubicBezTo>
                <a:cubicBezTo>
                  <a:pt x="5309611" y="3056329"/>
                  <a:pt x="5307302" y="3055998"/>
                  <a:pt x="5304903" y="3055998"/>
                </a:cubicBezTo>
                <a:close/>
                <a:moveTo>
                  <a:pt x="5263285" y="3055998"/>
                </a:moveTo>
                <a:cubicBezTo>
                  <a:pt x="5259507" y="3055998"/>
                  <a:pt x="5256148" y="3056900"/>
                  <a:pt x="5253270" y="3058644"/>
                </a:cubicBezTo>
                <a:cubicBezTo>
                  <a:pt x="5250391" y="3060418"/>
                  <a:pt x="5248113" y="3062854"/>
                  <a:pt x="5246463" y="3065952"/>
                </a:cubicBezTo>
                <a:cubicBezTo>
                  <a:pt x="5244814" y="3069079"/>
                  <a:pt x="5244005" y="3072718"/>
                  <a:pt x="5244005" y="3076928"/>
                </a:cubicBezTo>
                <a:cubicBezTo>
                  <a:pt x="5244005" y="3081228"/>
                  <a:pt x="5244844" y="3084897"/>
                  <a:pt x="5246523" y="3087994"/>
                </a:cubicBezTo>
                <a:cubicBezTo>
                  <a:pt x="5248202" y="3091062"/>
                  <a:pt x="5250541" y="3093467"/>
                  <a:pt x="5253600" y="3095121"/>
                </a:cubicBezTo>
                <a:cubicBezTo>
                  <a:pt x="5256658" y="3096805"/>
                  <a:pt x="5260286" y="3097647"/>
                  <a:pt x="5264514" y="3097647"/>
                </a:cubicBezTo>
                <a:cubicBezTo>
                  <a:pt x="5266943" y="3097647"/>
                  <a:pt x="5269372" y="3097286"/>
                  <a:pt x="5271860" y="3096595"/>
                </a:cubicBezTo>
                <a:cubicBezTo>
                  <a:pt x="5274319" y="3095873"/>
                  <a:pt x="5276478" y="3094851"/>
                  <a:pt x="5278277" y="3093527"/>
                </a:cubicBezTo>
                <a:cubicBezTo>
                  <a:pt x="5278997" y="3093076"/>
                  <a:pt x="5279476" y="3092565"/>
                  <a:pt x="5279716" y="3091964"/>
                </a:cubicBezTo>
                <a:cubicBezTo>
                  <a:pt x="5279986" y="3091362"/>
                  <a:pt x="5280016" y="3090791"/>
                  <a:pt x="5279896" y="3090250"/>
                </a:cubicBezTo>
                <a:cubicBezTo>
                  <a:pt x="5279746" y="3089738"/>
                  <a:pt x="5279476" y="3089287"/>
                  <a:pt x="5279117" y="3088926"/>
                </a:cubicBezTo>
                <a:cubicBezTo>
                  <a:pt x="5278727" y="3088596"/>
                  <a:pt x="5278217" y="3088385"/>
                  <a:pt x="5277587" y="3088355"/>
                </a:cubicBezTo>
                <a:cubicBezTo>
                  <a:pt x="5276958" y="3088325"/>
                  <a:pt x="5276238" y="3088565"/>
                  <a:pt x="5275489" y="3089047"/>
                </a:cubicBezTo>
                <a:cubicBezTo>
                  <a:pt x="5273719" y="3090219"/>
                  <a:pt x="5271920" y="3091062"/>
                  <a:pt x="5270091" y="3091542"/>
                </a:cubicBezTo>
                <a:cubicBezTo>
                  <a:pt x="5268232" y="3092054"/>
                  <a:pt x="5266403" y="3092294"/>
                  <a:pt x="5264514" y="3092294"/>
                </a:cubicBezTo>
                <a:cubicBezTo>
                  <a:pt x="5260016" y="3092294"/>
                  <a:pt x="5256538" y="3090971"/>
                  <a:pt x="5254080" y="3088325"/>
                </a:cubicBezTo>
                <a:cubicBezTo>
                  <a:pt x="5251891" y="3085949"/>
                  <a:pt x="5250691" y="3082611"/>
                  <a:pt x="5250451" y="3078251"/>
                </a:cubicBezTo>
                <a:lnTo>
                  <a:pt x="5277797" y="3078251"/>
                </a:lnTo>
                <a:cubicBezTo>
                  <a:pt x="5278727" y="3078251"/>
                  <a:pt x="5279446" y="3078040"/>
                  <a:pt x="5279926" y="3077619"/>
                </a:cubicBezTo>
                <a:cubicBezTo>
                  <a:pt x="5280436" y="3077198"/>
                  <a:pt x="5280676" y="3076567"/>
                  <a:pt x="5280676" y="3075665"/>
                </a:cubicBezTo>
                <a:cubicBezTo>
                  <a:pt x="5280676" y="3072658"/>
                  <a:pt x="5280256" y="3069921"/>
                  <a:pt x="5279476" y="3067485"/>
                </a:cubicBezTo>
                <a:cubicBezTo>
                  <a:pt x="5278667" y="3065080"/>
                  <a:pt x="5277527" y="3063005"/>
                  <a:pt x="5276028" y="3061291"/>
                </a:cubicBezTo>
                <a:cubicBezTo>
                  <a:pt x="5274499" y="3059576"/>
                  <a:pt x="5272670" y="3058284"/>
                  <a:pt x="5270541" y="3057381"/>
                </a:cubicBezTo>
                <a:cubicBezTo>
                  <a:pt x="5268382" y="3056449"/>
                  <a:pt x="5265983" y="3055998"/>
                  <a:pt x="5263285" y="3055998"/>
                </a:cubicBezTo>
                <a:close/>
                <a:moveTo>
                  <a:pt x="5465501" y="3043849"/>
                </a:moveTo>
                <a:cubicBezTo>
                  <a:pt x="5464452" y="3043849"/>
                  <a:pt x="5463642" y="3044150"/>
                  <a:pt x="5463042" y="3044721"/>
                </a:cubicBezTo>
                <a:cubicBezTo>
                  <a:pt x="5462413" y="3045292"/>
                  <a:pt x="5462113" y="3046134"/>
                  <a:pt x="5462113" y="3047247"/>
                </a:cubicBezTo>
                <a:lnTo>
                  <a:pt x="5462113" y="3056750"/>
                </a:lnTo>
                <a:lnTo>
                  <a:pt x="5456596" y="3056750"/>
                </a:lnTo>
                <a:cubicBezTo>
                  <a:pt x="5455666" y="3056750"/>
                  <a:pt x="5454947" y="3056960"/>
                  <a:pt x="5454467" y="3057411"/>
                </a:cubicBezTo>
                <a:cubicBezTo>
                  <a:pt x="5453957" y="3057862"/>
                  <a:pt x="5453717" y="3058494"/>
                  <a:pt x="5453717" y="3059306"/>
                </a:cubicBezTo>
                <a:cubicBezTo>
                  <a:pt x="5453717" y="3060148"/>
                  <a:pt x="5453957" y="3060779"/>
                  <a:pt x="5454467" y="3061261"/>
                </a:cubicBezTo>
                <a:cubicBezTo>
                  <a:pt x="5454947" y="3061712"/>
                  <a:pt x="5455666" y="3061952"/>
                  <a:pt x="5456596" y="3061952"/>
                </a:cubicBezTo>
                <a:lnTo>
                  <a:pt x="5462113" y="3061952"/>
                </a:lnTo>
                <a:lnTo>
                  <a:pt x="5462113" y="3083032"/>
                </a:lnTo>
                <a:cubicBezTo>
                  <a:pt x="5462113" y="3086160"/>
                  <a:pt x="5462653" y="3088836"/>
                  <a:pt x="5463702" y="3091001"/>
                </a:cubicBezTo>
                <a:cubicBezTo>
                  <a:pt x="5464722" y="3093197"/>
                  <a:pt x="5466311" y="3094851"/>
                  <a:pt x="5468410" y="3095963"/>
                </a:cubicBezTo>
                <a:cubicBezTo>
                  <a:pt x="5470539" y="3097106"/>
                  <a:pt x="5473177" y="3097647"/>
                  <a:pt x="5476296" y="3097647"/>
                </a:cubicBezTo>
                <a:cubicBezTo>
                  <a:pt x="5477165" y="3097647"/>
                  <a:pt x="5478155" y="3097557"/>
                  <a:pt x="5479234" y="3097377"/>
                </a:cubicBezTo>
                <a:cubicBezTo>
                  <a:pt x="5480284" y="3097166"/>
                  <a:pt x="5481153" y="3096955"/>
                  <a:pt x="5481813" y="3096745"/>
                </a:cubicBezTo>
                <a:cubicBezTo>
                  <a:pt x="5482413" y="3096534"/>
                  <a:pt x="5482832" y="3096143"/>
                  <a:pt x="5483102" y="3095602"/>
                </a:cubicBezTo>
                <a:cubicBezTo>
                  <a:pt x="5483342" y="3095031"/>
                  <a:pt x="5483462" y="3094430"/>
                  <a:pt x="5483462" y="3093768"/>
                </a:cubicBezTo>
                <a:cubicBezTo>
                  <a:pt x="5483462" y="3092836"/>
                  <a:pt x="5483312" y="3092174"/>
                  <a:pt x="5482982" y="3091783"/>
                </a:cubicBezTo>
                <a:cubicBezTo>
                  <a:pt x="5482653" y="3091392"/>
                  <a:pt x="5482233" y="3091242"/>
                  <a:pt x="5481723" y="3091302"/>
                </a:cubicBezTo>
                <a:cubicBezTo>
                  <a:pt x="5481243" y="3091302"/>
                  <a:pt x="5480613" y="3091392"/>
                  <a:pt x="5479894" y="3091633"/>
                </a:cubicBezTo>
                <a:cubicBezTo>
                  <a:pt x="5479144" y="3091843"/>
                  <a:pt x="5478245" y="3091964"/>
                  <a:pt x="5477195" y="3091964"/>
                </a:cubicBezTo>
                <a:cubicBezTo>
                  <a:pt x="5474227" y="3091964"/>
                  <a:pt x="5472098" y="3091152"/>
                  <a:pt x="5470779" y="3089528"/>
                </a:cubicBezTo>
                <a:cubicBezTo>
                  <a:pt x="5469459" y="3087904"/>
                  <a:pt x="5468800" y="3085498"/>
                  <a:pt x="5468800" y="3082371"/>
                </a:cubicBezTo>
                <a:lnTo>
                  <a:pt x="5468800" y="3061952"/>
                </a:lnTo>
                <a:lnTo>
                  <a:pt x="5479174" y="3061952"/>
                </a:lnTo>
                <a:cubicBezTo>
                  <a:pt x="5480104" y="3061952"/>
                  <a:pt x="5480823" y="3061712"/>
                  <a:pt x="5481333" y="3061261"/>
                </a:cubicBezTo>
                <a:cubicBezTo>
                  <a:pt x="5481813" y="3060779"/>
                  <a:pt x="5482053" y="3060148"/>
                  <a:pt x="5482053" y="3059306"/>
                </a:cubicBezTo>
                <a:cubicBezTo>
                  <a:pt x="5482053" y="3058494"/>
                  <a:pt x="5481813" y="3057862"/>
                  <a:pt x="5481333" y="3057411"/>
                </a:cubicBezTo>
                <a:cubicBezTo>
                  <a:pt x="5480823" y="3056960"/>
                  <a:pt x="5480104" y="3056750"/>
                  <a:pt x="5479174" y="3056750"/>
                </a:cubicBezTo>
                <a:lnTo>
                  <a:pt x="5468800" y="3056750"/>
                </a:lnTo>
                <a:lnTo>
                  <a:pt x="5468800" y="3047247"/>
                </a:lnTo>
                <a:cubicBezTo>
                  <a:pt x="5468800" y="3046134"/>
                  <a:pt x="5468500" y="3045292"/>
                  <a:pt x="5467930" y="3044721"/>
                </a:cubicBezTo>
                <a:cubicBezTo>
                  <a:pt x="5467360" y="3044150"/>
                  <a:pt x="5466551" y="3043849"/>
                  <a:pt x="5465501" y="3043849"/>
                </a:cubicBezTo>
                <a:close/>
                <a:moveTo>
                  <a:pt x="5492847" y="3038887"/>
                </a:moveTo>
                <a:cubicBezTo>
                  <a:pt x="5491498" y="3038887"/>
                  <a:pt x="5490418" y="3039248"/>
                  <a:pt x="5489639" y="3039940"/>
                </a:cubicBezTo>
                <a:cubicBezTo>
                  <a:pt x="5488889" y="3040632"/>
                  <a:pt x="5488499" y="3041624"/>
                  <a:pt x="5488499" y="3042947"/>
                </a:cubicBezTo>
                <a:cubicBezTo>
                  <a:pt x="5488499" y="3044210"/>
                  <a:pt x="5488889" y="3045233"/>
                  <a:pt x="5489639" y="3045954"/>
                </a:cubicBezTo>
                <a:cubicBezTo>
                  <a:pt x="5490418" y="3046706"/>
                  <a:pt x="5491498" y="3047067"/>
                  <a:pt x="5492847" y="3047067"/>
                </a:cubicBezTo>
                <a:cubicBezTo>
                  <a:pt x="5494287" y="3047067"/>
                  <a:pt x="5495366" y="3046706"/>
                  <a:pt x="5496116" y="3045954"/>
                </a:cubicBezTo>
                <a:cubicBezTo>
                  <a:pt x="5496865" y="3045233"/>
                  <a:pt x="5497225" y="3044210"/>
                  <a:pt x="5497225" y="3042947"/>
                </a:cubicBezTo>
                <a:cubicBezTo>
                  <a:pt x="5497225" y="3041624"/>
                  <a:pt x="5496865" y="3040632"/>
                  <a:pt x="5496116" y="3039940"/>
                </a:cubicBezTo>
                <a:cubicBezTo>
                  <a:pt x="5495366" y="3039248"/>
                  <a:pt x="5494287" y="3038887"/>
                  <a:pt x="5492847" y="3038887"/>
                </a:cubicBezTo>
                <a:close/>
                <a:moveTo>
                  <a:pt x="5555635" y="3038076"/>
                </a:moveTo>
                <a:cubicBezTo>
                  <a:pt x="5554556" y="3038076"/>
                  <a:pt x="5553716" y="3038376"/>
                  <a:pt x="5553176" y="3038947"/>
                </a:cubicBezTo>
                <a:cubicBezTo>
                  <a:pt x="5552637" y="3039519"/>
                  <a:pt x="5552337" y="3040361"/>
                  <a:pt x="5552337" y="3041474"/>
                </a:cubicBezTo>
                <a:lnTo>
                  <a:pt x="5552337" y="3083604"/>
                </a:lnTo>
                <a:cubicBezTo>
                  <a:pt x="5552337" y="3088114"/>
                  <a:pt x="5553386" y="3091603"/>
                  <a:pt x="5555485" y="3094009"/>
                </a:cubicBezTo>
                <a:cubicBezTo>
                  <a:pt x="5557584" y="3096444"/>
                  <a:pt x="5560583" y="3097647"/>
                  <a:pt x="5564540" y="3097647"/>
                </a:cubicBezTo>
                <a:cubicBezTo>
                  <a:pt x="5564990" y="3097647"/>
                  <a:pt x="5565470" y="3097617"/>
                  <a:pt x="5565950" y="3097587"/>
                </a:cubicBezTo>
                <a:cubicBezTo>
                  <a:pt x="5566429" y="3097527"/>
                  <a:pt x="5566909" y="3097467"/>
                  <a:pt x="5567359" y="3097407"/>
                </a:cubicBezTo>
                <a:cubicBezTo>
                  <a:pt x="5568349" y="3097256"/>
                  <a:pt x="5569038" y="3096925"/>
                  <a:pt x="5569488" y="3096414"/>
                </a:cubicBezTo>
                <a:cubicBezTo>
                  <a:pt x="5569938" y="3095933"/>
                  <a:pt x="5570148" y="3095181"/>
                  <a:pt x="5570148" y="3094189"/>
                </a:cubicBezTo>
                <a:cubicBezTo>
                  <a:pt x="5570148" y="3093197"/>
                  <a:pt x="5570028" y="3092535"/>
                  <a:pt x="5569788" y="3092204"/>
                </a:cubicBezTo>
                <a:cubicBezTo>
                  <a:pt x="5569548" y="3091873"/>
                  <a:pt x="5569098" y="3091723"/>
                  <a:pt x="5568499" y="3091783"/>
                </a:cubicBezTo>
                <a:cubicBezTo>
                  <a:pt x="5568109" y="3091783"/>
                  <a:pt x="5567749" y="3091813"/>
                  <a:pt x="5567359" y="3091873"/>
                </a:cubicBezTo>
                <a:cubicBezTo>
                  <a:pt x="5566969" y="3091933"/>
                  <a:pt x="5566520" y="3091964"/>
                  <a:pt x="5566040" y="3091964"/>
                </a:cubicBezTo>
                <a:cubicBezTo>
                  <a:pt x="5563731" y="3091964"/>
                  <a:pt x="5561992" y="3091212"/>
                  <a:pt x="5560792" y="3089768"/>
                </a:cubicBezTo>
                <a:cubicBezTo>
                  <a:pt x="5559623" y="3088295"/>
                  <a:pt x="5559023" y="3086100"/>
                  <a:pt x="5559023" y="3083123"/>
                </a:cubicBezTo>
                <a:lnTo>
                  <a:pt x="5559023" y="3041474"/>
                </a:lnTo>
                <a:cubicBezTo>
                  <a:pt x="5559023" y="3040361"/>
                  <a:pt x="5558724" y="3039519"/>
                  <a:pt x="5558124" y="3038947"/>
                </a:cubicBezTo>
                <a:cubicBezTo>
                  <a:pt x="5557524" y="3038376"/>
                  <a:pt x="5556684" y="3038076"/>
                  <a:pt x="5555635" y="3038076"/>
                </a:cubicBezTo>
                <a:close/>
                <a:moveTo>
                  <a:pt x="5295968" y="2929246"/>
                </a:moveTo>
                <a:lnTo>
                  <a:pt x="5518184" y="2929246"/>
                </a:lnTo>
                <a:lnTo>
                  <a:pt x="5518184" y="2953995"/>
                </a:lnTo>
                <a:lnTo>
                  <a:pt x="5295968" y="2953995"/>
                </a:lnTo>
                <a:close/>
                <a:moveTo>
                  <a:pt x="5295968" y="2830221"/>
                </a:moveTo>
                <a:lnTo>
                  <a:pt x="5518184" y="2830221"/>
                </a:lnTo>
                <a:lnTo>
                  <a:pt x="5518184" y="2854970"/>
                </a:lnTo>
                <a:lnTo>
                  <a:pt x="5320675" y="2854970"/>
                </a:lnTo>
                <a:lnTo>
                  <a:pt x="5320675" y="2912737"/>
                </a:lnTo>
                <a:lnTo>
                  <a:pt x="5295968" y="2912737"/>
                </a:lnTo>
                <a:close/>
                <a:moveTo>
                  <a:pt x="5295968" y="2731165"/>
                </a:moveTo>
                <a:lnTo>
                  <a:pt x="5518184" y="2731165"/>
                </a:lnTo>
                <a:lnTo>
                  <a:pt x="5518184" y="2813711"/>
                </a:lnTo>
                <a:lnTo>
                  <a:pt x="5493477" y="2813711"/>
                </a:lnTo>
                <a:lnTo>
                  <a:pt x="5493477" y="2755914"/>
                </a:lnTo>
                <a:lnTo>
                  <a:pt x="5320675" y="2755914"/>
                </a:lnTo>
                <a:lnTo>
                  <a:pt x="5320675" y="2813711"/>
                </a:lnTo>
                <a:lnTo>
                  <a:pt x="5295968" y="2813711"/>
                </a:lnTo>
                <a:close/>
                <a:moveTo>
                  <a:pt x="5323434" y="2673398"/>
                </a:moveTo>
                <a:cubicBezTo>
                  <a:pt x="5276478" y="2673398"/>
                  <a:pt x="5238368" y="2711619"/>
                  <a:pt x="5238368" y="2758681"/>
                </a:cubicBezTo>
                <a:lnTo>
                  <a:pt x="5238368" y="2926480"/>
                </a:lnTo>
                <a:cubicBezTo>
                  <a:pt x="5238368" y="2973542"/>
                  <a:pt x="5276478" y="3011763"/>
                  <a:pt x="5323434" y="3011763"/>
                </a:cubicBezTo>
                <a:lnTo>
                  <a:pt x="5490718" y="3011763"/>
                </a:lnTo>
                <a:cubicBezTo>
                  <a:pt x="5537674" y="3011763"/>
                  <a:pt x="5575755" y="2973542"/>
                  <a:pt x="5575755" y="2926480"/>
                </a:cubicBezTo>
                <a:lnTo>
                  <a:pt x="5575755" y="2758681"/>
                </a:lnTo>
                <a:cubicBezTo>
                  <a:pt x="5575755" y="2711619"/>
                  <a:pt x="5537674" y="2673398"/>
                  <a:pt x="5490718" y="2673398"/>
                </a:cubicBezTo>
                <a:close/>
                <a:moveTo>
                  <a:pt x="0" y="0"/>
                </a:moveTo>
                <a:lnTo>
                  <a:pt x="6058799" y="0"/>
                </a:lnTo>
                <a:lnTo>
                  <a:pt x="6058799" y="3394800"/>
                </a:lnTo>
                <a:lnTo>
                  <a:pt x="0" y="3394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079600" cy="1325563"/>
          </a:xfrm>
        </p:spPr>
        <p:txBody>
          <a:bodyPr rIns="0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E429DFC-E0E6-F549-B796-6E79486D93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33202" y="0"/>
            <a:ext cx="6058799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9985F5-5FDF-7292-3F2B-B3B037F72D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8"/>
            <a:ext cx="5079600" cy="4221501"/>
          </a:xfrm>
        </p:spPr>
        <p:txBody>
          <a:bodyPr rIns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7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600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Inhalt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D3B6-ED57-6A41-9BA6-334308CFF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1690687"/>
            <a:ext cx="10515599" cy="4222800"/>
          </a:xfrm>
        </p:spPr>
        <p:txBody>
          <a:bodyPr lIns="216000" rIns="0"/>
          <a:lstStyle>
            <a:lvl1pPr marL="36000" indent="0" defTabSz="540000">
              <a:spcBef>
                <a:spcPts val="100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252000" indent="0">
              <a:spcBef>
                <a:spcPts val="1000"/>
              </a:spcBef>
              <a:buFontTx/>
              <a:buNone/>
              <a:defRPr>
                <a:solidFill>
                  <a:schemeClr val="accent3"/>
                </a:solidFill>
              </a:defRPr>
            </a:lvl2pPr>
            <a:lvl3pPr marL="252000" indent="0">
              <a:spcBef>
                <a:spcPts val="10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252000" indent="0">
              <a:spcBef>
                <a:spcPts val="1000"/>
              </a:spcBef>
              <a:buFontTx/>
              <a:buNone/>
              <a:defRPr>
                <a:solidFill>
                  <a:schemeClr val="accent3"/>
                </a:solidFill>
              </a:defRPr>
            </a:lvl4pPr>
            <a:lvl5pPr marL="252000" indent="0">
              <a:spcBef>
                <a:spcPts val="1000"/>
              </a:spcBef>
              <a:buFontTx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46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514669C4-97B3-BF9C-9A7E-107F29D08A6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96800" y="3463201"/>
            <a:ext cx="2995200" cy="3394800"/>
          </a:xfrm>
          <a:custGeom>
            <a:avLst/>
            <a:gdLst>
              <a:gd name="connsiteX0" fmla="*/ 2290150 w 2995200"/>
              <a:gd name="connsiteY0" fmla="*/ 3143596 h 3394800"/>
              <a:gd name="connsiteX1" fmla="*/ 2296477 w 2995200"/>
              <a:gd name="connsiteY1" fmla="*/ 3145250 h 3394800"/>
              <a:gd name="connsiteX2" fmla="*/ 2300315 w 2995200"/>
              <a:gd name="connsiteY2" fmla="*/ 3150002 h 3394800"/>
              <a:gd name="connsiteX3" fmla="*/ 2301574 w 2995200"/>
              <a:gd name="connsiteY3" fmla="*/ 3156497 h 3394800"/>
              <a:gd name="connsiteX4" fmla="*/ 2277257 w 2995200"/>
              <a:gd name="connsiteY4" fmla="*/ 3156497 h 3394800"/>
              <a:gd name="connsiteX5" fmla="*/ 2278636 w 2995200"/>
              <a:gd name="connsiteY5" fmla="*/ 3150904 h 3394800"/>
              <a:gd name="connsiteX6" fmla="*/ 2283044 w 2995200"/>
              <a:gd name="connsiteY6" fmla="*/ 3145551 h 3394800"/>
              <a:gd name="connsiteX7" fmla="*/ 2290150 w 2995200"/>
              <a:gd name="connsiteY7" fmla="*/ 3143596 h 3394800"/>
              <a:gd name="connsiteX8" fmla="*/ 2210571 w 2995200"/>
              <a:gd name="connsiteY8" fmla="*/ 3138965 h 3394800"/>
              <a:gd name="connsiteX9" fmla="*/ 2208083 w 2995200"/>
              <a:gd name="connsiteY9" fmla="*/ 3139898 h 3394800"/>
              <a:gd name="connsiteX10" fmla="*/ 2207273 w 2995200"/>
              <a:gd name="connsiteY10" fmla="*/ 3142544 h 3394800"/>
              <a:gd name="connsiteX11" fmla="*/ 2207273 w 2995200"/>
              <a:gd name="connsiteY11" fmla="*/ 3176344 h 3394800"/>
              <a:gd name="connsiteX12" fmla="*/ 2208083 w 2995200"/>
              <a:gd name="connsiteY12" fmla="*/ 3179021 h 3394800"/>
              <a:gd name="connsiteX13" fmla="*/ 2210571 w 2995200"/>
              <a:gd name="connsiteY13" fmla="*/ 3179983 h 3394800"/>
              <a:gd name="connsiteX14" fmla="*/ 2213060 w 2995200"/>
              <a:gd name="connsiteY14" fmla="*/ 3179021 h 3394800"/>
              <a:gd name="connsiteX15" fmla="*/ 2213929 w 2995200"/>
              <a:gd name="connsiteY15" fmla="*/ 3176344 h 3394800"/>
              <a:gd name="connsiteX16" fmla="*/ 2213929 w 2995200"/>
              <a:gd name="connsiteY16" fmla="*/ 3142544 h 3394800"/>
              <a:gd name="connsiteX17" fmla="*/ 2213030 w 2995200"/>
              <a:gd name="connsiteY17" fmla="*/ 3139898 h 3394800"/>
              <a:gd name="connsiteX18" fmla="*/ 2210571 w 2995200"/>
              <a:gd name="connsiteY18" fmla="*/ 3138965 h 3394800"/>
              <a:gd name="connsiteX19" fmla="*/ 2290000 w 2995200"/>
              <a:gd name="connsiteY19" fmla="*/ 3138635 h 3394800"/>
              <a:gd name="connsiteX20" fmla="*/ 2279986 w 2995200"/>
              <a:gd name="connsiteY20" fmla="*/ 3141281 h 3394800"/>
              <a:gd name="connsiteX21" fmla="*/ 2273179 w 2995200"/>
              <a:gd name="connsiteY21" fmla="*/ 3148618 h 3394800"/>
              <a:gd name="connsiteX22" fmla="*/ 2270720 w 2995200"/>
              <a:gd name="connsiteY22" fmla="*/ 3159564 h 3394800"/>
              <a:gd name="connsiteX23" fmla="*/ 2273239 w 2995200"/>
              <a:gd name="connsiteY23" fmla="*/ 3170631 h 3394800"/>
              <a:gd name="connsiteX24" fmla="*/ 2280315 w 2995200"/>
              <a:gd name="connsiteY24" fmla="*/ 3177788 h 3394800"/>
              <a:gd name="connsiteX25" fmla="*/ 2291230 w 2995200"/>
              <a:gd name="connsiteY25" fmla="*/ 3180314 h 3394800"/>
              <a:gd name="connsiteX26" fmla="*/ 2298576 w 2995200"/>
              <a:gd name="connsiteY26" fmla="*/ 3179231 h 3394800"/>
              <a:gd name="connsiteX27" fmla="*/ 2304993 w 2995200"/>
              <a:gd name="connsiteY27" fmla="*/ 3176164 h 3394800"/>
              <a:gd name="connsiteX28" fmla="*/ 2306432 w 2995200"/>
              <a:gd name="connsiteY28" fmla="*/ 3174600 h 3394800"/>
              <a:gd name="connsiteX29" fmla="*/ 2306612 w 2995200"/>
              <a:gd name="connsiteY29" fmla="*/ 3172916 h 3394800"/>
              <a:gd name="connsiteX30" fmla="*/ 2305832 w 2995200"/>
              <a:gd name="connsiteY30" fmla="*/ 3171593 h 3394800"/>
              <a:gd name="connsiteX31" fmla="*/ 2304303 w 2995200"/>
              <a:gd name="connsiteY31" fmla="*/ 3170992 h 3394800"/>
              <a:gd name="connsiteX32" fmla="*/ 2302204 w 2995200"/>
              <a:gd name="connsiteY32" fmla="*/ 3171713 h 3394800"/>
              <a:gd name="connsiteX33" fmla="*/ 2296807 w 2995200"/>
              <a:gd name="connsiteY33" fmla="*/ 3174179 h 3394800"/>
              <a:gd name="connsiteX34" fmla="*/ 2291230 w 2995200"/>
              <a:gd name="connsiteY34" fmla="*/ 3174931 h 3394800"/>
              <a:gd name="connsiteX35" fmla="*/ 2280825 w 2995200"/>
              <a:gd name="connsiteY35" fmla="*/ 3170962 h 3394800"/>
              <a:gd name="connsiteX36" fmla="*/ 2277167 w 2995200"/>
              <a:gd name="connsiteY36" fmla="*/ 3160888 h 3394800"/>
              <a:gd name="connsiteX37" fmla="*/ 2304513 w 2995200"/>
              <a:gd name="connsiteY37" fmla="*/ 3160888 h 3394800"/>
              <a:gd name="connsiteX38" fmla="*/ 2306642 w 2995200"/>
              <a:gd name="connsiteY38" fmla="*/ 3160256 h 3394800"/>
              <a:gd name="connsiteX39" fmla="*/ 2307392 w 2995200"/>
              <a:gd name="connsiteY39" fmla="*/ 3158302 h 3394800"/>
              <a:gd name="connsiteX40" fmla="*/ 2306192 w 2995200"/>
              <a:gd name="connsiteY40" fmla="*/ 3150122 h 3394800"/>
              <a:gd name="connsiteX41" fmla="*/ 2302744 w 2995200"/>
              <a:gd name="connsiteY41" fmla="*/ 3143927 h 3394800"/>
              <a:gd name="connsiteX42" fmla="*/ 2297257 w 2995200"/>
              <a:gd name="connsiteY42" fmla="*/ 3140018 h 3394800"/>
              <a:gd name="connsiteX43" fmla="*/ 2290000 w 2995200"/>
              <a:gd name="connsiteY43" fmla="*/ 3138635 h 3394800"/>
              <a:gd name="connsiteX44" fmla="*/ 2246643 w 2995200"/>
              <a:gd name="connsiteY44" fmla="*/ 3138635 h 3394800"/>
              <a:gd name="connsiteX45" fmla="*/ 2237617 w 2995200"/>
              <a:gd name="connsiteY45" fmla="*/ 3141071 h 3394800"/>
              <a:gd name="connsiteX46" fmla="*/ 2232910 w 2995200"/>
              <a:gd name="connsiteY46" fmla="*/ 3146213 h 3394800"/>
              <a:gd name="connsiteX47" fmla="*/ 2232910 w 2995200"/>
              <a:gd name="connsiteY47" fmla="*/ 3142213 h 3394800"/>
              <a:gd name="connsiteX48" fmla="*/ 2232040 w 2995200"/>
              <a:gd name="connsiteY48" fmla="*/ 3139687 h 3394800"/>
              <a:gd name="connsiteX49" fmla="*/ 2229581 w 2995200"/>
              <a:gd name="connsiteY49" fmla="*/ 3138815 h 3394800"/>
              <a:gd name="connsiteX50" fmla="*/ 2227213 w 2995200"/>
              <a:gd name="connsiteY50" fmla="*/ 3139687 h 3394800"/>
              <a:gd name="connsiteX51" fmla="*/ 2226373 w 2995200"/>
              <a:gd name="connsiteY51" fmla="*/ 3142213 h 3394800"/>
              <a:gd name="connsiteX52" fmla="*/ 2226373 w 2995200"/>
              <a:gd name="connsiteY52" fmla="*/ 3176675 h 3394800"/>
              <a:gd name="connsiteX53" fmla="*/ 2227213 w 2995200"/>
              <a:gd name="connsiteY53" fmla="*/ 3179231 h 3394800"/>
              <a:gd name="connsiteX54" fmla="*/ 2229671 w 2995200"/>
              <a:gd name="connsiteY54" fmla="*/ 3180134 h 3394800"/>
              <a:gd name="connsiteX55" fmla="*/ 2233060 w 2995200"/>
              <a:gd name="connsiteY55" fmla="*/ 3176675 h 3394800"/>
              <a:gd name="connsiteX56" fmla="*/ 2233060 w 2995200"/>
              <a:gd name="connsiteY56" fmla="*/ 3156678 h 3394800"/>
              <a:gd name="connsiteX57" fmla="*/ 2236298 w 2995200"/>
              <a:gd name="connsiteY57" fmla="*/ 3147536 h 3394800"/>
              <a:gd name="connsiteX58" fmla="*/ 2245083 w 2995200"/>
              <a:gd name="connsiteY58" fmla="*/ 3144107 h 3394800"/>
              <a:gd name="connsiteX59" fmla="*/ 2252040 w 2995200"/>
              <a:gd name="connsiteY59" fmla="*/ 3146694 h 3394800"/>
              <a:gd name="connsiteX60" fmla="*/ 2254229 w 2995200"/>
              <a:gd name="connsiteY60" fmla="*/ 3154934 h 3394800"/>
              <a:gd name="connsiteX61" fmla="*/ 2254229 w 2995200"/>
              <a:gd name="connsiteY61" fmla="*/ 3176675 h 3394800"/>
              <a:gd name="connsiteX62" fmla="*/ 2255098 w 2995200"/>
              <a:gd name="connsiteY62" fmla="*/ 3179231 h 3394800"/>
              <a:gd name="connsiteX63" fmla="*/ 2257617 w 2995200"/>
              <a:gd name="connsiteY63" fmla="*/ 3180134 h 3394800"/>
              <a:gd name="connsiteX64" fmla="*/ 2260046 w 2995200"/>
              <a:gd name="connsiteY64" fmla="*/ 3179231 h 3394800"/>
              <a:gd name="connsiteX65" fmla="*/ 2260915 w 2995200"/>
              <a:gd name="connsiteY65" fmla="*/ 3176675 h 3394800"/>
              <a:gd name="connsiteX66" fmla="*/ 2260915 w 2995200"/>
              <a:gd name="connsiteY66" fmla="*/ 3154512 h 3394800"/>
              <a:gd name="connsiteX67" fmla="*/ 2259356 w 2995200"/>
              <a:gd name="connsiteY67" fmla="*/ 3145641 h 3394800"/>
              <a:gd name="connsiteX68" fmla="*/ 2254619 w 2995200"/>
              <a:gd name="connsiteY68" fmla="*/ 3140379 h 3394800"/>
              <a:gd name="connsiteX69" fmla="*/ 2246643 w 2995200"/>
              <a:gd name="connsiteY69" fmla="*/ 3138635 h 3394800"/>
              <a:gd name="connsiteX70" fmla="*/ 2210571 w 2995200"/>
              <a:gd name="connsiteY70" fmla="*/ 3121554 h 3394800"/>
              <a:gd name="connsiteX71" fmla="*/ 2207363 w 2995200"/>
              <a:gd name="connsiteY71" fmla="*/ 3122577 h 3394800"/>
              <a:gd name="connsiteX72" fmla="*/ 2206193 w 2995200"/>
              <a:gd name="connsiteY72" fmla="*/ 3125584 h 3394800"/>
              <a:gd name="connsiteX73" fmla="*/ 2207363 w 2995200"/>
              <a:gd name="connsiteY73" fmla="*/ 3128621 h 3394800"/>
              <a:gd name="connsiteX74" fmla="*/ 2210571 w 2995200"/>
              <a:gd name="connsiteY74" fmla="*/ 3129734 h 3394800"/>
              <a:gd name="connsiteX75" fmla="*/ 2213809 w 2995200"/>
              <a:gd name="connsiteY75" fmla="*/ 3128621 h 3394800"/>
              <a:gd name="connsiteX76" fmla="*/ 2214919 w 2995200"/>
              <a:gd name="connsiteY76" fmla="*/ 3125584 h 3394800"/>
              <a:gd name="connsiteX77" fmla="*/ 2213809 w 2995200"/>
              <a:gd name="connsiteY77" fmla="*/ 3122577 h 3394800"/>
              <a:gd name="connsiteX78" fmla="*/ 2210571 w 2995200"/>
              <a:gd name="connsiteY78" fmla="*/ 3121554 h 3394800"/>
              <a:gd name="connsiteX79" fmla="*/ 2186164 w 2995200"/>
              <a:gd name="connsiteY79" fmla="*/ 3120712 h 3394800"/>
              <a:gd name="connsiteX80" fmla="*/ 2183705 w 2995200"/>
              <a:gd name="connsiteY80" fmla="*/ 3121584 h 3394800"/>
              <a:gd name="connsiteX81" fmla="*/ 2182865 w 2995200"/>
              <a:gd name="connsiteY81" fmla="*/ 3124110 h 3394800"/>
              <a:gd name="connsiteX82" fmla="*/ 2182865 w 2995200"/>
              <a:gd name="connsiteY82" fmla="*/ 3166240 h 3394800"/>
              <a:gd name="connsiteX83" fmla="*/ 2186014 w 2995200"/>
              <a:gd name="connsiteY83" fmla="*/ 3176675 h 3394800"/>
              <a:gd name="connsiteX84" fmla="*/ 2195069 w 2995200"/>
              <a:gd name="connsiteY84" fmla="*/ 3180314 h 3394800"/>
              <a:gd name="connsiteX85" fmla="*/ 2196478 w 2995200"/>
              <a:gd name="connsiteY85" fmla="*/ 3180223 h 3394800"/>
              <a:gd name="connsiteX86" fmla="*/ 2197858 w 2995200"/>
              <a:gd name="connsiteY86" fmla="*/ 3180043 h 3394800"/>
              <a:gd name="connsiteX87" fmla="*/ 2200016 w 2995200"/>
              <a:gd name="connsiteY87" fmla="*/ 3179051 h 3394800"/>
              <a:gd name="connsiteX88" fmla="*/ 2200676 w 2995200"/>
              <a:gd name="connsiteY88" fmla="*/ 3176825 h 3394800"/>
              <a:gd name="connsiteX89" fmla="*/ 2200316 w 2995200"/>
              <a:gd name="connsiteY89" fmla="*/ 3174841 h 3394800"/>
              <a:gd name="connsiteX90" fmla="*/ 2199027 w 2995200"/>
              <a:gd name="connsiteY90" fmla="*/ 3174420 h 3394800"/>
              <a:gd name="connsiteX91" fmla="*/ 2197858 w 2995200"/>
              <a:gd name="connsiteY91" fmla="*/ 3174510 h 3394800"/>
              <a:gd name="connsiteX92" fmla="*/ 2196538 w 2995200"/>
              <a:gd name="connsiteY92" fmla="*/ 3174600 h 3394800"/>
              <a:gd name="connsiteX93" fmla="*/ 2191321 w 2995200"/>
              <a:gd name="connsiteY93" fmla="*/ 3172405 h 3394800"/>
              <a:gd name="connsiteX94" fmla="*/ 2189552 w 2995200"/>
              <a:gd name="connsiteY94" fmla="*/ 3165759 h 3394800"/>
              <a:gd name="connsiteX95" fmla="*/ 2189552 w 2995200"/>
              <a:gd name="connsiteY95" fmla="*/ 3124110 h 3394800"/>
              <a:gd name="connsiteX96" fmla="*/ 2188653 w 2995200"/>
              <a:gd name="connsiteY96" fmla="*/ 3121584 h 3394800"/>
              <a:gd name="connsiteX97" fmla="*/ 2186164 w 2995200"/>
              <a:gd name="connsiteY97" fmla="*/ 3120712 h 3394800"/>
              <a:gd name="connsiteX98" fmla="*/ 2467420 w 2995200"/>
              <a:gd name="connsiteY98" fmla="*/ 3077980 h 3394800"/>
              <a:gd name="connsiteX99" fmla="*/ 2469968 w 2995200"/>
              <a:gd name="connsiteY99" fmla="*/ 3077980 h 3394800"/>
              <a:gd name="connsiteX100" fmla="*/ 2469968 w 2995200"/>
              <a:gd name="connsiteY100" fmla="*/ 3080476 h 3394800"/>
              <a:gd name="connsiteX101" fmla="*/ 2468529 w 2995200"/>
              <a:gd name="connsiteY101" fmla="*/ 3086761 h 3394800"/>
              <a:gd name="connsiteX102" fmla="*/ 2464571 w 2995200"/>
              <a:gd name="connsiteY102" fmla="*/ 3091062 h 3394800"/>
              <a:gd name="connsiteX103" fmla="*/ 2458754 w 2995200"/>
              <a:gd name="connsiteY103" fmla="*/ 3092625 h 3394800"/>
              <a:gd name="connsiteX104" fmla="*/ 2452367 w 2995200"/>
              <a:gd name="connsiteY104" fmla="*/ 3090460 h 3394800"/>
              <a:gd name="connsiteX105" fmla="*/ 2450029 w 2995200"/>
              <a:gd name="connsiteY105" fmla="*/ 3084927 h 3394800"/>
              <a:gd name="connsiteX106" fmla="*/ 2451558 w 2995200"/>
              <a:gd name="connsiteY106" fmla="*/ 3080717 h 3394800"/>
              <a:gd name="connsiteX107" fmla="*/ 2456895 w 2995200"/>
              <a:gd name="connsiteY107" fmla="*/ 3078612 h 3394800"/>
              <a:gd name="connsiteX108" fmla="*/ 2467420 w 2995200"/>
              <a:gd name="connsiteY108" fmla="*/ 3077980 h 3394800"/>
              <a:gd name="connsiteX109" fmla="*/ 2322954 w 2995200"/>
              <a:gd name="connsiteY109" fmla="*/ 3060960 h 3394800"/>
              <a:gd name="connsiteX110" fmla="*/ 2329250 w 2995200"/>
              <a:gd name="connsiteY110" fmla="*/ 3062614 h 3394800"/>
              <a:gd name="connsiteX111" fmla="*/ 2333088 w 2995200"/>
              <a:gd name="connsiteY111" fmla="*/ 3067365 h 3394800"/>
              <a:gd name="connsiteX112" fmla="*/ 2334378 w 2995200"/>
              <a:gd name="connsiteY112" fmla="*/ 3073860 h 3394800"/>
              <a:gd name="connsiteX113" fmla="*/ 2310060 w 2995200"/>
              <a:gd name="connsiteY113" fmla="*/ 3073860 h 3394800"/>
              <a:gd name="connsiteX114" fmla="*/ 2311440 w 2995200"/>
              <a:gd name="connsiteY114" fmla="*/ 3068267 h 3394800"/>
              <a:gd name="connsiteX115" fmla="*/ 2315847 w 2995200"/>
              <a:gd name="connsiteY115" fmla="*/ 3062914 h 3394800"/>
              <a:gd name="connsiteX116" fmla="*/ 2322954 w 2995200"/>
              <a:gd name="connsiteY116" fmla="*/ 3060960 h 3394800"/>
              <a:gd name="connsiteX117" fmla="*/ 2199867 w 2995200"/>
              <a:gd name="connsiteY117" fmla="*/ 3060960 h 3394800"/>
              <a:gd name="connsiteX118" fmla="*/ 2206163 w 2995200"/>
              <a:gd name="connsiteY118" fmla="*/ 3062614 h 3394800"/>
              <a:gd name="connsiteX119" fmla="*/ 2209972 w 2995200"/>
              <a:gd name="connsiteY119" fmla="*/ 3067365 h 3394800"/>
              <a:gd name="connsiteX120" fmla="*/ 2211291 w 2995200"/>
              <a:gd name="connsiteY120" fmla="*/ 3073860 h 3394800"/>
              <a:gd name="connsiteX121" fmla="*/ 2186943 w 2995200"/>
              <a:gd name="connsiteY121" fmla="*/ 3073860 h 3394800"/>
              <a:gd name="connsiteX122" fmla="*/ 2188322 w 2995200"/>
              <a:gd name="connsiteY122" fmla="*/ 3068267 h 3394800"/>
              <a:gd name="connsiteX123" fmla="*/ 2192730 w 2995200"/>
              <a:gd name="connsiteY123" fmla="*/ 3062914 h 3394800"/>
              <a:gd name="connsiteX124" fmla="*/ 2199867 w 2995200"/>
              <a:gd name="connsiteY124" fmla="*/ 3060960 h 3394800"/>
              <a:gd name="connsiteX125" fmla="*/ 2429249 w 2995200"/>
              <a:gd name="connsiteY125" fmla="*/ 3056329 h 3394800"/>
              <a:gd name="connsiteX126" fmla="*/ 2426790 w 2995200"/>
              <a:gd name="connsiteY126" fmla="*/ 3057261 h 3394800"/>
              <a:gd name="connsiteX127" fmla="*/ 2425951 w 2995200"/>
              <a:gd name="connsiteY127" fmla="*/ 3059877 h 3394800"/>
              <a:gd name="connsiteX128" fmla="*/ 2425951 w 2995200"/>
              <a:gd name="connsiteY128" fmla="*/ 3093678 h 3394800"/>
              <a:gd name="connsiteX129" fmla="*/ 2426790 w 2995200"/>
              <a:gd name="connsiteY129" fmla="*/ 3096384 h 3394800"/>
              <a:gd name="connsiteX130" fmla="*/ 2429249 w 2995200"/>
              <a:gd name="connsiteY130" fmla="*/ 3097316 h 3394800"/>
              <a:gd name="connsiteX131" fmla="*/ 2431768 w 2995200"/>
              <a:gd name="connsiteY131" fmla="*/ 3096384 h 3394800"/>
              <a:gd name="connsiteX132" fmla="*/ 2432638 w 2995200"/>
              <a:gd name="connsiteY132" fmla="*/ 3093678 h 3394800"/>
              <a:gd name="connsiteX133" fmla="*/ 2432638 w 2995200"/>
              <a:gd name="connsiteY133" fmla="*/ 3059877 h 3394800"/>
              <a:gd name="connsiteX134" fmla="*/ 2431738 w 2995200"/>
              <a:gd name="connsiteY134" fmla="*/ 3057261 h 3394800"/>
              <a:gd name="connsiteX135" fmla="*/ 2429249 w 2995200"/>
              <a:gd name="connsiteY135" fmla="*/ 3056329 h 3394800"/>
              <a:gd name="connsiteX136" fmla="*/ 2461153 w 2995200"/>
              <a:gd name="connsiteY136" fmla="*/ 3055998 h 3394800"/>
              <a:gd name="connsiteX137" fmla="*/ 2454377 w 2995200"/>
              <a:gd name="connsiteY137" fmla="*/ 3056840 h 3394800"/>
              <a:gd name="connsiteX138" fmla="*/ 2447210 w 2995200"/>
              <a:gd name="connsiteY138" fmla="*/ 3059486 h 3394800"/>
              <a:gd name="connsiteX139" fmla="*/ 2445771 w 2995200"/>
              <a:gd name="connsiteY139" fmla="*/ 3060809 h 3394800"/>
              <a:gd name="connsiteX140" fmla="*/ 2445411 w 2995200"/>
              <a:gd name="connsiteY140" fmla="*/ 3062494 h 3394800"/>
              <a:gd name="connsiteX141" fmla="*/ 2445981 w 2995200"/>
              <a:gd name="connsiteY141" fmla="*/ 3064027 h 3394800"/>
              <a:gd name="connsiteX142" fmla="*/ 2447300 w 2995200"/>
              <a:gd name="connsiteY142" fmla="*/ 3064899 h 3394800"/>
              <a:gd name="connsiteX143" fmla="*/ 2449279 w 2995200"/>
              <a:gd name="connsiteY143" fmla="*/ 3064508 h 3394800"/>
              <a:gd name="connsiteX144" fmla="*/ 2455396 w 2995200"/>
              <a:gd name="connsiteY144" fmla="*/ 3062133 h 3394800"/>
              <a:gd name="connsiteX145" fmla="*/ 2461153 w 2995200"/>
              <a:gd name="connsiteY145" fmla="*/ 3061381 h 3394800"/>
              <a:gd name="connsiteX146" fmla="*/ 2467900 w 2995200"/>
              <a:gd name="connsiteY146" fmla="*/ 3063636 h 3394800"/>
              <a:gd name="connsiteX147" fmla="*/ 2469968 w 2995200"/>
              <a:gd name="connsiteY147" fmla="*/ 3071034 h 3394800"/>
              <a:gd name="connsiteX148" fmla="*/ 2469968 w 2995200"/>
              <a:gd name="connsiteY148" fmla="*/ 3073620 h 3394800"/>
              <a:gd name="connsiteX149" fmla="*/ 2467330 w 2995200"/>
              <a:gd name="connsiteY149" fmla="*/ 3073620 h 3394800"/>
              <a:gd name="connsiteX150" fmla="*/ 2453027 w 2995200"/>
              <a:gd name="connsiteY150" fmla="*/ 3074672 h 3394800"/>
              <a:gd name="connsiteX151" fmla="*/ 2445531 w 2995200"/>
              <a:gd name="connsiteY151" fmla="*/ 3078311 h 3394800"/>
              <a:gd name="connsiteX152" fmla="*/ 2443282 w 2995200"/>
              <a:gd name="connsiteY152" fmla="*/ 3085348 h 3394800"/>
              <a:gd name="connsiteX153" fmla="*/ 2445171 w 2995200"/>
              <a:gd name="connsiteY153" fmla="*/ 3091633 h 3394800"/>
              <a:gd name="connsiteX154" fmla="*/ 2450328 w 2995200"/>
              <a:gd name="connsiteY154" fmla="*/ 3096053 h 3394800"/>
              <a:gd name="connsiteX155" fmla="*/ 2457705 w 2995200"/>
              <a:gd name="connsiteY155" fmla="*/ 3097647 h 3394800"/>
              <a:gd name="connsiteX156" fmla="*/ 2463792 w 2995200"/>
              <a:gd name="connsiteY156" fmla="*/ 3096414 h 3394800"/>
              <a:gd name="connsiteX157" fmla="*/ 2468349 w 2995200"/>
              <a:gd name="connsiteY157" fmla="*/ 3092956 h 3394800"/>
              <a:gd name="connsiteX158" fmla="*/ 2470118 w 2995200"/>
              <a:gd name="connsiteY158" fmla="*/ 3090039 h 3394800"/>
              <a:gd name="connsiteX159" fmla="*/ 2470118 w 2995200"/>
              <a:gd name="connsiteY159" fmla="*/ 3094009 h 3394800"/>
              <a:gd name="connsiteX160" fmla="*/ 2470958 w 2995200"/>
              <a:gd name="connsiteY160" fmla="*/ 3096595 h 3394800"/>
              <a:gd name="connsiteX161" fmla="*/ 2473357 w 2995200"/>
              <a:gd name="connsiteY161" fmla="*/ 3097497 h 3394800"/>
              <a:gd name="connsiteX162" fmla="*/ 2475606 w 2995200"/>
              <a:gd name="connsiteY162" fmla="*/ 3096595 h 3394800"/>
              <a:gd name="connsiteX163" fmla="*/ 2476385 w 2995200"/>
              <a:gd name="connsiteY163" fmla="*/ 3094009 h 3394800"/>
              <a:gd name="connsiteX164" fmla="*/ 2476385 w 2995200"/>
              <a:gd name="connsiteY164" fmla="*/ 3071635 h 3394800"/>
              <a:gd name="connsiteX165" fmla="*/ 2474736 w 2995200"/>
              <a:gd name="connsiteY165" fmla="*/ 3062824 h 3394800"/>
              <a:gd name="connsiteX166" fmla="*/ 2469729 w 2995200"/>
              <a:gd name="connsiteY166" fmla="*/ 3057712 h 3394800"/>
              <a:gd name="connsiteX167" fmla="*/ 2461153 w 2995200"/>
              <a:gd name="connsiteY167" fmla="*/ 3055998 h 3394800"/>
              <a:gd name="connsiteX168" fmla="*/ 2370090 w 2995200"/>
              <a:gd name="connsiteY168" fmla="*/ 3055998 h 3394800"/>
              <a:gd name="connsiteX169" fmla="*/ 2361064 w 2995200"/>
              <a:gd name="connsiteY169" fmla="*/ 3058434 h 3394800"/>
              <a:gd name="connsiteX170" fmla="*/ 2356326 w 2995200"/>
              <a:gd name="connsiteY170" fmla="*/ 3063636 h 3394800"/>
              <a:gd name="connsiteX171" fmla="*/ 2356326 w 2995200"/>
              <a:gd name="connsiteY171" fmla="*/ 3059546 h 3394800"/>
              <a:gd name="connsiteX172" fmla="*/ 2355457 w 2995200"/>
              <a:gd name="connsiteY172" fmla="*/ 3057050 h 3394800"/>
              <a:gd name="connsiteX173" fmla="*/ 2353028 w 2995200"/>
              <a:gd name="connsiteY173" fmla="*/ 3056178 h 3394800"/>
              <a:gd name="connsiteX174" fmla="*/ 2350659 w 2995200"/>
              <a:gd name="connsiteY174" fmla="*/ 3057050 h 3394800"/>
              <a:gd name="connsiteX175" fmla="*/ 2349820 w 2995200"/>
              <a:gd name="connsiteY175" fmla="*/ 3059546 h 3394800"/>
              <a:gd name="connsiteX176" fmla="*/ 2349820 w 2995200"/>
              <a:gd name="connsiteY176" fmla="*/ 3094009 h 3394800"/>
              <a:gd name="connsiteX177" fmla="*/ 2350659 w 2995200"/>
              <a:gd name="connsiteY177" fmla="*/ 3096595 h 3394800"/>
              <a:gd name="connsiteX178" fmla="*/ 2353118 w 2995200"/>
              <a:gd name="connsiteY178" fmla="*/ 3097497 h 3394800"/>
              <a:gd name="connsiteX179" fmla="*/ 2356507 w 2995200"/>
              <a:gd name="connsiteY179" fmla="*/ 3094009 h 3394800"/>
              <a:gd name="connsiteX180" fmla="*/ 2356507 w 2995200"/>
              <a:gd name="connsiteY180" fmla="*/ 3074011 h 3394800"/>
              <a:gd name="connsiteX181" fmla="*/ 2359745 w 2995200"/>
              <a:gd name="connsiteY181" fmla="*/ 3064899 h 3394800"/>
              <a:gd name="connsiteX182" fmla="*/ 2368530 w 2995200"/>
              <a:gd name="connsiteY182" fmla="*/ 3061471 h 3394800"/>
              <a:gd name="connsiteX183" fmla="*/ 2375487 w 2995200"/>
              <a:gd name="connsiteY183" fmla="*/ 3064057 h 3394800"/>
              <a:gd name="connsiteX184" fmla="*/ 2377676 w 2995200"/>
              <a:gd name="connsiteY184" fmla="*/ 3072297 h 3394800"/>
              <a:gd name="connsiteX185" fmla="*/ 2377676 w 2995200"/>
              <a:gd name="connsiteY185" fmla="*/ 3094009 h 3394800"/>
              <a:gd name="connsiteX186" fmla="*/ 2378545 w 2995200"/>
              <a:gd name="connsiteY186" fmla="*/ 3096595 h 3394800"/>
              <a:gd name="connsiteX187" fmla="*/ 2381064 w 2995200"/>
              <a:gd name="connsiteY187" fmla="*/ 3097497 h 3394800"/>
              <a:gd name="connsiteX188" fmla="*/ 2383493 w 2995200"/>
              <a:gd name="connsiteY188" fmla="*/ 3096595 h 3394800"/>
              <a:gd name="connsiteX189" fmla="*/ 2384362 w 2995200"/>
              <a:gd name="connsiteY189" fmla="*/ 3094009 h 3394800"/>
              <a:gd name="connsiteX190" fmla="*/ 2384362 w 2995200"/>
              <a:gd name="connsiteY190" fmla="*/ 3071876 h 3394800"/>
              <a:gd name="connsiteX191" fmla="*/ 2382773 w 2995200"/>
              <a:gd name="connsiteY191" fmla="*/ 3062974 h 3394800"/>
              <a:gd name="connsiteX192" fmla="*/ 2378035 w 2995200"/>
              <a:gd name="connsiteY192" fmla="*/ 3057742 h 3394800"/>
              <a:gd name="connsiteX193" fmla="*/ 2370090 w 2995200"/>
              <a:gd name="connsiteY193" fmla="*/ 3055998 h 3394800"/>
              <a:gd name="connsiteX194" fmla="*/ 2322804 w 2995200"/>
              <a:gd name="connsiteY194" fmla="*/ 3055998 h 3394800"/>
              <a:gd name="connsiteX195" fmla="*/ 2312789 w 2995200"/>
              <a:gd name="connsiteY195" fmla="*/ 3058644 h 3394800"/>
              <a:gd name="connsiteX196" fmla="*/ 2305982 w 2995200"/>
              <a:gd name="connsiteY196" fmla="*/ 3065952 h 3394800"/>
              <a:gd name="connsiteX197" fmla="*/ 2303524 w 2995200"/>
              <a:gd name="connsiteY197" fmla="*/ 3076928 h 3394800"/>
              <a:gd name="connsiteX198" fmla="*/ 2306012 w 2995200"/>
              <a:gd name="connsiteY198" fmla="*/ 3087994 h 3394800"/>
              <a:gd name="connsiteX199" fmla="*/ 2313119 w 2995200"/>
              <a:gd name="connsiteY199" fmla="*/ 3095121 h 3394800"/>
              <a:gd name="connsiteX200" fmla="*/ 2324033 w 2995200"/>
              <a:gd name="connsiteY200" fmla="*/ 3097647 h 3394800"/>
              <a:gd name="connsiteX201" fmla="*/ 2331349 w 2995200"/>
              <a:gd name="connsiteY201" fmla="*/ 3096595 h 3394800"/>
              <a:gd name="connsiteX202" fmla="*/ 2337796 w 2995200"/>
              <a:gd name="connsiteY202" fmla="*/ 3093527 h 3394800"/>
              <a:gd name="connsiteX203" fmla="*/ 2339235 w 2995200"/>
              <a:gd name="connsiteY203" fmla="*/ 3091964 h 3394800"/>
              <a:gd name="connsiteX204" fmla="*/ 2339415 w 2995200"/>
              <a:gd name="connsiteY204" fmla="*/ 3090250 h 3394800"/>
              <a:gd name="connsiteX205" fmla="*/ 2338606 w 2995200"/>
              <a:gd name="connsiteY205" fmla="*/ 3088926 h 3394800"/>
              <a:gd name="connsiteX206" fmla="*/ 2337107 w 2995200"/>
              <a:gd name="connsiteY206" fmla="*/ 3088355 h 3394800"/>
              <a:gd name="connsiteX207" fmla="*/ 2334977 w 2995200"/>
              <a:gd name="connsiteY207" fmla="*/ 3089047 h 3394800"/>
              <a:gd name="connsiteX208" fmla="*/ 2329580 w 2995200"/>
              <a:gd name="connsiteY208" fmla="*/ 3091542 h 3394800"/>
              <a:gd name="connsiteX209" fmla="*/ 2324033 w 2995200"/>
              <a:gd name="connsiteY209" fmla="*/ 3092294 h 3394800"/>
              <a:gd name="connsiteX210" fmla="*/ 2313598 w 2995200"/>
              <a:gd name="connsiteY210" fmla="*/ 3088325 h 3394800"/>
              <a:gd name="connsiteX211" fmla="*/ 2309970 w 2995200"/>
              <a:gd name="connsiteY211" fmla="*/ 3078251 h 3394800"/>
              <a:gd name="connsiteX212" fmla="*/ 2337286 w 2995200"/>
              <a:gd name="connsiteY212" fmla="*/ 3078251 h 3394800"/>
              <a:gd name="connsiteX213" fmla="*/ 2339445 w 2995200"/>
              <a:gd name="connsiteY213" fmla="*/ 3077619 h 3394800"/>
              <a:gd name="connsiteX214" fmla="*/ 2340195 w 2995200"/>
              <a:gd name="connsiteY214" fmla="*/ 3075665 h 3394800"/>
              <a:gd name="connsiteX215" fmla="*/ 2338995 w 2995200"/>
              <a:gd name="connsiteY215" fmla="*/ 3067485 h 3394800"/>
              <a:gd name="connsiteX216" fmla="*/ 2335517 w 2995200"/>
              <a:gd name="connsiteY216" fmla="*/ 3061291 h 3394800"/>
              <a:gd name="connsiteX217" fmla="*/ 2330060 w 2995200"/>
              <a:gd name="connsiteY217" fmla="*/ 3057381 h 3394800"/>
              <a:gd name="connsiteX218" fmla="*/ 2322804 w 2995200"/>
              <a:gd name="connsiteY218" fmla="*/ 3055998 h 3394800"/>
              <a:gd name="connsiteX219" fmla="*/ 2280945 w 2995200"/>
              <a:gd name="connsiteY219" fmla="*/ 3055998 h 3394800"/>
              <a:gd name="connsiteX220" fmla="*/ 2272699 w 2995200"/>
              <a:gd name="connsiteY220" fmla="*/ 3057502 h 3394800"/>
              <a:gd name="connsiteX221" fmla="*/ 2267212 w 2995200"/>
              <a:gd name="connsiteY221" fmla="*/ 3061682 h 3394800"/>
              <a:gd name="connsiteX222" fmla="*/ 2265293 w 2995200"/>
              <a:gd name="connsiteY222" fmla="*/ 3068057 h 3394800"/>
              <a:gd name="connsiteX223" fmla="*/ 2267782 w 2995200"/>
              <a:gd name="connsiteY223" fmla="*/ 3074943 h 3394800"/>
              <a:gd name="connsiteX224" fmla="*/ 2275488 w 2995200"/>
              <a:gd name="connsiteY224" fmla="*/ 3078642 h 3394800"/>
              <a:gd name="connsiteX225" fmla="*/ 2282984 w 2995200"/>
              <a:gd name="connsiteY225" fmla="*/ 3080296 h 3394800"/>
              <a:gd name="connsiteX226" fmla="*/ 2287932 w 2995200"/>
              <a:gd name="connsiteY226" fmla="*/ 3082401 h 3394800"/>
              <a:gd name="connsiteX227" fmla="*/ 2289491 w 2995200"/>
              <a:gd name="connsiteY227" fmla="*/ 3086100 h 3394800"/>
              <a:gd name="connsiteX228" fmla="*/ 2287122 w 2995200"/>
              <a:gd name="connsiteY228" fmla="*/ 3090791 h 3394800"/>
              <a:gd name="connsiteX229" fmla="*/ 2280016 w 2995200"/>
              <a:gd name="connsiteY229" fmla="*/ 3092535 h 3394800"/>
              <a:gd name="connsiteX230" fmla="*/ 2274049 w 2995200"/>
              <a:gd name="connsiteY230" fmla="*/ 3091753 h 3394800"/>
              <a:gd name="connsiteX231" fmla="*/ 2267842 w 2995200"/>
              <a:gd name="connsiteY231" fmla="*/ 3088986 h 3394800"/>
              <a:gd name="connsiteX232" fmla="*/ 2266073 w 2995200"/>
              <a:gd name="connsiteY232" fmla="*/ 3088596 h 3394800"/>
              <a:gd name="connsiteX233" fmla="*/ 2264754 w 2995200"/>
              <a:gd name="connsiteY233" fmla="*/ 3089317 h 3394800"/>
              <a:gd name="connsiteX234" fmla="*/ 2264094 w 2995200"/>
              <a:gd name="connsiteY234" fmla="*/ 3090671 h 3394800"/>
              <a:gd name="connsiteX235" fmla="*/ 2264304 w 2995200"/>
              <a:gd name="connsiteY235" fmla="*/ 3092234 h 3394800"/>
              <a:gd name="connsiteX236" fmla="*/ 2265443 w 2995200"/>
              <a:gd name="connsiteY236" fmla="*/ 3093618 h 3394800"/>
              <a:gd name="connsiteX237" fmla="*/ 2272399 w 2995200"/>
              <a:gd name="connsiteY237" fmla="*/ 3096745 h 3394800"/>
              <a:gd name="connsiteX238" fmla="*/ 2279866 w 2995200"/>
              <a:gd name="connsiteY238" fmla="*/ 3097647 h 3394800"/>
              <a:gd name="connsiteX239" fmla="*/ 2291470 w 2995200"/>
              <a:gd name="connsiteY239" fmla="*/ 3094430 h 3394800"/>
              <a:gd name="connsiteX240" fmla="*/ 2295848 w 2995200"/>
              <a:gd name="connsiteY240" fmla="*/ 3085769 h 3394800"/>
              <a:gd name="connsiteX241" fmla="*/ 2293179 w 2995200"/>
              <a:gd name="connsiteY241" fmla="*/ 3078943 h 3394800"/>
              <a:gd name="connsiteX242" fmla="*/ 2285143 w 2995200"/>
              <a:gd name="connsiteY242" fmla="*/ 3075274 h 3394800"/>
              <a:gd name="connsiteX243" fmla="*/ 2277647 w 2995200"/>
              <a:gd name="connsiteY243" fmla="*/ 3073680 h 3394800"/>
              <a:gd name="connsiteX244" fmla="*/ 2273029 w 2995200"/>
              <a:gd name="connsiteY244" fmla="*/ 3071545 h 3394800"/>
              <a:gd name="connsiteX245" fmla="*/ 2271530 w 2995200"/>
              <a:gd name="connsiteY245" fmla="*/ 3067756 h 3394800"/>
              <a:gd name="connsiteX246" fmla="*/ 2273929 w 2995200"/>
              <a:gd name="connsiteY246" fmla="*/ 3062944 h 3394800"/>
              <a:gd name="connsiteX247" fmla="*/ 2280945 w 2995200"/>
              <a:gd name="connsiteY247" fmla="*/ 3061140 h 3394800"/>
              <a:gd name="connsiteX248" fmla="*/ 2285953 w 2995200"/>
              <a:gd name="connsiteY248" fmla="*/ 3061922 h 3394800"/>
              <a:gd name="connsiteX249" fmla="*/ 2290990 w 2995200"/>
              <a:gd name="connsiteY249" fmla="*/ 3064358 h 3394800"/>
              <a:gd name="connsiteX250" fmla="*/ 2292729 w 2995200"/>
              <a:gd name="connsiteY250" fmla="*/ 3064839 h 3394800"/>
              <a:gd name="connsiteX251" fmla="*/ 2294108 w 2995200"/>
              <a:gd name="connsiteY251" fmla="*/ 3064238 h 3394800"/>
              <a:gd name="connsiteX252" fmla="*/ 2294918 w 2995200"/>
              <a:gd name="connsiteY252" fmla="*/ 3062914 h 3394800"/>
              <a:gd name="connsiteX253" fmla="*/ 2294828 w 2995200"/>
              <a:gd name="connsiteY253" fmla="*/ 3061321 h 3394800"/>
              <a:gd name="connsiteX254" fmla="*/ 2293718 w 2995200"/>
              <a:gd name="connsiteY254" fmla="*/ 3059967 h 3394800"/>
              <a:gd name="connsiteX255" fmla="*/ 2287812 w 2995200"/>
              <a:gd name="connsiteY255" fmla="*/ 3056960 h 3394800"/>
              <a:gd name="connsiteX256" fmla="*/ 2280945 w 2995200"/>
              <a:gd name="connsiteY256" fmla="*/ 3055998 h 3394800"/>
              <a:gd name="connsiteX257" fmla="*/ 2241305 w 2995200"/>
              <a:gd name="connsiteY257" fmla="*/ 3055998 h 3394800"/>
              <a:gd name="connsiteX258" fmla="*/ 2233060 w 2995200"/>
              <a:gd name="connsiteY258" fmla="*/ 3057502 h 3394800"/>
              <a:gd name="connsiteX259" fmla="*/ 2227573 w 2995200"/>
              <a:gd name="connsiteY259" fmla="*/ 3061682 h 3394800"/>
              <a:gd name="connsiteX260" fmla="*/ 2225653 w 2995200"/>
              <a:gd name="connsiteY260" fmla="*/ 3068057 h 3394800"/>
              <a:gd name="connsiteX261" fmla="*/ 2228172 w 2995200"/>
              <a:gd name="connsiteY261" fmla="*/ 3074943 h 3394800"/>
              <a:gd name="connsiteX262" fmla="*/ 2235848 w 2995200"/>
              <a:gd name="connsiteY262" fmla="*/ 3078642 h 3394800"/>
              <a:gd name="connsiteX263" fmla="*/ 2243375 w 2995200"/>
              <a:gd name="connsiteY263" fmla="*/ 3080296 h 3394800"/>
              <a:gd name="connsiteX264" fmla="*/ 2248292 w 2995200"/>
              <a:gd name="connsiteY264" fmla="*/ 3082401 h 3394800"/>
              <a:gd name="connsiteX265" fmla="*/ 2249881 w 2995200"/>
              <a:gd name="connsiteY265" fmla="*/ 3086100 h 3394800"/>
              <a:gd name="connsiteX266" fmla="*/ 2247482 w 2995200"/>
              <a:gd name="connsiteY266" fmla="*/ 3090791 h 3394800"/>
              <a:gd name="connsiteX267" fmla="*/ 2240406 w 2995200"/>
              <a:gd name="connsiteY267" fmla="*/ 3092535 h 3394800"/>
              <a:gd name="connsiteX268" fmla="*/ 2234409 w 2995200"/>
              <a:gd name="connsiteY268" fmla="*/ 3091753 h 3394800"/>
              <a:gd name="connsiteX269" fmla="*/ 2228202 w 2995200"/>
              <a:gd name="connsiteY269" fmla="*/ 3088986 h 3394800"/>
              <a:gd name="connsiteX270" fmla="*/ 2226433 w 2995200"/>
              <a:gd name="connsiteY270" fmla="*/ 3088596 h 3394800"/>
              <a:gd name="connsiteX271" fmla="*/ 2225114 w 2995200"/>
              <a:gd name="connsiteY271" fmla="*/ 3089317 h 3394800"/>
              <a:gd name="connsiteX272" fmla="*/ 2224454 w 2995200"/>
              <a:gd name="connsiteY272" fmla="*/ 3090671 h 3394800"/>
              <a:gd name="connsiteX273" fmla="*/ 2224664 w 2995200"/>
              <a:gd name="connsiteY273" fmla="*/ 3092234 h 3394800"/>
              <a:gd name="connsiteX274" fmla="*/ 2225803 w 2995200"/>
              <a:gd name="connsiteY274" fmla="*/ 3093618 h 3394800"/>
              <a:gd name="connsiteX275" fmla="*/ 2232760 w 2995200"/>
              <a:gd name="connsiteY275" fmla="*/ 3096745 h 3394800"/>
              <a:gd name="connsiteX276" fmla="*/ 2240226 w 2995200"/>
              <a:gd name="connsiteY276" fmla="*/ 3097647 h 3394800"/>
              <a:gd name="connsiteX277" fmla="*/ 2251860 w 2995200"/>
              <a:gd name="connsiteY277" fmla="*/ 3094430 h 3394800"/>
              <a:gd name="connsiteX278" fmla="*/ 2256208 w 2995200"/>
              <a:gd name="connsiteY278" fmla="*/ 3085769 h 3394800"/>
              <a:gd name="connsiteX279" fmla="*/ 2253539 w 2995200"/>
              <a:gd name="connsiteY279" fmla="*/ 3078943 h 3394800"/>
              <a:gd name="connsiteX280" fmla="*/ 2245503 w 2995200"/>
              <a:gd name="connsiteY280" fmla="*/ 3075274 h 3394800"/>
              <a:gd name="connsiteX281" fmla="*/ 2238007 w 2995200"/>
              <a:gd name="connsiteY281" fmla="*/ 3073680 h 3394800"/>
              <a:gd name="connsiteX282" fmla="*/ 2233389 w 2995200"/>
              <a:gd name="connsiteY282" fmla="*/ 3071545 h 3394800"/>
              <a:gd name="connsiteX283" fmla="*/ 2231920 w 2995200"/>
              <a:gd name="connsiteY283" fmla="*/ 3067756 h 3394800"/>
              <a:gd name="connsiteX284" fmla="*/ 2234289 w 2995200"/>
              <a:gd name="connsiteY284" fmla="*/ 3062944 h 3394800"/>
              <a:gd name="connsiteX285" fmla="*/ 2241305 w 2995200"/>
              <a:gd name="connsiteY285" fmla="*/ 3061140 h 3394800"/>
              <a:gd name="connsiteX286" fmla="*/ 2246313 w 2995200"/>
              <a:gd name="connsiteY286" fmla="*/ 3061922 h 3394800"/>
              <a:gd name="connsiteX287" fmla="*/ 2251350 w 2995200"/>
              <a:gd name="connsiteY287" fmla="*/ 3064358 h 3394800"/>
              <a:gd name="connsiteX288" fmla="*/ 2253090 w 2995200"/>
              <a:gd name="connsiteY288" fmla="*/ 3064839 h 3394800"/>
              <a:gd name="connsiteX289" fmla="*/ 2254499 w 2995200"/>
              <a:gd name="connsiteY289" fmla="*/ 3064238 h 3394800"/>
              <a:gd name="connsiteX290" fmla="*/ 2255278 w 2995200"/>
              <a:gd name="connsiteY290" fmla="*/ 3062914 h 3394800"/>
              <a:gd name="connsiteX291" fmla="*/ 2255188 w 2995200"/>
              <a:gd name="connsiteY291" fmla="*/ 3061321 h 3394800"/>
              <a:gd name="connsiteX292" fmla="*/ 2254079 w 2995200"/>
              <a:gd name="connsiteY292" fmla="*/ 3059967 h 3394800"/>
              <a:gd name="connsiteX293" fmla="*/ 2248172 w 2995200"/>
              <a:gd name="connsiteY293" fmla="*/ 3056960 h 3394800"/>
              <a:gd name="connsiteX294" fmla="*/ 2241305 w 2995200"/>
              <a:gd name="connsiteY294" fmla="*/ 3055998 h 3394800"/>
              <a:gd name="connsiteX295" fmla="*/ 2199687 w 2995200"/>
              <a:gd name="connsiteY295" fmla="*/ 3055998 h 3394800"/>
              <a:gd name="connsiteX296" fmla="*/ 2189672 w 2995200"/>
              <a:gd name="connsiteY296" fmla="*/ 3058644 h 3394800"/>
              <a:gd name="connsiteX297" fmla="*/ 2182865 w 2995200"/>
              <a:gd name="connsiteY297" fmla="*/ 3065952 h 3394800"/>
              <a:gd name="connsiteX298" fmla="*/ 2180407 w 2995200"/>
              <a:gd name="connsiteY298" fmla="*/ 3076928 h 3394800"/>
              <a:gd name="connsiteX299" fmla="*/ 2182925 w 2995200"/>
              <a:gd name="connsiteY299" fmla="*/ 3087994 h 3394800"/>
              <a:gd name="connsiteX300" fmla="*/ 2190002 w 2995200"/>
              <a:gd name="connsiteY300" fmla="*/ 3095121 h 3394800"/>
              <a:gd name="connsiteX301" fmla="*/ 2200916 w 2995200"/>
              <a:gd name="connsiteY301" fmla="*/ 3097647 h 3394800"/>
              <a:gd name="connsiteX302" fmla="*/ 2208262 w 2995200"/>
              <a:gd name="connsiteY302" fmla="*/ 3096595 h 3394800"/>
              <a:gd name="connsiteX303" fmla="*/ 2214679 w 2995200"/>
              <a:gd name="connsiteY303" fmla="*/ 3093527 h 3394800"/>
              <a:gd name="connsiteX304" fmla="*/ 2216118 w 2995200"/>
              <a:gd name="connsiteY304" fmla="*/ 3091964 h 3394800"/>
              <a:gd name="connsiteX305" fmla="*/ 2216298 w 2995200"/>
              <a:gd name="connsiteY305" fmla="*/ 3090250 h 3394800"/>
              <a:gd name="connsiteX306" fmla="*/ 2215519 w 2995200"/>
              <a:gd name="connsiteY306" fmla="*/ 3088926 h 3394800"/>
              <a:gd name="connsiteX307" fmla="*/ 2213989 w 2995200"/>
              <a:gd name="connsiteY307" fmla="*/ 3088355 h 3394800"/>
              <a:gd name="connsiteX308" fmla="*/ 2211891 w 2995200"/>
              <a:gd name="connsiteY308" fmla="*/ 3089047 h 3394800"/>
              <a:gd name="connsiteX309" fmla="*/ 2206493 w 2995200"/>
              <a:gd name="connsiteY309" fmla="*/ 3091542 h 3394800"/>
              <a:gd name="connsiteX310" fmla="*/ 2200916 w 2995200"/>
              <a:gd name="connsiteY310" fmla="*/ 3092294 h 3394800"/>
              <a:gd name="connsiteX311" fmla="*/ 2190482 w 2995200"/>
              <a:gd name="connsiteY311" fmla="*/ 3088325 h 3394800"/>
              <a:gd name="connsiteX312" fmla="*/ 2186853 w 2995200"/>
              <a:gd name="connsiteY312" fmla="*/ 3078251 h 3394800"/>
              <a:gd name="connsiteX313" fmla="*/ 2214199 w 2995200"/>
              <a:gd name="connsiteY313" fmla="*/ 3078251 h 3394800"/>
              <a:gd name="connsiteX314" fmla="*/ 2216328 w 2995200"/>
              <a:gd name="connsiteY314" fmla="*/ 3077619 h 3394800"/>
              <a:gd name="connsiteX315" fmla="*/ 2217078 w 2995200"/>
              <a:gd name="connsiteY315" fmla="*/ 3075665 h 3394800"/>
              <a:gd name="connsiteX316" fmla="*/ 2215878 w 2995200"/>
              <a:gd name="connsiteY316" fmla="*/ 3067485 h 3394800"/>
              <a:gd name="connsiteX317" fmla="*/ 2212430 w 2995200"/>
              <a:gd name="connsiteY317" fmla="*/ 3061291 h 3394800"/>
              <a:gd name="connsiteX318" fmla="*/ 2206943 w 2995200"/>
              <a:gd name="connsiteY318" fmla="*/ 3057381 h 3394800"/>
              <a:gd name="connsiteX319" fmla="*/ 2199687 w 2995200"/>
              <a:gd name="connsiteY319" fmla="*/ 3055998 h 3394800"/>
              <a:gd name="connsiteX320" fmla="*/ 2401903 w 2995200"/>
              <a:gd name="connsiteY320" fmla="*/ 3043849 h 3394800"/>
              <a:gd name="connsiteX321" fmla="*/ 2399444 w 2995200"/>
              <a:gd name="connsiteY321" fmla="*/ 3044721 h 3394800"/>
              <a:gd name="connsiteX322" fmla="*/ 2398515 w 2995200"/>
              <a:gd name="connsiteY322" fmla="*/ 3047247 h 3394800"/>
              <a:gd name="connsiteX323" fmla="*/ 2398515 w 2995200"/>
              <a:gd name="connsiteY323" fmla="*/ 3056750 h 3394800"/>
              <a:gd name="connsiteX324" fmla="*/ 2392998 w 2995200"/>
              <a:gd name="connsiteY324" fmla="*/ 3056750 h 3394800"/>
              <a:gd name="connsiteX325" fmla="*/ 2390869 w 2995200"/>
              <a:gd name="connsiteY325" fmla="*/ 3057411 h 3394800"/>
              <a:gd name="connsiteX326" fmla="*/ 2390119 w 2995200"/>
              <a:gd name="connsiteY326" fmla="*/ 3059306 h 3394800"/>
              <a:gd name="connsiteX327" fmla="*/ 2390869 w 2995200"/>
              <a:gd name="connsiteY327" fmla="*/ 3061261 h 3394800"/>
              <a:gd name="connsiteX328" fmla="*/ 2392998 w 2995200"/>
              <a:gd name="connsiteY328" fmla="*/ 3061952 h 3394800"/>
              <a:gd name="connsiteX329" fmla="*/ 2398515 w 2995200"/>
              <a:gd name="connsiteY329" fmla="*/ 3061952 h 3394800"/>
              <a:gd name="connsiteX330" fmla="*/ 2398515 w 2995200"/>
              <a:gd name="connsiteY330" fmla="*/ 3083032 h 3394800"/>
              <a:gd name="connsiteX331" fmla="*/ 2400104 w 2995200"/>
              <a:gd name="connsiteY331" fmla="*/ 3091001 h 3394800"/>
              <a:gd name="connsiteX332" fmla="*/ 2404812 w 2995200"/>
              <a:gd name="connsiteY332" fmla="*/ 3095963 h 3394800"/>
              <a:gd name="connsiteX333" fmla="*/ 2412698 w 2995200"/>
              <a:gd name="connsiteY333" fmla="*/ 3097647 h 3394800"/>
              <a:gd name="connsiteX334" fmla="*/ 2415636 w 2995200"/>
              <a:gd name="connsiteY334" fmla="*/ 3097377 h 3394800"/>
              <a:gd name="connsiteX335" fmla="*/ 2418215 w 2995200"/>
              <a:gd name="connsiteY335" fmla="*/ 3096745 h 3394800"/>
              <a:gd name="connsiteX336" fmla="*/ 2419504 w 2995200"/>
              <a:gd name="connsiteY336" fmla="*/ 3095602 h 3394800"/>
              <a:gd name="connsiteX337" fmla="*/ 2419864 w 2995200"/>
              <a:gd name="connsiteY337" fmla="*/ 3093768 h 3394800"/>
              <a:gd name="connsiteX338" fmla="*/ 2419384 w 2995200"/>
              <a:gd name="connsiteY338" fmla="*/ 3091783 h 3394800"/>
              <a:gd name="connsiteX339" fmla="*/ 2418125 w 2995200"/>
              <a:gd name="connsiteY339" fmla="*/ 3091302 h 3394800"/>
              <a:gd name="connsiteX340" fmla="*/ 2416296 w 2995200"/>
              <a:gd name="connsiteY340" fmla="*/ 3091633 h 3394800"/>
              <a:gd name="connsiteX341" fmla="*/ 2413597 w 2995200"/>
              <a:gd name="connsiteY341" fmla="*/ 3091964 h 3394800"/>
              <a:gd name="connsiteX342" fmla="*/ 2407181 w 2995200"/>
              <a:gd name="connsiteY342" fmla="*/ 3089528 h 3394800"/>
              <a:gd name="connsiteX343" fmla="*/ 2405202 w 2995200"/>
              <a:gd name="connsiteY343" fmla="*/ 3082371 h 3394800"/>
              <a:gd name="connsiteX344" fmla="*/ 2405202 w 2995200"/>
              <a:gd name="connsiteY344" fmla="*/ 3061952 h 3394800"/>
              <a:gd name="connsiteX345" fmla="*/ 2415576 w 2995200"/>
              <a:gd name="connsiteY345" fmla="*/ 3061952 h 3394800"/>
              <a:gd name="connsiteX346" fmla="*/ 2417735 w 2995200"/>
              <a:gd name="connsiteY346" fmla="*/ 3061261 h 3394800"/>
              <a:gd name="connsiteX347" fmla="*/ 2418455 w 2995200"/>
              <a:gd name="connsiteY347" fmla="*/ 3059306 h 3394800"/>
              <a:gd name="connsiteX348" fmla="*/ 2417735 w 2995200"/>
              <a:gd name="connsiteY348" fmla="*/ 3057411 h 3394800"/>
              <a:gd name="connsiteX349" fmla="*/ 2415576 w 2995200"/>
              <a:gd name="connsiteY349" fmla="*/ 3056750 h 3394800"/>
              <a:gd name="connsiteX350" fmla="*/ 2405202 w 2995200"/>
              <a:gd name="connsiteY350" fmla="*/ 3056750 h 3394800"/>
              <a:gd name="connsiteX351" fmla="*/ 2405202 w 2995200"/>
              <a:gd name="connsiteY351" fmla="*/ 3047247 h 3394800"/>
              <a:gd name="connsiteX352" fmla="*/ 2404332 w 2995200"/>
              <a:gd name="connsiteY352" fmla="*/ 3044721 h 3394800"/>
              <a:gd name="connsiteX353" fmla="*/ 2401903 w 2995200"/>
              <a:gd name="connsiteY353" fmla="*/ 3043849 h 3394800"/>
              <a:gd name="connsiteX354" fmla="*/ 2429249 w 2995200"/>
              <a:gd name="connsiteY354" fmla="*/ 3038887 h 3394800"/>
              <a:gd name="connsiteX355" fmla="*/ 2426041 w 2995200"/>
              <a:gd name="connsiteY355" fmla="*/ 3039940 h 3394800"/>
              <a:gd name="connsiteX356" fmla="*/ 2424901 w 2995200"/>
              <a:gd name="connsiteY356" fmla="*/ 3042947 h 3394800"/>
              <a:gd name="connsiteX357" fmla="*/ 2426041 w 2995200"/>
              <a:gd name="connsiteY357" fmla="*/ 3045954 h 3394800"/>
              <a:gd name="connsiteX358" fmla="*/ 2429249 w 2995200"/>
              <a:gd name="connsiteY358" fmla="*/ 3047067 h 3394800"/>
              <a:gd name="connsiteX359" fmla="*/ 2432518 w 2995200"/>
              <a:gd name="connsiteY359" fmla="*/ 3045954 h 3394800"/>
              <a:gd name="connsiteX360" fmla="*/ 2433627 w 2995200"/>
              <a:gd name="connsiteY360" fmla="*/ 3042947 h 3394800"/>
              <a:gd name="connsiteX361" fmla="*/ 2432518 w 2995200"/>
              <a:gd name="connsiteY361" fmla="*/ 3039940 h 3394800"/>
              <a:gd name="connsiteX362" fmla="*/ 2429249 w 2995200"/>
              <a:gd name="connsiteY362" fmla="*/ 3038887 h 3394800"/>
              <a:gd name="connsiteX363" fmla="*/ 2492037 w 2995200"/>
              <a:gd name="connsiteY363" fmla="*/ 3038076 h 3394800"/>
              <a:gd name="connsiteX364" fmla="*/ 2489578 w 2995200"/>
              <a:gd name="connsiteY364" fmla="*/ 3038947 h 3394800"/>
              <a:gd name="connsiteX365" fmla="*/ 2488739 w 2995200"/>
              <a:gd name="connsiteY365" fmla="*/ 3041474 h 3394800"/>
              <a:gd name="connsiteX366" fmla="*/ 2488739 w 2995200"/>
              <a:gd name="connsiteY366" fmla="*/ 3083604 h 3394800"/>
              <a:gd name="connsiteX367" fmla="*/ 2491887 w 2995200"/>
              <a:gd name="connsiteY367" fmla="*/ 3094009 h 3394800"/>
              <a:gd name="connsiteX368" fmla="*/ 2500942 w 2995200"/>
              <a:gd name="connsiteY368" fmla="*/ 3097647 h 3394800"/>
              <a:gd name="connsiteX369" fmla="*/ 2502352 w 2995200"/>
              <a:gd name="connsiteY369" fmla="*/ 3097587 h 3394800"/>
              <a:gd name="connsiteX370" fmla="*/ 2503761 w 2995200"/>
              <a:gd name="connsiteY370" fmla="*/ 3097407 h 3394800"/>
              <a:gd name="connsiteX371" fmla="*/ 2505890 w 2995200"/>
              <a:gd name="connsiteY371" fmla="*/ 3096414 h 3394800"/>
              <a:gd name="connsiteX372" fmla="*/ 2506550 w 2995200"/>
              <a:gd name="connsiteY372" fmla="*/ 3094189 h 3394800"/>
              <a:gd name="connsiteX373" fmla="*/ 2506190 w 2995200"/>
              <a:gd name="connsiteY373" fmla="*/ 3092204 h 3394800"/>
              <a:gd name="connsiteX374" fmla="*/ 2504901 w 2995200"/>
              <a:gd name="connsiteY374" fmla="*/ 3091783 h 3394800"/>
              <a:gd name="connsiteX375" fmla="*/ 2503761 w 2995200"/>
              <a:gd name="connsiteY375" fmla="*/ 3091873 h 3394800"/>
              <a:gd name="connsiteX376" fmla="*/ 2502442 w 2995200"/>
              <a:gd name="connsiteY376" fmla="*/ 3091964 h 3394800"/>
              <a:gd name="connsiteX377" fmla="*/ 2497194 w 2995200"/>
              <a:gd name="connsiteY377" fmla="*/ 3089768 h 3394800"/>
              <a:gd name="connsiteX378" fmla="*/ 2495425 w 2995200"/>
              <a:gd name="connsiteY378" fmla="*/ 3083123 h 3394800"/>
              <a:gd name="connsiteX379" fmla="*/ 2495425 w 2995200"/>
              <a:gd name="connsiteY379" fmla="*/ 3041474 h 3394800"/>
              <a:gd name="connsiteX380" fmla="*/ 2494526 w 2995200"/>
              <a:gd name="connsiteY380" fmla="*/ 3038947 h 3394800"/>
              <a:gd name="connsiteX381" fmla="*/ 2492037 w 2995200"/>
              <a:gd name="connsiteY381" fmla="*/ 3038076 h 3394800"/>
              <a:gd name="connsiteX382" fmla="*/ 2232370 w 2995200"/>
              <a:gd name="connsiteY382" fmla="*/ 2929246 h 3394800"/>
              <a:gd name="connsiteX383" fmla="*/ 2454586 w 2995200"/>
              <a:gd name="connsiteY383" fmla="*/ 2929246 h 3394800"/>
              <a:gd name="connsiteX384" fmla="*/ 2454586 w 2995200"/>
              <a:gd name="connsiteY384" fmla="*/ 2953995 h 3394800"/>
              <a:gd name="connsiteX385" fmla="*/ 2232370 w 2995200"/>
              <a:gd name="connsiteY385" fmla="*/ 2953995 h 3394800"/>
              <a:gd name="connsiteX386" fmla="*/ 2232370 w 2995200"/>
              <a:gd name="connsiteY386" fmla="*/ 2830221 h 3394800"/>
              <a:gd name="connsiteX387" fmla="*/ 2454586 w 2995200"/>
              <a:gd name="connsiteY387" fmla="*/ 2830221 h 3394800"/>
              <a:gd name="connsiteX388" fmla="*/ 2454586 w 2995200"/>
              <a:gd name="connsiteY388" fmla="*/ 2854970 h 3394800"/>
              <a:gd name="connsiteX389" fmla="*/ 2257077 w 2995200"/>
              <a:gd name="connsiteY389" fmla="*/ 2854970 h 3394800"/>
              <a:gd name="connsiteX390" fmla="*/ 2257077 w 2995200"/>
              <a:gd name="connsiteY390" fmla="*/ 2912737 h 3394800"/>
              <a:gd name="connsiteX391" fmla="*/ 2232370 w 2995200"/>
              <a:gd name="connsiteY391" fmla="*/ 2912737 h 3394800"/>
              <a:gd name="connsiteX392" fmla="*/ 2232370 w 2995200"/>
              <a:gd name="connsiteY392" fmla="*/ 2731165 h 3394800"/>
              <a:gd name="connsiteX393" fmla="*/ 2454586 w 2995200"/>
              <a:gd name="connsiteY393" fmla="*/ 2731165 h 3394800"/>
              <a:gd name="connsiteX394" fmla="*/ 2454586 w 2995200"/>
              <a:gd name="connsiteY394" fmla="*/ 2813711 h 3394800"/>
              <a:gd name="connsiteX395" fmla="*/ 2429879 w 2995200"/>
              <a:gd name="connsiteY395" fmla="*/ 2813711 h 3394800"/>
              <a:gd name="connsiteX396" fmla="*/ 2429879 w 2995200"/>
              <a:gd name="connsiteY396" fmla="*/ 2755914 h 3394800"/>
              <a:gd name="connsiteX397" fmla="*/ 2257077 w 2995200"/>
              <a:gd name="connsiteY397" fmla="*/ 2755914 h 3394800"/>
              <a:gd name="connsiteX398" fmla="*/ 2257077 w 2995200"/>
              <a:gd name="connsiteY398" fmla="*/ 2813711 h 3394800"/>
              <a:gd name="connsiteX399" fmla="*/ 2232370 w 2995200"/>
              <a:gd name="connsiteY399" fmla="*/ 2813711 h 3394800"/>
              <a:gd name="connsiteX400" fmla="*/ 2259836 w 2995200"/>
              <a:gd name="connsiteY400" fmla="*/ 2673398 h 3394800"/>
              <a:gd name="connsiteX401" fmla="*/ 2174770 w 2995200"/>
              <a:gd name="connsiteY401" fmla="*/ 2758681 h 3394800"/>
              <a:gd name="connsiteX402" fmla="*/ 2174770 w 2995200"/>
              <a:gd name="connsiteY402" fmla="*/ 2926480 h 3394800"/>
              <a:gd name="connsiteX403" fmla="*/ 2259836 w 2995200"/>
              <a:gd name="connsiteY403" fmla="*/ 3011763 h 3394800"/>
              <a:gd name="connsiteX404" fmla="*/ 2427120 w 2995200"/>
              <a:gd name="connsiteY404" fmla="*/ 3011763 h 3394800"/>
              <a:gd name="connsiteX405" fmla="*/ 2512157 w 2995200"/>
              <a:gd name="connsiteY405" fmla="*/ 2926480 h 3394800"/>
              <a:gd name="connsiteX406" fmla="*/ 2512157 w 2995200"/>
              <a:gd name="connsiteY406" fmla="*/ 2758681 h 3394800"/>
              <a:gd name="connsiteX407" fmla="*/ 2427120 w 2995200"/>
              <a:gd name="connsiteY407" fmla="*/ 2673398 h 3394800"/>
              <a:gd name="connsiteX408" fmla="*/ 0 w 2995200"/>
              <a:gd name="connsiteY408" fmla="*/ 0 h 3394800"/>
              <a:gd name="connsiteX409" fmla="*/ 2995200 w 2995200"/>
              <a:gd name="connsiteY409" fmla="*/ 0 h 3394800"/>
              <a:gd name="connsiteX410" fmla="*/ 2995200 w 2995200"/>
              <a:gd name="connsiteY410" fmla="*/ 3394800 h 3394800"/>
              <a:gd name="connsiteX411" fmla="*/ 0 w 2995200"/>
              <a:gd name="connsiteY411" fmla="*/ 3394800 h 339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2995200" h="3394800">
                <a:moveTo>
                  <a:pt x="2290150" y="3143596"/>
                </a:moveTo>
                <a:cubicBezTo>
                  <a:pt x="2292699" y="3143596"/>
                  <a:pt x="2294798" y="3144168"/>
                  <a:pt x="2296477" y="3145250"/>
                </a:cubicBezTo>
                <a:cubicBezTo>
                  <a:pt x="2298156" y="3146363"/>
                  <a:pt x="2299416" y="3147957"/>
                  <a:pt x="2300315" y="3150002"/>
                </a:cubicBezTo>
                <a:cubicBezTo>
                  <a:pt x="2301065" y="3151836"/>
                  <a:pt x="2301485" y="3154001"/>
                  <a:pt x="2301574" y="3156497"/>
                </a:cubicBezTo>
                <a:lnTo>
                  <a:pt x="2277257" y="3156497"/>
                </a:lnTo>
                <a:cubicBezTo>
                  <a:pt x="2277437" y="3154452"/>
                  <a:pt x="2277917" y="3152588"/>
                  <a:pt x="2278636" y="3150904"/>
                </a:cubicBezTo>
                <a:cubicBezTo>
                  <a:pt x="2279626" y="3148618"/>
                  <a:pt x="2281095" y="3146844"/>
                  <a:pt x="2283044" y="3145551"/>
                </a:cubicBezTo>
                <a:cubicBezTo>
                  <a:pt x="2284993" y="3144258"/>
                  <a:pt x="2287362" y="3143596"/>
                  <a:pt x="2290150" y="3143596"/>
                </a:cubicBezTo>
                <a:close/>
                <a:moveTo>
                  <a:pt x="2210571" y="3138965"/>
                </a:moveTo>
                <a:cubicBezTo>
                  <a:pt x="2209462" y="3138965"/>
                  <a:pt x="2208652" y="3139296"/>
                  <a:pt x="2208083" y="3139898"/>
                </a:cubicBezTo>
                <a:cubicBezTo>
                  <a:pt x="2207543" y="3140499"/>
                  <a:pt x="2207273" y="3141371"/>
                  <a:pt x="2207273" y="3142544"/>
                </a:cubicBezTo>
                <a:lnTo>
                  <a:pt x="2207273" y="3176344"/>
                </a:lnTo>
                <a:cubicBezTo>
                  <a:pt x="2207273" y="3177487"/>
                  <a:pt x="2207543" y="3178389"/>
                  <a:pt x="2208083" y="3179021"/>
                </a:cubicBezTo>
                <a:cubicBezTo>
                  <a:pt x="2208652" y="3179652"/>
                  <a:pt x="2209462" y="3179983"/>
                  <a:pt x="2210571" y="3179983"/>
                </a:cubicBezTo>
                <a:cubicBezTo>
                  <a:pt x="2211651" y="3179983"/>
                  <a:pt x="2212490" y="3179652"/>
                  <a:pt x="2213060" y="3179021"/>
                </a:cubicBezTo>
                <a:cubicBezTo>
                  <a:pt x="2213660" y="3178389"/>
                  <a:pt x="2213929" y="3177487"/>
                  <a:pt x="2213929" y="3176344"/>
                </a:cubicBezTo>
                <a:lnTo>
                  <a:pt x="2213929" y="3142544"/>
                </a:lnTo>
                <a:cubicBezTo>
                  <a:pt x="2213929" y="3141371"/>
                  <a:pt x="2213630" y="3140499"/>
                  <a:pt x="2213030" y="3139898"/>
                </a:cubicBezTo>
                <a:cubicBezTo>
                  <a:pt x="2212430" y="3139296"/>
                  <a:pt x="2211590" y="3138965"/>
                  <a:pt x="2210571" y="3138965"/>
                </a:cubicBezTo>
                <a:close/>
                <a:moveTo>
                  <a:pt x="2290000" y="3138635"/>
                </a:moveTo>
                <a:cubicBezTo>
                  <a:pt x="2286222" y="3138635"/>
                  <a:pt x="2282864" y="3139537"/>
                  <a:pt x="2279986" y="3141281"/>
                </a:cubicBezTo>
                <a:cubicBezTo>
                  <a:pt x="2277107" y="3143055"/>
                  <a:pt x="2274828" y="3145491"/>
                  <a:pt x="2273179" y="3148618"/>
                </a:cubicBezTo>
                <a:cubicBezTo>
                  <a:pt x="2271530" y="3151716"/>
                  <a:pt x="2270720" y="3155355"/>
                  <a:pt x="2270720" y="3159564"/>
                </a:cubicBezTo>
                <a:cubicBezTo>
                  <a:pt x="2270720" y="3163865"/>
                  <a:pt x="2271560" y="3167533"/>
                  <a:pt x="2273239" y="3170631"/>
                </a:cubicBezTo>
                <a:cubicBezTo>
                  <a:pt x="2274918" y="3173728"/>
                  <a:pt x="2277257" y="3176104"/>
                  <a:pt x="2280315" y="3177788"/>
                </a:cubicBezTo>
                <a:cubicBezTo>
                  <a:pt x="2283374" y="3179472"/>
                  <a:pt x="2287002" y="3180314"/>
                  <a:pt x="2291230" y="3180314"/>
                </a:cubicBezTo>
                <a:cubicBezTo>
                  <a:pt x="2293658" y="3180314"/>
                  <a:pt x="2296087" y="3179953"/>
                  <a:pt x="2298576" y="3179231"/>
                </a:cubicBezTo>
                <a:cubicBezTo>
                  <a:pt x="2301035" y="3178510"/>
                  <a:pt x="2303194" y="3177487"/>
                  <a:pt x="2304993" y="3176164"/>
                </a:cubicBezTo>
                <a:cubicBezTo>
                  <a:pt x="2305712" y="3175713"/>
                  <a:pt x="2306192" y="3175202"/>
                  <a:pt x="2306432" y="3174600"/>
                </a:cubicBezTo>
                <a:cubicBezTo>
                  <a:pt x="2306672" y="3173999"/>
                  <a:pt x="2306732" y="3173427"/>
                  <a:pt x="2306612" y="3172916"/>
                </a:cubicBezTo>
                <a:cubicBezTo>
                  <a:pt x="2306462" y="3172375"/>
                  <a:pt x="2306192" y="3171924"/>
                  <a:pt x="2305832" y="3171593"/>
                </a:cubicBezTo>
                <a:cubicBezTo>
                  <a:pt x="2305443" y="3171232"/>
                  <a:pt x="2304933" y="3171022"/>
                  <a:pt x="2304303" y="3170992"/>
                </a:cubicBezTo>
                <a:cubicBezTo>
                  <a:pt x="2303674" y="3170962"/>
                  <a:pt x="2302954" y="3171202"/>
                  <a:pt x="2302204" y="3171713"/>
                </a:cubicBezTo>
                <a:cubicBezTo>
                  <a:pt x="2300435" y="3172856"/>
                  <a:pt x="2298636" y="3173698"/>
                  <a:pt x="2296807" y="3174179"/>
                </a:cubicBezTo>
                <a:cubicBezTo>
                  <a:pt x="2294948" y="3174690"/>
                  <a:pt x="2293089" y="3174931"/>
                  <a:pt x="2291230" y="3174931"/>
                </a:cubicBezTo>
                <a:cubicBezTo>
                  <a:pt x="2286732" y="3174931"/>
                  <a:pt x="2283254" y="3173608"/>
                  <a:pt x="2280825" y="3170962"/>
                </a:cubicBezTo>
                <a:cubicBezTo>
                  <a:pt x="2278606" y="3168586"/>
                  <a:pt x="2277407" y="3165218"/>
                  <a:pt x="2277167" y="3160888"/>
                </a:cubicBezTo>
                <a:lnTo>
                  <a:pt x="2304513" y="3160888"/>
                </a:lnTo>
                <a:cubicBezTo>
                  <a:pt x="2305443" y="3160888"/>
                  <a:pt x="2306162" y="3160677"/>
                  <a:pt x="2306642" y="3160256"/>
                </a:cubicBezTo>
                <a:cubicBezTo>
                  <a:pt x="2307152" y="3159835"/>
                  <a:pt x="2307392" y="3159203"/>
                  <a:pt x="2307392" y="3158302"/>
                </a:cubicBezTo>
                <a:cubicBezTo>
                  <a:pt x="2307392" y="3155294"/>
                  <a:pt x="2307002" y="3152558"/>
                  <a:pt x="2306192" y="3150122"/>
                </a:cubicBezTo>
                <a:cubicBezTo>
                  <a:pt x="2305383" y="3147716"/>
                  <a:pt x="2304243" y="3145641"/>
                  <a:pt x="2302744" y="3143927"/>
                </a:cubicBezTo>
                <a:cubicBezTo>
                  <a:pt x="2301215" y="3142243"/>
                  <a:pt x="2299386" y="3140920"/>
                  <a:pt x="2297257" y="3140018"/>
                </a:cubicBezTo>
                <a:cubicBezTo>
                  <a:pt x="2295098" y="3139116"/>
                  <a:pt x="2292699" y="3138635"/>
                  <a:pt x="2290000" y="3138635"/>
                </a:cubicBezTo>
                <a:close/>
                <a:moveTo>
                  <a:pt x="2246643" y="3138635"/>
                </a:moveTo>
                <a:cubicBezTo>
                  <a:pt x="2243254" y="3138635"/>
                  <a:pt x="2240256" y="3139447"/>
                  <a:pt x="2237617" y="3141071"/>
                </a:cubicBezTo>
                <a:cubicBezTo>
                  <a:pt x="2235638" y="3142333"/>
                  <a:pt x="2234049" y="3144048"/>
                  <a:pt x="2232910" y="3146213"/>
                </a:cubicBezTo>
                <a:lnTo>
                  <a:pt x="2232910" y="3142213"/>
                </a:lnTo>
                <a:cubicBezTo>
                  <a:pt x="2232910" y="3141100"/>
                  <a:pt x="2232610" y="3140259"/>
                  <a:pt x="2232040" y="3139687"/>
                </a:cubicBezTo>
                <a:cubicBezTo>
                  <a:pt x="2231440" y="3139116"/>
                  <a:pt x="2230631" y="3138815"/>
                  <a:pt x="2229581" y="3138815"/>
                </a:cubicBezTo>
                <a:cubicBezTo>
                  <a:pt x="2228562" y="3138815"/>
                  <a:pt x="2227752" y="3139116"/>
                  <a:pt x="2227213" y="3139687"/>
                </a:cubicBezTo>
                <a:cubicBezTo>
                  <a:pt x="2226673" y="3140259"/>
                  <a:pt x="2226373" y="3141100"/>
                  <a:pt x="2226373" y="3142213"/>
                </a:cubicBezTo>
                <a:lnTo>
                  <a:pt x="2226373" y="3176675"/>
                </a:lnTo>
                <a:cubicBezTo>
                  <a:pt x="2226373" y="3177758"/>
                  <a:pt x="2226673" y="3178630"/>
                  <a:pt x="2227213" y="3179231"/>
                </a:cubicBezTo>
                <a:cubicBezTo>
                  <a:pt x="2227752" y="3179832"/>
                  <a:pt x="2228592" y="3180134"/>
                  <a:pt x="2229671" y="3180134"/>
                </a:cubicBezTo>
                <a:cubicBezTo>
                  <a:pt x="2231920" y="3180134"/>
                  <a:pt x="2233060" y="3178991"/>
                  <a:pt x="2233060" y="3176675"/>
                </a:cubicBezTo>
                <a:lnTo>
                  <a:pt x="2233060" y="3156678"/>
                </a:lnTo>
                <a:cubicBezTo>
                  <a:pt x="2233060" y="3152858"/>
                  <a:pt x="2234139" y="3149821"/>
                  <a:pt x="2236298" y="3147536"/>
                </a:cubicBezTo>
                <a:cubicBezTo>
                  <a:pt x="2238487" y="3145250"/>
                  <a:pt x="2241395" y="3144107"/>
                  <a:pt x="2245083" y="3144107"/>
                </a:cubicBezTo>
                <a:cubicBezTo>
                  <a:pt x="2248262" y="3144107"/>
                  <a:pt x="2250601" y="3144980"/>
                  <a:pt x="2252040" y="3146694"/>
                </a:cubicBezTo>
                <a:cubicBezTo>
                  <a:pt x="2253509" y="3148438"/>
                  <a:pt x="2254229" y="3151175"/>
                  <a:pt x="2254229" y="3154934"/>
                </a:cubicBezTo>
                <a:lnTo>
                  <a:pt x="2254229" y="3176675"/>
                </a:lnTo>
                <a:cubicBezTo>
                  <a:pt x="2254229" y="3177758"/>
                  <a:pt x="2254529" y="3178630"/>
                  <a:pt x="2255098" y="3179231"/>
                </a:cubicBezTo>
                <a:cubicBezTo>
                  <a:pt x="2255668" y="3179832"/>
                  <a:pt x="2256508" y="3180134"/>
                  <a:pt x="2257617" y="3180134"/>
                </a:cubicBezTo>
                <a:cubicBezTo>
                  <a:pt x="2258667" y="3180134"/>
                  <a:pt x="2259476" y="3179832"/>
                  <a:pt x="2260046" y="3179231"/>
                </a:cubicBezTo>
                <a:cubicBezTo>
                  <a:pt x="2260616" y="3178630"/>
                  <a:pt x="2260915" y="3177758"/>
                  <a:pt x="2260915" y="3176675"/>
                </a:cubicBezTo>
                <a:lnTo>
                  <a:pt x="2260915" y="3154512"/>
                </a:lnTo>
                <a:cubicBezTo>
                  <a:pt x="2260915" y="3150934"/>
                  <a:pt x="2260376" y="3147987"/>
                  <a:pt x="2259356" y="3145641"/>
                </a:cubicBezTo>
                <a:cubicBezTo>
                  <a:pt x="2258307" y="3143296"/>
                  <a:pt x="2256718" y="3141551"/>
                  <a:pt x="2254619" y="3140379"/>
                </a:cubicBezTo>
                <a:cubicBezTo>
                  <a:pt x="2252490" y="3139236"/>
                  <a:pt x="2249851" y="3138635"/>
                  <a:pt x="2246643" y="3138635"/>
                </a:cubicBezTo>
                <a:close/>
                <a:moveTo>
                  <a:pt x="2210571" y="3121554"/>
                </a:moveTo>
                <a:cubicBezTo>
                  <a:pt x="2209192" y="3121554"/>
                  <a:pt x="2208113" y="3121885"/>
                  <a:pt x="2207363" y="3122577"/>
                </a:cubicBezTo>
                <a:cubicBezTo>
                  <a:pt x="2206583" y="3123268"/>
                  <a:pt x="2206193" y="3124260"/>
                  <a:pt x="2206193" y="3125584"/>
                </a:cubicBezTo>
                <a:cubicBezTo>
                  <a:pt x="2206193" y="3126846"/>
                  <a:pt x="2206583" y="3127869"/>
                  <a:pt x="2207363" y="3128621"/>
                </a:cubicBezTo>
                <a:cubicBezTo>
                  <a:pt x="2208113" y="3129343"/>
                  <a:pt x="2209192" y="3129734"/>
                  <a:pt x="2210571" y="3129734"/>
                </a:cubicBezTo>
                <a:cubicBezTo>
                  <a:pt x="2211980" y="3129734"/>
                  <a:pt x="2213060" y="3129343"/>
                  <a:pt x="2213809" y="3128621"/>
                </a:cubicBezTo>
                <a:cubicBezTo>
                  <a:pt x="2214559" y="3127869"/>
                  <a:pt x="2214919" y="3126846"/>
                  <a:pt x="2214919" y="3125584"/>
                </a:cubicBezTo>
                <a:cubicBezTo>
                  <a:pt x="2214919" y="3124260"/>
                  <a:pt x="2214559" y="3123268"/>
                  <a:pt x="2213809" y="3122577"/>
                </a:cubicBezTo>
                <a:cubicBezTo>
                  <a:pt x="2213060" y="3121885"/>
                  <a:pt x="2211980" y="3121554"/>
                  <a:pt x="2210571" y="3121554"/>
                </a:cubicBezTo>
                <a:close/>
                <a:moveTo>
                  <a:pt x="2186164" y="3120712"/>
                </a:moveTo>
                <a:cubicBezTo>
                  <a:pt x="2185084" y="3120712"/>
                  <a:pt x="2184244" y="3121013"/>
                  <a:pt x="2183705" y="3121584"/>
                </a:cubicBezTo>
                <a:cubicBezTo>
                  <a:pt x="2183165" y="3122155"/>
                  <a:pt x="2182865" y="3122998"/>
                  <a:pt x="2182865" y="3124110"/>
                </a:cubicBezTo>
                <a:lnTo>
                  <a:pt x="2182865" y="3166240"/>
                </a:lnTo>
                <a:cubicBezTo>
                  <a:pt x="2182865" y="3170781"/>
                  <a:pt x="2183915" y="3174239"/>
                  <a:pt x="2186014" y="3176675"/>
                </a:cubicBezTo>
                <a:cubicBezTo>
                  <a:pt x="2188083" y="3179081"/>
                  <a:pt x="2191111" y="3180314"/>
                  <a:pt x="2195069" y="3180314"/>
                </a:cubicBezTo>
                <a:cubicBezTo>
                  <a:pt x="2195519" y="3180314"/>
                  <a:pt x="2195969" y="3180284"/>
                  <a:pt x="2196478" y="3180223"/>
                </a:cubicBezTo>
                <a:cubicBezTo>
                  <a:pt x="2196958" y="3180164"/>
                  <a:pt x="2197438" y="3180103"/>
                  <a:pt x="2197858" y="3180043"/>
                </a:cubicBezTo>
                <a:cubicBezTo>
                  <a:pt x="2198847" y="3179893"/>
                  <a:pt x="2199567" y="3179562"/>
                  <a:pt x="2200016" y="3179051"/>
                </a:cubicBezTo>
                <a:cubicBezTo>
                  <a:pt x="2200466" y="3178570"/>
                  <a:pt x="2200676" y="3177818"/>
                  <a:pt x="2200676" y="3176825"/>
                </a:cubicBezTo>
                <a:cubicBezTo>
                  <a:pt x="2200676" y="3175833"/>
                  <a:pt x="2200556" y="3175172"/>
                  <a:pt x="2200316" y="3174841"/>
                </a:cubicBezTo>
                <a:cubicBezTo>
                  <a:pt x="2200046" y="3174510"/>
                  <a:pt x="2199627" y="3174390"/>
                  <a:pt x="2199027" y="3174420"/>
                </a:cubicBezTo>
                <a:cubicBezTo>
                  <a:pt x="2198637" y="3174420"/>
                  <a:pt x="2198247" y="3174450"/>
                  <a:pt x="2197858" y="3174510"/>
                </a:cubicBezTo>
                <a:cubicBezTo>
                  <a:pt x="2197498" y="3174570"/>
                  <a:pt x="2197048" y="3174600"/>
                  <a:pt x="2196538" y="3174600"/>
                </a:cubicBezTo>
                <a:cubicBezTo>
                  <a:pt x="2194260" y="3174600"/>
                  <a:pt x="2192490" y="3173878"/>
                  <a:pt x="2191321" y="3172405"/>
                </a:cubicBezTo>
                <a:cubicBezTo>
                  <a:pt x="2190152" y="3170962"/>
                  <a:pt x="2189552" y="3168736"/>
                  <a:pt x="2189552" y="3165759"/>
                </a:cubicBezTo>
                <a:lnTo>
                  <a:pt x="2189552" y="3124110"/>
                </a:lnTo>
                <a:cubicBezTo>
                  <a:pt x="2189552" y="3122998"/>
                  <a:pt x="2189252" y="3122155"/>
                  <a:pt x="2188653" y="3121584"/>
                </a:cubicBezTo>
                <a:cubicBezTo>
                  <a:pt x="2188053" y="3121013"/>
                  <a:pt x="2187213" y="3120712"/>
                  <a:pt x="2186164" y="3120712"/>
                </a:cubicBezTo>
                <a:close/>
                <a:moveTo>
                  <a:pt x="2467420" y="3077980"/>
                </a:moveTo>
                <a:lnTo>
                  <a:pt x="2469968" y="3077980"/>
                </a:lnTo>
                <a:lnTo>
                  <a:pt x="2469968" y="3080476"/>
                </a:lnTo>
                <a:cubicBezTo>
                  <a:pt x="2469968" y="3082852"/>
                  <a:pt x="2469489" y="3084927"/>
                  <a:pt x="2468529" y="3086761"/>
                </a:cubicBezTo>
                <a:cubicBezTo>
                  <a:pt x="2467569" y="3088565"/>
                  <a:pt x="2466250" y="3090009"/>
                  <a:pt x="2464571" y="3091062"/>
                </a:cubicBezTo>
                <a:cubicBezTo>
                  <a:pt x="2462892" y="3092084"/>
                  <a:pt x="2460973" y="3092625"/>
                  <a:pt x="2458754" y="3092625"/>
                </a:cubicBezTo>
                <a:cubicBezTo>
                  <a:pt x="2456055" y="3092625"/>
                  <a:pt x="2453927" y="3091903"/>
                  <a:pt x="2452367" y="3090460"/>
                </a:cubicBezTo>
                <a:cubicBezTo>
                  <a:pt x="2450808" y="3089047"/>
                  <a:pt x="2450029" y="3087182"/>
                  <a:pt x="2450029" y="3084927"/>
                </a:cubicBezTo>
                <a:cubicBezTo>
                  <a:pt x="2450029" y="3083123"/>
                  <a:pt x="2450538" y="3081709"/>
                  <a:pt x="2451558" y="3080717"/>
                </a:cubicBezTo>
                <a:cubicBezTo>
                  <a:pt x="2452577" y="3079725"/>
                  <a:pt x="2454347" y="3079033"/>
                  <a:pt x="2456895" y="3078612"/>
                </a:cubicBezTo>
                <a:cubicBezTo>
                  <a:pt x="2459474" y="3078191"/>
                  <a:pt x="2462952" y="3077980"/>
                  <a:pt x="2467420" y="3077980"/>
                </a:cubicBezTo>
                <a:close/>
                <a:moveTo>
                  <a:pt x="2322954" y="3060960"/>
                </a:moveTo>
                <a:cubicBezTo>
                  <a:pt x="2325473" y="3060960"/>
                  <a:pt x="2327601" y="3061531"/>
                  <a:pt x="2329250" y="3062614"/>
                </a:cubicBezTo>
                <a:cubicBezTo>
                  <a:pt x="2330930" y="3063726"/>
                  <a:pt x="2332219" y="3065290"/>
                  <a:pt x="2333088" y="3067365"/>
                </a:cubicBezTo>
                <a:cubicBezTo>
                  <a:pt x="2333868" y="3069200"/>
                  <a:pt x="2334288" y="3071365"/>
                  <a:pt x="2334378" y="3073860"/>
                </a:cubicBezTo>
                <a:lnTo>
                  <a:pt x="2310060" y="3073860"/>
                </a:lnTo>
                <a:cubicBezTo>
                  <a:pt x="2310240" y="3071786"/>
                  <a:pt x="2310690" y="3069921"/>
                  <a:pt x="2311440" y="3068267"/>
                </a:cubicBezTo>
                <a:cubicBezTo>
                  <a:pt x="2312399" y="3065982"/>
                  <a:pt x="2313898" y="3064208"/>
                  <a:pt x="2315847" y="3062914"/>
                </a:cubicBezTo>
                <a:cubicBezTo>
                  <a:pt x="2317796" y="3061621"/>
                  <a:pt x="2320165" y="3060960"/>
                  <a:pt x="2322954" y="3060960"/>
                </a:cubicBezTo>
                <a:close/>
                <a:moveTo>
                  <a:pt x="2199867" y="3060960"/>
                </a:moveTo>
                <a:cubicBezTo>
                  <a:pt x="2202385" y="3060960"/>
                  <a:pt x="2204484" y="3061531"/>
                  <a:pt x="2206163" y="3062614"/>
                </a:cubicBezTo>
                <a:cubicBezTo>
                  <a:pt x="2207842" y="3063726"/>
                  <a:pt x="2209102" y="3065290"/>
                  <a:pt x="2209972" y="3067365"/>
                </a:cubicBezTo>
                <a:cubicBezTo>
                  <a:pt x="2210751" y="3069200"/>
                  <a:pt x="2211201" y="3071365"/>
                  <a:pt x="2211291" y="3073860"/>
                </a:cubicBezTo>
                <a:lnTo>
                  <a:pt x="2186943" y="3073860"/>
                </a:lnTo>
                <a:cubicBezTo>
                  <a:pt x="2187153" y="3071786"/>
                  <a:pt x="2187603" y="3069921"/>
                  <a:pt x="2188322" y="3068267"/>
                </a:cubicBezTo>
                <a:cubicBezTo>
                  <a:pt x="2189312" y="3065982"/>
                  <a:pt x="2190781" y="3064208"/>
                  <a:pt x="2192730" y="3062914"/>
                </a:cubicBezTo>
                <a:cubicBezTo>
                  <a:pt x="2194679" y="3061621"/>
                  <a:pt x="2197048" y="3060960"/>
                  <a:pt x="2199867" y="3060960"/>
                </a:cubicBezTo>
                <a:close/>
                <a:moveTo>
                  <a:pt x="2429249" y="3056329"/>
                </a:moveTo>
                <a:cubicBezTo>
                  <a:pt x="2428170" y="3056329"/>
                  <a:pt x="2427330" y="3056629"/>
                  <a:pt x="2426790" y="3057261"/>
                </a:cubicBezTo>
                <a:cubicBezTo>
                  <a:pt x="2426251" y="3057862"/>
                  <a:pt x="2425951" y="3058735"/>
                  <a:pt x="2425951" y="3059877"/>
                </a:cubicBezTo>
                <a:lnTo>
                  <a:pt x="2425951" y="3093678"/>
                </a:lnTo>
                <a:cubicBezTo>
                  <a:pt x="2425951" y="3094851"/>
                  <a:pt x="2426251" y="3095753"/>
                  <a:pt x="2426790" y="3096384"/>
                </a:cubicBezTo>
                <a:cubicBezTo>
                  <a:pt x="2427330" y="3097016"/>
                  <a:pt x="2428170" y="3097316"/>
                  <a:pt x="2429249" y="3097316"/>
                </a:cubicBezTo>
                <a:cubicBezTo>
                  <a:pt x="2430359" y="3097316"/>
                  <a:pt x="2431198" y="3097016"/>
                  <a:pt x="2431768" y="3096384"/>
                </a:cubicBezTo>
                <a:cubicBezTo>
                  <a:pt x="2432338" y="3095753"/>
                  <a:pt x="2432638" y="3094851"/>
                  <a:pt x="2432638" y="3093678"/>
                </a:cubicBezTo>
                <a:cubicBezTo>
                  <a:pt x="2432278" y="3097046"/>
                  <a:pt x="2431948" y="3098098"/>
                  <a:pt x="2432638" y="3059877"/>
                </a:cubicBezTo>
                <a:cubicBezTo>
                  <a:pt x="2432638" y="3058735"/>
                  <a:pt x="2432338" y="3057862"/>
                  <a:pt x="2431738" y="3057261"/>
                </a:cubicBezTo>
                <a:cubicBezTo>
                  <a:pt x="2431138" y="3056629"/>
                  <a:pt x="2430299" y="3056329"/>
                  <a:pt x="2429249" y="3056329"/>
                </a:cubicBezTo>
                <a:close/>
                <a:moveTo>
                  <a:pt x="2461153" y="3055998"/>
                </a:moveTo>
                <a:cubicBezTo>
                  <a:pt x="2458994" y="3055998"/>
                  <a:pt x="2456745" y="3056269"/>
                  <a:pt x="2454377" y="3056840"/>
                </a:cubicBezTo>
                <a:cubicBezTo>
                  <a:pt x="2452038" y="3057381"/>
                  <a:pt x="2449639" y="3058253"/>
                  <a:pt x="2447210" y="3059486"/>
                </a:cubicBezTo>
                <a:cubicBezTo>
                  <a:pt x="2446580" y="3059817"/>
                  <a:pt x="2446071" y="3060238"/>
                  <a:pt x="2445771" y="3060809"/>
                </a:cubicBezTo>
                <a:cubicBezTo>
                  <a:pt x="2445471" y="3061351"/>
                  <a:pt x="2445351" y="3061922"/>
                  <a:pt x="2445411" y="3062494"/>
                </a:cubicBezTo>
                <a:cubicBezTo>
                  <a:pt x="2445471" y="3063065"/>
                  <a:pt x="2445651" y="3063576"/>
                  <a:pt x="2445981" y="3064027"/>
                </a:cubicBezTo>
                <a:cubicBezTo>
                  <a:pt x="2446310" y="3064448"/>
                  <a:pt x="2446760" y="3064749"/>
                  <a:pt x="2447300" y="3064899"/>
                </a:cubicBezTo>
                <a:cubicBezTo>
                  <a:pt x="2447870" y="3065020"/>
                  <a:pt x="2448529" y="3064899"/>
                  <a:pt x="2449279" y="3064508"/>
                </a:cubicBezTo>
                <a:cubicBezTo>
                  <a:pt x="2451438" y="3063426"/>
                  <a:pt x="2453447" y="3062614"/>
                  <a:pt x="2455396" y="3062133"/>
                </a:cubicBezTo>
                <a:cubicBezTo>
                  <a:pt x="2457315" y="3061621"/>
                  <a:pt x="2459234" y="3061381"/>
                  <a:pt x="2461153" y="3061381"/>
                </a:cubicBezTo>
                <a:cubicBezTo>
                  <a:pt x="2464271" y="3061381"/>
                  <a:pt x="2466520" y="3062133"/>
                  <a:pt x="2467900" y="3063636"/>
                </a:cubicBezTo>
                <a:cubicBezTo>
                  <a:pt x="2469279" y="3065170"/>
                  <a:pt x="2469968" y="3067636"/>
                  <a:pt x="2469968" y="3071034"/>
                </a:cubicBezTo>
                <a:lnTo>
                  <a:pt x="2469968" y="3073620"/>
                </a:lnTo>
                <a:lnTo>
                  <a:pt x="2467330" y="3073620"/>
                </a:lnTo>
                <a:cubicBezTo>
                  <a:pt x="2461303" y="3073620"/>
                  <a:pt x="2456505" y="3073981"/>
                  <a:pt x="2453027" y="3074672"/>
                </a:cubicBezTo>
                <a:cubicBezTo>
                  <a:pt x="2449549" y="3075394"/>
                  <a:pt x="2447060" y="3076627"/>
                  <a:pt x="2445531" y="3078311"/>
                </a:cubicBezTo>
                <a:cubicBezTo>
                  <a:pt x="2444032" y="3080025"/>
                  <a:pt x="2443282" y="3082371"/>
                  <a:pt x="2443282" y="3085348"/>
                </a:cubicBezTo>
                <a:cubicBezTo>
                  <a:pt x="2443282" y="3087663"/>
                  <a:pt x="2443912" y="3089738"/>
                  <a:pt x="2445171" y="3091633"/>
                </a:cubicBezTo>
                <a:cubicBezTo>
                  <a:pt x="2446431" y="3093497"/>
                  <a:pt x="2448139" y="3094971"/>
                  <a:pt x="2450328" y="3096053"/>
                </a:cubicBezTo>
                <a:cubicBezTo>
                  <a:pt x="2452487" y="3097136"/>
                  <a:pt x="2454946" y="3097647"/>
                  <a:pt x="2457705" y="3097647"/>
                </a:cubicBezTo>
                <a:cubicBezTo>
                  <a:pt x="2459954" y="3097647"/>
                  <a:pt x="2461962" y="3097256"/>
                  <a:pt x="2463792" y="3096414"/>
                </a:cubicBezTo>
                <a:cubicBezTo>
                  <a:pt x="2465591" y="3095602"/>
                  <a:pt x="2467120" y="3094430"/>
                  <a:pt x="2468349" y="3092956"/>
                </a:cubicBezTo>
                <a:cubicBezTo>
                  <a:pt x="2469069" y="3092084"/>
                  <a:pt x="2469669" y="3091121"/>
                  <a:pt x="2470118" y="3090039"/>
                </a:cubicBezTo>
                <a:lnTo>
                  <a:pt x="2470118" y="3094009"/>
                </a:lnTo>
                <a:cubicBezTo>
                  <a:pt x="2470118" y="3095121"/>
                  <a:pt x="2470418" y="3095963"/>
                  <a:pt x="2470958" y="3096595"/>
                </a:cubicBezTo>
                <a:cubicBezTo>
                  <a:pt x="2471498" y="3097196"/>
                  <a:pt x="2472307" y="3097497"/>
                  <a:pt x="2473357" y="3097497"/>
                </a:cubicBezTo>
                <a:cubicBezTo>
                  <a:pt x="2474346" y="3097497"/>
                  <a:pt x="2475096" y="3097196"/>
                  <a:pt x="2475606" y="3096595"/>
                </a:cubicBezTo>
                <a:cubicBezTo>
                  <a:pt x="2476145" y="3095963"/>
                  <a:pt x="2476385" y="3095121"/>
                  <a:pt x="2476385" y="3094009"/>
                </a:cubicBezTo>
                <a:lnTo>
                  <a:pt x="2476385" y="3071635"/>
                </a:lnTo>
                <a:cubicBezTo>
                  <a:pt x="2476385" y="3068057"/>
                  <a:pt x="2475845" y="3065110"/>
                  <a:pt x="2474736" y="3062824"/>
                </a:cubicBezTo>
                <a:cubicBezTo>
                  <a:pt x="2473656" y="3060539"/>
                  <a:pt x="2471978" y="3058825"/>
                  <a:pt x="2469729" y="3057712"/>
                </a:cubicBezTo>
                <a:cubicBezTo>
                  <a:pt x="2467480" y="3056569"/>
                  <a:pt x="2464601" y="3055998"/>
                  <a:pt x="2461153" y="3055998"/>
                </a:cubicBezTo>
                <a:close/>
                <a:moveTo>
                  <a:pt x="2370090" y="3055998"/>
                </a:moveTo>
                <a:cubicBezTo>
                  <a:pt x="2366701" y="3055998"/>
                  <a:pt x="2363673" y="3056810"/>
                  <a:pt x="2361064" y="3058434"/>
                </a:cubicBezTo>
                <a:cubicBezTo>
                  <a:pt x="2359055" y="3059697"/>
                  <a:pt x="2357466" y="3061441"/>
                  <a:pt x="2356326" y="3063636"/>
                </a:cubicBezTo>
                <a:lnTo>
                  <a:pt x="2356326" y="3059546"/>
                </a:lnTo>
                <a:cubicBezTo>
                  <a:pt x="2356326" y="3058464"/>
                  <a:pt x="2356057" y="3057622"/>
                  <a:pt x="2355457" y="3057050"/>
                </a:cubicBezTo>
                <a:cubicBezTo>
                  <a:pt x="2354887" y="3056449"/>
                  <a:pt x="2354078" y="3056178"/>
                  <a:pt x="2353028" y="3056178"/>
                </a:cubicBezTo>
                <a:cubicBezTo>
                  <a:pt x="2352009" y="3056178"/>
                  <a:pt x="2351199" y="3056449"/>
                  <a:pt x="2350659" y="3057050"/>
                </a:cubicBezTo>
                <a:cubicBezTo>
                  <a:pt x="2350090" y="3057622"/>
                  <a:pt x="2349820" y="3058464"/>
                  <a:pt x="2349820" y="3059546"/>
                </a:cubicBezTo>
                <a:lnTo>
                  <a:pt x="2349820" y="3094009"/>
                </a:lnTo>
                <a:cubicBezTo>
                  <a:pt x="2349820" y="3095121"/>
                  <a:pt x="2350090" y="3095963"/>
                  <a:pt x="2350659" y="3096595"/>
                </a:cubicBezTo>
                <a:cubicBezTo>
                  <a:pt x="2351199" y="3097196"/>
                  <a:pt x="2352009" y="3097497"/>
                  <a:pt x="2353118" y="3097497"/>
                </a:cubicBezTo>
                <a:cubicBezTo>
                  <a:pt x="2355367" y="3097497"/>
                  <a:pt x="2356507" y="3096324"/>
                  <a:pt x="2356507" y="3094009"/>
                </a:cubicBezTo>
                <a:lnTo>
                  <a:pt x="2356507" y="3074011"/>
                </a:lnTo>
                <a:cubicBezTo>
                  <a:pt x="2356507" y="3070222"/>
                  <a:pt x="2357586" y="3067185"/>
                  <a:pt x="2359745" y="3064899"/>
                </a:cubicBezTo>
                <a:cubicBezTo>
                  <a:pt x="2361934" y="3062614"/>
                  <a:pt x="2364842" y="3061471"/>
                  <a:pt x="2368530" y="3061471"/>
                </a:cubicBezTo>
                <a:cubicBezTo>
                  <a:pt x="2371709" y="3061471"/>
                  <a:pt x="2374048" y="3062343"/>
                  <a:pt x="2375487" y="3064057"/>
                </a:cubicBezTo>
                <a:cubicBezTo>
                  <a:pt x="2376956" y="3065801"/>
                  <a:pt x="2377676" y="3068538"/>
                  <a:pt x="2377676" y="3072297"/>
                </a:cubicBezTo>
                <a:lnTo>
                  <a:pt x="2377676" y="3094009"/>
                </a:lnTo>
                <a:cubicBezTo>
                  <a:pt x="2377676" y="3095121"/>
                  <a:pt x="2377975" y="3095963"/>
                  <a:pt x="2378545" y="3096595"/>
                </a:cubicBezTo>
                <a:cubicBezTo>
                  <a:pt x="2379115" y="3097196"/>
                  <a:pt x="2379954" y="3097497"/>
                  <a:pt x="2381064" y="3097497"/>
                </a:cubicBezTo>
                <a:cubicBezTo>
                  <a:pt x="2382113" y="3097497"/>
                  <a:pt x="2382923" y="3097196"/>
                  <a:pt x="2383493" y="3096595"/>
                </a:cubicBezTo>
                <a:cubicBezTo>
                  <a:pt x="2384062" y="3095963"/>
                  <a:pt x="2384362" y="3095121"/>
                  <a:pt x="2384362" y="3094009"/>
                </a:cubicBezTo>
                <a:lnTo>
                  <a:pt x="2384362" y="3071876"/>
                </a:lnTo>
                <a:cubicBezTo>
                  <a:pt x="2384362" y="3068297"/>
                  <a:pt x="2383823" y="3065320"/>
                  <a:pt x="2382773" y="3062974"/>
                </a:cubicBezTo>
                <a:cubicBezTo>
                  <a:pt x="2381753" y="3060659"/>
                  <a:pt x="2380165" y="3058915"/>
                  <a:pt x="2378035" y="3057742"/>
                </a:cubicBezTo>
                <a:cubicBezTo>
                  <a:pt x="2375937" y="3056599"/>
                  <a:pt x="2373268" y="3055998"/>
                  <a:pt x="2370090" y="3055998"/>
                </a:cubicBezTo>
                <a:close/>
                <a:moveTo>
                  <a:pt x="2322804" y="3055998"/>
                </a:moveTo>
                <a:cubicBezTo>
                  <a:pt x="2318996" y="3055998"/>
                  <a:pt x="2315667" y="3056900"/>
                  <a:pt x="2312789" y="3058644"/>
                </a:cubicBezTo>
                <a:cubicBezTo>
                  <a:pt x="2309910" y="3060418"/>
                  <a:pt x="2307631" y="3062854"/>
                  <a:pt x="2305982" y="3065952"/>
                </a:cubicBezTo>
                <a:cubicBezTo>
                  <a:pt x="2304333" y="3069079"/>
                  <a:pt x="2303524" y="3072718"/>
                  <a:pt x="2303524" y="3076928"/>
                </a:cubicBezTo>
                <a:cubicBezTo>
                  <a:pt x="2303524" y="3081228"/>
                  <a:pt x="2304363" y="3084897"/>
                  <a:pt x="2306012" y="3087994"/>
                </a:cubicBezTo>
                <a:cubicBezTo>
                  <a:pt x="2307691" y="3091062"/>
                  <a:pt x="2310060" y="3093467"/>
                  <a:pt x="2313119" y="3095121"/>
                </a:cubicBezTo>
                <a:cubicBezTo>
                  <a:pt x="2316177" y="3096805"/>
                  <a:pt x="2319805" y="3097647"/>
                  <a:pt x="2324033" y="3097647"/>
                </a:cubicBezTo>
                <a:cubicBezTo>
                  <a:pt x="2326462" y="3097647"/>
                  <a:pt x="2328890" y="3097286"/>
                  <a:pt x="2331349" y="3096595"/>
                </a:cubicBezTo>
                <a:cubicBezTo>
                  <a:pt x="2333838" y="3095873"/>
                  <a:pt x="2335967" y="3094851"/>
                  <a:pt x="2337796" y="3093527"/>
                </a:cubicBezTo>
                <a:cubicBezTo>
                  <a:pt x="2338516" y="3093076"/>
                  <a:pt x="2338995" y="3092565"/>
                  <a:pt x="2339235" y="3091964"/>
                </a:cubicBezTo>
                <a:cubicBezTo>
                  <a:pt x="2339475" y="3091362"/>
                  <a:pt x="2339535" y="3090791"/>
                  <a:pt x="2339415" y="3090250"/>
                </a:cubicBezTo>
                <a:cubicBezTo>
                  <a:pt x="2339265" y="3089738"/>
                  <a:pt x="2338995" y="3089287"/>
                  <a:pt x="2338606" y="3088926"/>
                </a:cubicBezTo>
                <a:cubicBezTo>
                  <a:pt x="2338216" y="3088596"/>
                  <a:pt x="2337736" y="3088385"/>
                  <a:pt x="2337107" y="3088355"/>
                </a:cubicBezTo>
                <a:cubicBezTo>
                  <a:pt x="2336477" y="3088325"/>
                  <a:pt x="2335757" y="3088565"/>
                  <a:pt x="2334977" y="3089047"/>
                </a:cubicBezTo>
                <a:cubicBezTo>
                  <a:pt x="2333238" y="3090219"/>
                  <a:pt x="2331439" y="3091062"/>
                  <a:pt x="2329580" y="3091542"/>
                </a:cubicBezTo>
                <a:cubicBezTo>
                  <a:pt x="2327751" y="3092054"/>
                  <a:pt x="2325892" y="3092294"/>
                  <a:pt x="2324033" y="3092294"/>
                </a:cubicBezTo>
                <a:cubicBezTo>
                  <a:pt x="2319535" y="3092294"/>
                  <a:pt x="2316057" y="3090971"/>
                  <a:pt x="2313598" y="3088325"/>
                </a:cubicBezTo>
                <a:cubicBezTo>
                  <a:pt x="2311410" y="3085949"/>
                  <a:pt x="2310210" y="3082611"/>
                  <a:pt x="2309970" y="3078251"/>
                </a:cubicBezTo>
                <a:lnTo>
                  <a:pt x="2337286" y="3078251"/>
                </a:lnTo>
                <a:cubicBezTo>
                  <a:pt x="2338216" y="3078251"/>
                  <a:pt x="2338936" y="3078040"/>
                  <a:pt x="2339445" y="3077619"/>
                </a:cubicBezTo>
                <a:cubicBezTo>
                  <a:pt x="2339925" y="3077198"/>
                  <a:pt x="2340195" y="3076567"/>
                  <a:pt x="2340195" y="3075665"/>
                </a:cubicBezTo>
                <a:cubicBezTo>
                  <a:pt x="2340195" y="3072658"/>
                  <a:pt x="2339775" y="3069921"/>
                  <a:pt x="2338995" y="3067485"/>
                </a:cubicBezTo>
                <a:cubicBezTo>
                  <a:pt x="2338186" y="3065080"/>
                  <a:pt x="2337047" y="3063005"/>
                  <a:pt x="2335517" y="3061291"/>
                </a:cubicBezTo>
                <a:cubicBezTo>
                  <a:pt x="2334018" y="3059576"/>
                  <a:pt x="2332189" y="3058284"/>
                  <a:pt x="2330060" y="3057381"/>
                </a:cubicBezTo>
                <a:cubicBezTo>
                  <a:pt x="2327901" y="3056449"/>
                  <a:pt x="2325473" y="3055998"/>
                  <a:pt x="2322804" y="3055998"/>
                </a:cubicBezTo>
                <a:close/>
                <a:moveTo>
                  <a:pt x="2280945" y="3055998"/>
                </a:moveTo>
                <a:cubicBezTo>
                  <a:pt x="2277797" y="3055998"/>
                  <a:pt x="2275068" y="3056509"/>
                  <a:pt x="2272699" y="3057502"/>
                </a:cubicBezTo>
                <a:cubicBezTo>
                  <a:pt x="2270331" y="3058494"/>
                  <a:pt x="2268502" y="3059877"/>
                  <a:pt x="2267212" y="3061682"/>
                </a:cubicBezTo>
                <a:cubicBezTo>
                  <a:pt x="2265923" y="3063456"/>
                  <a:pt x="2265293" y="3065591"/>
                  <a:pt x="2265293" y="3068057"/>
                </a:cubicBezTo>
                <a:cubicBezTo>
                  <a:pt x="2265293" y="3070883"/>
                  <a:pt x="2266103" y="3073169"/>
                  <a:pt x="2267782" y="3074943"/>
                </a:cubicBezTo>
                <a:cubicBezTo>
                  <a:pt x="2269461" y="3076687"/>
                  <a:pt x="2272040" y="3077920"/>
                  <a:pt x="2275488" y="3078642"/>
                </a:cubicBezTo>
                <a:lnTo>
                  <a:pt x="2282984" y="3080296"/>
                </a:lnTo>
                <a:cubicBezTo>
                  <a:pt x="2285263" y="3080807"/>
                  <a:pt x="2286882" y="3081499"/>
                  <a:pt x="2287932" y="3082401"/>
                </a:cubicBezTo>
                <a:cubicBezTo>
                  <a:pt x="2288981" y="3083333"/>
                  <a:pt x="2289491" y="3084536"/>
                  <a:pt x="2289491" y="3086100"/>
                </a:cubicBezTo>
                <a:cubicBezTo>
                  <a:pt x="2289491" y="3088085"/>
                  <a:pt x="2288711" y="3089648"/>
                  <a:pt x="2287122" y="3090791"/>
                </a:cubicBezTo>
                <a:cubicBezTo>
                  <a:pt x="2285533" y="3091964"/>
                  <a:pt x="2283164" y="3092535"/>
                  <a:pt x="2280016" y="3092535"/>
                </a:cubicBezTo>
                <a:cubicBezTo>
                  <a:pt x="2278067" y="3092535"/>
                  <a:pt x="2276057" y="3092264"/>
                  <a:pt x="2274049" y="3091753"/>
                </a:cubicBezTo>
                <a:cubicBezTo>
                  <a:pt x="2272040" y="3091212"/>
                  <a:pt x="2269971" y="3090310"/>
                  <a:pt x="2267842" y="3088986"/>
                </a:cubicBezTo>
                <a:cubicBezTo>
                  <a:pt x="2267182" y="3088656"/>
                  <a:pt x="2266583" y="3088535"/>
                  <a:pt x="2266073" y="3088596"/>
                </a:cubicBezTo>
                <a:cubicBezTo>
                  <a:pt x="2265533" y="3088686"/>
                  <a:pt x="2265113" y="3088926"/>
                  <a:pt x="2264754" y="3089317"/>
                </a:cubicBezTo>
                <a:cubicBezTo>
                  <a:pt x="2264394" y="3089708"/>
                  <a:pt x="2264154" y="3090159"/>
                  <a:pt x="2264094" y="3090671"/>
                </a:cubicBezTo>
                <a:cubicBezTo>
                  <a:pt x="2264004" y="3091212"/>
                  <a:pt x="2264064" y="3091723"/>
                  <a:pt x="2264304" y="3092234"/>
                </a:cubicBezTo>
                <a:cubicBezTo>
                  <a:pt x="2264513" y="3092775"/>
                  <a:pt x="2264903" y="3093227"/>
                  <a:pt x="2265443" y="3093618"/>
                </a:cubicBezTo>
                <a:cubicBezTo>
                  <a:pt x="2267572" y="3095091"/>
                  <a:pt x="2269911" y="3096143"/>
                  <a:pt x="2272399" y="3096745"/>
                </a:cubicBezTo>
                <a:cubicBezTo>
                  <a:pt x="2274918" y="3097346"/>
                  <a:pt x="2277377" y="3097647"/>
                  <a:pt x="2279866" y="3097647"/>
                </a:cubicBezTo>
                <a:cubicBezTo>
                  <a:pt x="2284693" y="3097647"/>
                  <a:pt x="2288561" y="3096595"/>
                  <a:pt x="2291470" y="3094430"/>
                </a:cubicBezTo>
                <a:cubicBezTo>
                  <a:pt x="2294408" y="3092294"/>
                  <a:pt x="2295848" y="3089408"/>
                  <a:pt x="2295848" y="3085769"/>
                </a:cubicBezTo>
                <a:cubicBezTo>
                  <a:pt x="2295848" y="3082882"/>
                  <a:pt x="2294948" y="3080626"/>
                  <a:pt x="2293179" y="3078943"/>
                </a:cubicBezTo>
                <a:cubicBezTo>
                  <a:pt x="2291380" y="3077258"/>
                  <a:pt x="2288711" y="3076026"/>
                  <a:pt x="2285143" y="3075274"/>
                </a:cubicBezTo>
                <a:lnTo>
                  <a:pt x="2277647" y="3073680"/>
                </a:lnTo>
                <a:cubicBezTo>
                  <a:pt x="2275548" y="3073259"/>
                  <a:pt x="2274019" y="3072537"/>
                  <a:pt x="2273029" y="3071545"/>
                </a:cubicBezTo>
                <a:cubicBezTo>
                  <a:pt x="2272040" y="3070553"/>
                  <a:pt x="2271530" y="3069290"/>
                  <a:pt x="2271530" y="3067756"/>
                </a:cubicBezTo>
                <a:cubicBezTo>
                  <a:pt x="2271530" y="3065771"/>
                  <a:pt x="2272339" y="3064147"/>
                  <a:pt x="2273929" y="3062944"/>
                </a:cubicBezTo>
                <a:cubicBezTo>
                  <a:pt x="2275518" y="3061742"/>
                  <a:pt x="2277857" y="3061140"/>
                  <a:pt x="2280945" y="3061140"/>
                </a:cubicBezTo>
                <a:cubicBezTo>
                  <a:pt x="2282594" y="3061140"/>
                  <a:pt x="2284244" y="3061381"/>
                  <a:pt x="2285953" y="3061922"/>
                </a:cubicBezTo>
                <a:cubicBezTo>
                  <a:pt x="2287662" y="3062433"/>
                  <a:pt x="2289341" y="3063245"/>
                  <a:pt x="2290990" y="3064358"/>
                </a:cubicBezTo>
                <a:cubicBezTo>
                  <a:pt x="2291590" y="3064749"/>
                  <a:pt x="2292159" y="3064899"/>
                  <a:pt x="2292729" y="3064839"/>
                </a:cubicBezTo>
                <a:cubicBezTo>
                  <a:pt x="2293269" y="3064809"/>
                  <a:pt x="2293749" y="3064598"/>
                  <a:pt x="2294108" y="3064238"/>
                </a:cubicBezTo>
                <a:cubicBezTo>
                  <a:pt x="2294498" y="3063877"/>
                  <a:pt x="2294768" y="3063426"/>
                  <a:pt x="2294918" y="3062914"/>
                </a:cubicBezTo>
                <a:cubicBezTo>
                  <a:pt x="2295038" y="3062373"/>
                  <a:pt x="2295008" y="3061862"/>
                  <a:pt x="2294828" y="3061321"/>
                </a:cubicBezTo>
                <a:cubicBezTo>
                  <a:pt x="2294618" y="3060809"/>
                  <a:pt x="2294258" y="3060358"/>
                  <a:pt x="2293718" y="3059967"/>
                </a:cubicBezTo>
                <a:cubicBezTo>
                  <a:pt x="2291950" y="3058584"/>
                  <a:pt x="2290000" y="3057592"/>
                  <a:pt x="2287812" y="3056960"/>
                </a:cubicBezTo>
                <a:cubicBezTo>
                  <a:pt x="2285653" y="3056329"/>
                  <a:pt x="2283344" y="3055998"/>
                  <a:pt x="2280945" y="3055998"/>
                </a:cubicBezTo>
                <a:close/>
                <a:moveTo>
                  <a:pt x="2241305" y="3055998"/>
                </a:moveTo>
                <a:cubicBezTo>
                  <a:pt x="2238157" y="3055998"/>
                  <a:pt x="2235428" y="3056509"/>
                  <a:pt x="2233060" y="3057502"/>
                </a:cubicBezTo>
                <a:cubicBezTo>
                  <a:pt x="2230691" y="3058494"/>
                  <a:pt x="2228862" y="3059877"/>
                  <a:pt x="2227573" y="3061682"/>
                </a:cubicBezTo>
                <a:cubicBezTo>
                  <a:pt x="2226283" y="3063456"/>
                  <a:pt x="2225653" y="3065591"/>
                  <a:pt x="2225653" y="3068057"/>
                </a:cubicBezTo>
                <a:cubicBezTo>
                  <a:pt x="2225653" y="3070883"/>
                  <a:pt x="2226493" y="3073169"/>
                  <a:pt x="2228172" y="3074943"/>
                </a:cubicBezTo>
                <a:cubicBezTo>
                  <a:pt x="2229821" y="3076687"/>
                  <a:pt x="2232400" y="3077920"/>
                  <a:pt x="2235848" y="3078642"/>
                </a:cubicBezTo>
                <a:lnTo>
                  <a:pt x="2243375" y="3080296"/>
                </a:lnTo>
                <a:cubicBezTo>
                  <a:pt x="2245623" y="3080807"/>
                  <a:pt x="2247272" y="3081499"/>
                  <a:pt x="2248292" y="3082401"/>
                </a:cubicBezTo>
                <a:cubicBezTo>
                  <a:pt x="2249341" y="3083333"/>
                  <a:pt x="2249881" y="3084536"/>
                  <a:pt x="2249881" y="3086100"/>
                </a:cubicBezTo>
                <a:cubicBezTo>
                  <a:pt x="2249881" y="3088085"/>
                  <a:pt x="2249071" y="3089648"/>
                  <a:pt x="2247482" y="3090791"/>
                </a:cubicBezTo>
                <a:cubicBezTo>
                  <a:pt x="2245893" y="3091964"/>
                  <a:pt x="2243524" y="3092535"/>
                  <a:pt x="2240406" y="3092535"/>
                </a:cubicBezTo>
                <a:cubicBezTo>
                  <a:pt x="2238427" y="3092535"/>
                  <a:pt x="2236418" y="3092264"/>
                  <a:pt x="2234409" y="3091753"/>
                </a:cubicBezTo>
                <a:cubicBezTo>
                  <a:pt x="2232400" y="3091212"/>
                  <a:pt x="2230331" y="3090310"/>
                  <a:pt x="2228202" y="3088986"/>
                </a:cubicBezTo>
                <a:cubicBezTo>
                  <a:pt x="2227543" y="3088656"/>
                  <a:pt x="2226943" y="3088535"/>
                  <a:pt x="2226433" y="3088596"/>
                </a:cubicBezTo>
                <a:cubicBezTo>
                  <a:pt x="2225893" y="3088686"/>
                  <a:pt x="2225473" y="3088926"/>
                  <a:pt x="2225114" y="3089317"/>
                </a:cubicBezTo>
                <a:cubicBezTo>
                  <a:pt x="2224754" y="3089708"/>
                  <a:pt x="2224544" y="3090159"/>
                  <a:pt x="2224454" y="3090671"/>
                </a:cubicBezTo>
                <a:cubicBezTo>
                  <a:pt x="2224364" y="3091212"/>
                  <a:pt x="2224424" y="3091723"/>
                  <a:pt x="2224664" y="3092234"/>
                </a:cubicBezTo>
                <a:cubicBezTo>
                  <a:pt x="2224874" y="3092775"/>
                  <a:pt x="2225264" y="3093227"/>
                  <a:pt x="2225803" y="3093618"/>
                </a:cubicBezTo>
                <a:cubicBezTo>
                  <a:pt x="2227962" y="3095091"/>
                  <a:pt x="2230271" y="3096143"/>
                  <a:pt x="2232760" y="3096745"/>
                </a:cubicBezTo>
                <a:cubicBezTo>
                  <a:pt x="2235278" y="3097346"/>
                  <a:pt x="2237767" y="3097647"/>
                  <a:pt x="2240226" y="3097647"/>
                </a:cubicBezTo>
                <a:cubicBezTo>
                  <a:pt x="2245053" y="3097647"/>
                  <a:pt x="2248922" y="3096595"/>
                  <a:pt x="2251860" y="3094430"/>
                </a:cubicBezTo>
                <a:cubicBezTo>
                  <a:pt x="2254768" y="3092294"/>
                  <a:pt x="2256208" y="3089408"/>
                  <a:pt x="2256208" y="3085769"/>
                </a:cubicBezTo>
                <a:cubicBezTo>
                  <a:pt x="2256208" y="3082882"/>
                  <a:pt x="2255308" y="3080626"/>
                  <a:pt x="2253539" y="3078943"/>
                </a:cubicBezTo>
                <a:cubicBezTo>
                  <a:pt x="2251740" y="3077258"/>
                  <a:pt x="2249071" y="3076026"/>
                  <a:pt x="2245503" y="3075274"/>
                </a:cubicBezTo>
                <a:lnTo>
                  <a:pt x="2238007" y="3073680"/>
                </a:lnTo>
                <a:cubicBezTo>
                  <a:pt x="2235908" y="3073259"/>
                  <a:pt x="2234379" y="3072537"/>
                  <a:pt x="2233389" y="3071545"/>
                </a:cubicBezTo>
                <a:cubicBezTo>
                  <a:pt x="2232400" y="3070553"/>
                  <a:pt x="2231920" y="3069290"/>
                  <a:pt x="2231920" y="3067756"/>
                </a:cubicBezTo>
                <a:cubicBezTo>
                  <a:pt x="2231920" y="3065771"/>
                  <a:pt x="2232700" y="3064147"/>
                  <a:pt x="2234289" y="3062944"/>
                </a:cubicBezTo>
                <a:cubicBezTo>
                  <a:pt x="2235878" y="3061742"/>
                  <a:pt x="2238217" y="3061140"/>
                  <a:pt x="2241305" y="3061140"/>
                </a:cubicBezTo>
                <a:cubicBezTo>
                  <a:pt x="2242955" y="3061140"/>
                  <a:pt x="2244634" y="3061381"/>
                  <a:pt x="2246313" y="3061922"/>
                </a:cubicBezTo>
                <a:cubicBezTo>
                  <a:pt x="2248022" y="3062433"/>
                  <a:pt x="2249701" y="3063245"/>
                  <a:pt x="2251350" y="3064358"/>
                </a:cubicBezTo>
                <a:cubicBezTo>
                  <a:pt x="2251950" y="3064749"/>
                  <a:pt x="2252550" y="3064899"/>
                  <a:pt x="2253090" y="3064839"/>
                </a:cubicBezTo>
                <a:cubicBezTo>
                  <a:pt x="2253629" y="3064809"/>
                  <a:pt x="2254109" y="3064598"/>
                  <a:pt x="2254499" y="3064238"/>
                </a:cubicBezTo>
                <a:cubicBezTo>
                  <a:pt x="2254858" y="3063877"/>
                  <a:pt x="2255128" y="3063426"/>
                  <a:pt x="2255278" y="3062914"/>
                </a:cubicBezTo>
                <a:cubicBezTo>
                  <a:pt x="2255398" y="3062373"/>
                  <a:pt x="2255368" y="3061862"/>
                  <a:pt x="2255188" y="3061321"/>
                </a:cubicBezTo>
                <a:cubicBezTo>
                  <a:pt x="2254979" y="3060809"/>
                  <a:pt x="2254619" y="3060358"/>
                  <a:pt x="2254079" y="3059967"/>
                </a:cubicBezTo>
                <a:cubicBezTo>
                  <a:pt x="2252310" y="3058584"/>
                  <a:pt x="2250361" y="3057592"/>
                  <a:pt x="2248172" y="3056960"/>
                </a:cubicBezTo>
                <a:cubicBezTo>
                  <a:pt x="2246013" y="3056329"/>
                  <a:pt x="2243704" y="3055998"/>
                  <a:pt x="2241305" y="3055998"/>
                </a:cubicBezTo>
                <a:close/>
                <a:moveTo>
                  <a:pt x="2199687" y="3055998"/>
                </a:moveTo>
                <a:cubicBezTo>
                  <a:pt x="2195909" y="3055998"/>
                  <a:pt x="2192550" y="3056900"/>
                  <a:pt x="2189672" y="3058644"/>
                </a:cubicBezTo>
                <a:cubicBezTo>
                  <a:pt x="2186793" y="3060418"/>
                  <a:pt x="2184515" y="3062854"/>
                  <a:pt x="2182865" y="3065952"/>
                </a:cubicBezTo>
                <a:cubicBezTo>
                  <a:pt x="2181216" y="3069079"/>
                  <a:pt x="2180407" y="3072718"/>
                  <a:pt x="2180407" y="3076928"/>
                </a:cubicBezTo>
                <a:cubicBezTo>
                  <a:pt x="2180407" y="3081228"/>
                  <a:pt x="2181246" y="3084897"/>
                  <a:pt x="2182925" y="3087994"/>
                </a:cubicBezTo>
                <a:cubicBezTo>
                  <a:pt x="2184604" y="3091062"/>
                  <a:pt x="2186943" y="3093467"/>
                  <a:pt x="2190002" y="3095121"/>
                </a:cubicBezTo>
                <a:cubicBezTo>
                  <a:pt x="2193060" y="3096805"/>
                  <a:pt x="2196688" y="3097647"/>
                  <a:pt x="2200916" y="3097647"/>
                </a:cubicBezTo>
                <a:cubicBezTo>
                  <a:pt x="2203345" y="3097647"/>
                  <a:pt x="2205774" y="3097286"/>
                  <a:pt x="2208262" y="3096595"/>
                </a:cubicBezTo>
                <a:cubicBezTo>
                  <a:pt x="2210721" y="3095873"/>
                  <a:pt x="2212880" y="3094851"/>
                  <a:pt x="2214679" y="3093527"/>
                </a:cubicBezTo>
                <a:cubicBezTo>
                  <a:pt x="2215399" y="3093076"/>
                  <a:pt x="2215878" y="3092565"/>
                  <a:pt x="2216118" y="3091964"/>
                </a:cubicBezTo>
                <a:cubicBezTo>
                  <a:pt x="2216388" y="3091362"/>
                  <a:pt x="2216418" y="3090791"/>
                  <a:pt x="2216298" y="3090250"/>
                </a:cubicBezTo>
                <a:cubicBezTo>
                  <a:pt x="2216148" y="3089738"/>
                  <a:pt x="2215878" y="3089287"/>
                  <a:pt x="2215519" y="3088926"/>
                </a:cubicBezTo>
                <a:cubicBezTo>
                  <a:pt x="2215129" y="3088596"/>
                  <a:pt x="2214619" y="3088385"/>
                  <a:pt x="2213989" y="3088355"/>
                </a:cubicBezTo>
                <a:cubicBezTo>
                  <a:pt x="2213360" y="3088325"/>
                  <a:pt x="2212640" y="3088565"/>
                  <a:pt x="2211891" y="3089047"/>
                </a:cubicBezTo>
                <a:cubicBezTo>
                  <a:pt x="2210121" y="3090219"/>
                  <a:pt x="2208322" y="3091062"/>
                  <a:pt x="2206493" y="3091542"/>
                </a:cubicBezTo>
                <a:cubicBezTo>
                  <a:pt x="2204634" y="3092054"/>
                  <a:pt x="2202805" y="3092294"/>
                  <a:pt x="2200916" y="3092294"/>
                </a:cubicBezTo>
                <a:cubicBezTo>
                  <a:pt x="2196418" y="3092294"/>
                  <a:pt x="2192940" y="3090971"/>
                  <a:pt x="2190482" y="3088325"/>
                </a:cubicBezTo>
                <a:cubicBezTo>
                  <a:pt x="2188293" y="3085949"/>
                  <a:pt x="2187093" y="3082611"/>
                  <a:pt x="2186853" y="3078251"/>
                </a:cubicBezTo>
                <a:lnTo>
                  <a:pt x="2214199" y="3078251"/>
                </a:lnTo>
                <a:cubicBezTo>
                  <a:pt x="2215129" y="3078251"/>
                  <a:pt x="2215848" y="3078040"/>
                  <a:pt x="2216328" y="3077619"/>
                </a:cubicBezTo>
                <a:cubicBezTo>
                  <a:pt x="2216838" y="3077198"/>
                  <a:pt x="2217078" y="3076567"/>
                  <a:pt x="2217078" y="3075665"/>
                </a:cubicBezTo>
                <a:cubicBezTo>
                  <a:pt x="2217078" y="3072658"/>
                  <a:pt x="2216658" y="3069921"/>
                  <a:pt x="2215878" y="3067485"/>
                </a:cubicBezTo>
                <a:cubicBezTo>
                  <a:pt x="2215069" y="3065080"/>
                  <a:pt x="2213929" y="3063005"/>
                  <a:pt x="2212430" y="3061291"/>
                </a:cubicBezTo>
                <a:cubicBezTo>
                  <a:pt x="2210901" y="3059576"/>
                  <a:pt x="2209072" y="3058284"/>
                  <a:pt x="2206943" y="3057381"/>
                </a:cubicBezTo>
                <a:cubicBezTo>
                  <a:pt x="2204784" y="3056449"/>
                  <a:pt x="2202385" y="3055998"/>
                  <a:pt x="2199687" y="3055998"/>
                </a:cubicBezTo>
                <a:close/>
                <a:moveTo>
                  <a:pt x="2401903" y="3043849"/>
                </a:moveTo>
                <a:cubicBezTo>
                  <a:pt x="2400854" y="3043849"/>
                  <a:pt x="2400044" y="3044150"/>
                  <a:pt x="2399444" y="3044721"/>
                </a:cubicBezTo>
                <a:cubicBezTo>
                  <a:pt x="2398815" y="3045292"/>
                  <a:pt x="2398515" y="3046134"/>
                  <a:pt x="2398515" y="3047247"/>
                </a:cubicBezTo>
                <a:lnTo>
                  <a:pt x="2398515" y="3056750"/>
                </a:lnTo>
                <a:lnTo>
                  <a:pt x="2392998" y="3056750"/>
                </a:lnTo>
                <a:cubicBezTo>
                  <a:pt x="2392068" y="3056750"/>
                  <a:pt x="2391349" y="3056960"/>
                  <a:pt x="2390869" y="3057411"/>
                </a:cubicBezTo>
                <a:cubicBezTo>
                  <a:pt x="2390359" y="3057862"/>
                  <a:pt x="2390119" y="3058494"/>
                  <a:pt x="2390119" y="3059306"/>
                </a:cubicBezTo>
                <a:cubicBezTo>
                  <a:pt x="2390119" y="3060148"/>
                  <a:pt x="2390359" y="3060779"/>
                  <a:pt x="2390869" y="3061261"/>
                </a:cubicBezTo>
                <a:cubicBezTo>
                  <a:pt x="2391349" y="3061712"/>
                  <a:pt x="2392068" y="3061952"/>
                  <a:pt x="2392998" y="3061952"/>
                </a:cubicBezTo>
                <a:lnTo>
                  <a:pt x="2398515" y="3061952"/>
                </a:lnTo>
                <a:lnTo>
                  <a:pt x="2398515" y="3083032"/>
                </a:lnTo>
                <a:cubicBezTo>
                  <a:pt x="2398515" y="3086160"/>
                  <a:pt x="2399055" y="3088836"/>
                  <a:pt x="2400104" y="3091001"/>
                </a:cubicBezTo>
                <a:cubicBezTo>
                  <a:pt x="2401124" y="3093197"/>
                  <a:pt x="2402713" y="3094851"/>
                  <a:pt x="2404812" y="3095963"/>
                </a:cubicBezTo>
                <a:cubicBezTo>
                  <a:pt x="2406941" y="3097106"/>
                  <a:pt x="2409579" y="3097647"/>
                  <a:pt x="2412698" y="3097647"/>
                </a:cubicBezTo>
                <a:cubicBezTo>
                  <a:pt x="2413567" y="3097647"/>
                  <a:pt x="2414557" y="3097557"/>
                  <a:pt x="2415636" y="3097377"/>
                </a:cubicBezTo>
                <a:cubicBezTo>
                  <a:pt x="2416686" y="3097166"/>
                  <a:pt x="2417555" y="3096955"/>
                  <a:pt x="2418215" y="3096745"/>
                </a:cubicBezTo>
                <a:cubicBezTo>
                  <a:pt x="2418815" y="3096534"/>
                  <a:pt x="2419234" y="3096143"/>
                  <a:pt x="2419504" y="3095602"/>
                </a:cubicBezTo>
                <a:cubicBezTo>
                  <a:pt x="2419744" y="3095031"/>
                  <a:pt x="2419864" y="3094430"/>
                  <a:pt x="2419864" y="3093768"/>
                </a:cubicBezTo>
                <a:cubicBezTo>
                  <a:pt x="2419864" y="3092836"/>
                  <a:pt x="2419714" y="3092174"/>
                  <a:pt x="2419384" y="3091783"/>
                </a:cubicBezTo>
                <a:cubicBezTo>
                  <a:pt x="2419055" y="3091392"/>
                  <a:pt x="2418635" y="3091242"/>
                  <a:pt x="2418125" y="3091302"/>
                </a:cubicBezTo>
                <a:cubicBezTo>
                  <a:pt x="2417645" y="3091302"/>
                  <a:pt x="2417015" y="3091392"/>
                  <a:pt x="2416296" y="3091633"/>
                </a:cubicBezTo>
                <a:cubicBezTo>
                  <a:pt x="2415546" y="3091843"/>
                  <a:pt x="2414647" y="3091964"/>
                  <a:pt x="2413597" y="3091964"/>
                </a:cubicBezTo>
                <a:cubicBezTo>
                  <a:pt x="2410629" y="3091964"/>
                  <a:pt x="2408500" y="3091152"/>
                  <a:pt x="2407181" y="3089528"/>
                </a:cubicBezTo>
                <a:cubicBezTo>
                  <a:pt x="2405861" y="3087904"/>
                  <a:pt x="2405202" y="3085498"/>
                  <a:pt x="2405202" y="3082371"/>
                </a:cubicBezTo>
                <a:lnTo>
                  <a:pt x="2405202" y="3061952"/>
                </a:lnTo>
                <a:lnTo>
                  <a:pt x="2415576" y="3061952"/>
                </a:lnTo>
                <a:cubicBezTo>
                  <a:pt x="2416506" y="3061952"/>
                  <a:pt x="2417225" y="3061712"/>
                  <a:pt x="2417735" y="3061261"/>
                </a:cubicBezTo>
                <a:cubicBezTo>
                  <a:pt x="2418215" y="3060779"/>
                  <a:pt x="2418455" y="3060148"/>
                  <a:pt x="2418455" y="3059306"/>
                </a:cubicBezTo>
                <a:cubicBezTo>
                  <a:pt x="2418455" y="3058494"/>
                  <a:pt x="2418215" y="3057862"/>
                  <a:pt x="2417735" y="3057411"/>
                </a:cubicBezTo>
                <a:cubicBezTo>
                  <a:pt x="2417225" y="3056960"/>
                  <a:pt x="2416506" y="3056750"/>
                  <a:pt x="2415576" y="3056750"/>
                </a:cubicBezTo>
                <a:lnTo>
                  <a:pt x="2405202" y="3056750"/>
                </a:lnTo>
                <a:lnTo>
                  <a:pt x="2405202" y="3047247"/>
                </a:lnTo>
                <a:cubicBezTo>
                  <a:pt x="2405202" y="3046134"/>
                  <a:pt x="2404902" y="3045292"/>
                  <a:pt x="2404332" y="3044721"/>
                </a:cubicBezTo>
                <a:cubicBezTo>
                  <a:pt x="2403762" y="3044150"/>
                  <a:pt x="2402953" y="3043849"/>
                  <a:pt x="2401903" y="3043849"/>
                </a:cubicBezTo>
                <a:close/>
                <a:moveTo>
                  <a:pt x="2429249" y="3038887"/>
                </a:moveTo>
                <a:cubicBezTo>
                  <a:pt x="2427900" y="3038887"/>
                  <a:pt x="2426820" y="3039248"/>
                  <a:pt x="2426041" y="3039940"/>
                </a:cubicBezTo>
                <a:cubicBezTo>
                  <a:pt x="2425291" y="3040632"/>
                  <a:pt x="2424901" y="3041624"/>
                  <a:pt x="2424901" y="3042947"/>
                </a:cubicBezTo>
                <a:cubicBezTo>
                  <a:pt x="2424901" y="3044210"/>
                  <a:pt x="2425291" y="3045233"/>
                  <a:pt x="2426041" y="3045954"/>
                </a:cubicBezTo>
                <a:cubicBezTo>
                  <a:pt x="2426820" y="3046706"/>
                  <a:pt x="2427900" y="3047067"/>
                  <a:pt x="2429249" y="3047067"/>
                </a:cubicBezTo>
                <a:cubicBezTo>
                  <a:pt x="2430689" y="3047067"/>
                  <a:pt x="2431768" y="3046706"/>
                  <a:pt x="2432518" y="3045954"/>
                </a:cubicBezTo>
                <a:cubicBezTo>
                  <a:pt x="2433267" y="3045233"/>
                  <a:pt x="2433627" y="3044210"/>
                  <a:pt x="2433627" y="3042947"/>
                </a:cubicBezTo>
                <a:cubicBezTo>
                  <a:pt x="2433627" y="3041624"/>
                  <a:pt x="2433267" y="3040632"/>
                  <a:pt x="2432518" y="3039940"/>
                </a:cubicBezTo>
                <a:cubicBezTo>
                  <a:pt x="2431768" y="3039248"/>
                  <a:pt x="2430689" y="3038887"/>
                  <a:pt x="2429249" y="3038887"/>
                </a:cubicBezTo>
                <a:close/>
                <a:moveTo>
                  <a:pt x="2492037" y="3038076"/>
                </a:moveTo>
                <a:cubicBezTo>
                  <a:pt x="2490958" y="3038076"/>
                  <a:pt x="2490118" y="3038376"/>
                  <a:pt x="2489578" y="3038947"/>
                </a:cubicBezTo>
                <a:cubicBezTo>
                  <a:pt x="2489039" y="3039519"/>
                  <a:pt x="2488739" y="3040361"/>
                  <a:pt x="2488739" y="3041474"/>
                </a:cubicBezTo>
                <a:lnTo>
                  <a:pt x="2488739" y="3083604"/>
                </a:lnTo>
                <a:cubicBezTo>
                  <a:pt x="2488739" y="3088114"/>
                  <a:pt x="2489788" y="3091603"/>
                  <a:pt x="2491887" y="3094009"/>
                </a:cubicBezTo>
                <a:cubicBezTo>
                  <a:pt x="2493986" y="3096444"/>
                  <a:pt x="2496985" y="3097647"/>
                  <a:pt x="2500942" y="3097647"/>
                </a:cubicBezTo>
                <a:cubicBezTo>
                  <a:pt x="2501392" y="3097647"/>
                  <a:pt x="2501872" y="3097617"/>
                  <a:pt x="2502352" y="3097587"/>
                </a:cubicBezTo>
                <a:cubicBezTo>
                  <a:pt x="2502831" y="3097527"/>
                  <a:pt x="2503311" y="3097467"/>
                  <a:pt x="2503761" y="3097407"/>
                </a:cubicBezTo>
                <a:cubicBezTo>
                  <a:pt x="2504751" y="3097256"/>
                  <a:pt x="2505440" y="3096925"/>
                  <a:pt x="2505890" y="3096414"/>
                </a:cubicBezTo>
                <a:cubicBezTo>
                  <a:pt x="2506340" y="3095933"/>
                  <a:pt x="2506550" y="3095181"/>
                  <a:pt x="2506550" y="3094189"/>
                </a:cubicBezTo>
                <a:cubicBezTo>
                  <a:pt x="2506550" y="3093197"/>
                  <a:pt x="2506430" y="3092535"/>
                  <a:pt x="2506190" y="3092204"/>
                </a:cubicBezTo>
                <a:cubicBezTo>
                  <a:pt x="2505950" y="3091873"/>
                  <a:pt x="2505500" y="3091723"/>
                  <a:pt x="2504901" y="3091783"/>
                </a:cubicBezTo>
                <a:cubicBezTo>
                  <a:pt x="2504511" y="3091783"/>
                  <a:pt x="2504151" y="3091813"/>
                  <a:pt x="2503761" y="3091873"/>
                </a:cubicBezTo>
                <a:cubicBezTo>
                  <a:pt x="2503371" y="3091933"/>
                  <a:pt x="2502922" y="3091964"/>
                  <a:pt x="2502442" y="3091964"/>
                </a:cubicBezTo>
                <a:cubicBezTo>
                  <a:pt x="2500133" y="3091964"/>
                  <a:pt x="2498394" y="3091212"/>
                  <a:pt x="2497194" y="3089768"/>
                </a:cubicBezTo>
                <a:cubicBezTo>
                  <a:pt x="2496025" y="3088295"/>
                  <a:pt x="2495425" y="3086100"/>
                  <a:pt x="2495425" y="3083123"/>
                </a:cubicBezTo>
                <a:lnTo>
                  <a:pt x="2495425" y="3041474"/>
                </a:lnTo>
                <a:cubicBezTo>
                  <a:pt x="2495425" y="3040361"/>
                  <a:pt x="2495126" y="3039519"/>
                  <a:pt x="2494526" y="3038947"/>
                </a:cubicBezTo>
                <a:cubicBezTo>
                  <a:pt x="2493926" y="3038376"/>
                  <a:pt x="2493086" y="3038076"/>
                  <a:pt x="2492037" y="3038076"/>
                </a:cubicBezTo>
                <a:close/>
                <a:moveTo>
                  <a:pt x="2232370" y="2929246"/>
                </a:moveTo>
                <a:lnTo>
                  <a:pt x="2454586" y="2929246"/>
                </a:lnTo>
                <a:lnTo>
                  <a:pt x="2454586" y="2953995"/>
                </a:lnTo>
                <a:lnTo>
                  <a:pt x="2232370" y="2953995"/>
                </a:lnTo>
                <a:close/>
                <a:moveTo>
                  <a:pt x="2232370" y="2830221"/>
                </a:moveTo>
                <a:lnTo>
                  <a:pt x="2454586" y="2830221"/>
                </a:lnTo>
                <a:lnTo>
                  <a:pt x="2454586" y="2854970"/>
                </a:lnTo>
                <a:lnTo>
                  <a:pt x="2257077" y="2854970"/>
                </a:lnTo>
                <a:lnTo>
                  <a:pt x="2257077" y="2912737"/>
                </a:lnTo>
                <a:lnTo>
                  <a:pt x="2232370" y="2912737"/>
                </a:lnTo>
                <a:close/>
                <a:moveTo>
                  <a:pt x="2232370" y="2731165"/>
                </a:moveTo>
                <a:lnTo>
                  <a:pt x="2454586" y="2731165"/>
                </a:lnTo>
                <a:lnTo>
                  <a:pt x="2454586" y="2813711"/>
                </a:lnTo>
                <a:lnTo>
                  <a:pt x="2429879" y="2813711"/>
                </a:lnTo>
                <a:lnTo>
                  <a:pt x="2429879" y="2755914"/>
                </a:lnTo>
                <a:lnTo>
                  <a:pt x="2257077" y="2755914"/>
                </a:lnTo>
                <a:lnTo>
                  <a:pt x="2257077" y="2813711"/>
                </a:lnTo>
                <a:lnTo>
                  <a:pt x="2232370" y="2813711"/>
                </a:lnTo>
                <a:close/>
                <a:moveTo>
                  <a:pt x="2259836" y="2673398"/>
                </a:moveTo>
                <a:cubicBezTo>
                  <a:pt x="2212880" y="2673398"/>
                  <a:pt x="2174770" y="2711619"/>
                  <a:pt x="2174770" y="2758681"/>
                </a:cubicBezTo>
                <a:lnTo>
                  <a:pt x="2174770" y="2926480"/>
                </a:lnTo>
                <a:cubicBezTo>
                  <a:pt x="2174770" y="2973542"/>
                  <a:pt x="2212880" y="3011763"/>
                  <a:pt x="2259836" y="3011763"/>
                </a:cubicBezTo>
                <a:lnTo>
                  <a:pt x="2427120" y="3011763"/>
                </a:lnTo>
                <a:cubicBezTo>
                  <a:pt x="2474076" y="3011763"/>
                  <a:pt x="2512157" y="2973542"/>
                  <a:pt x="2512157" y="2926480"/>
                </a:cubicBezTo>
                <a:lnTo>
                  <a:pt x="2512157" y="2758681"/>
                </a:lnTo>
                <a:cubicBezTo>
                  <a:pt x="2512157" y="2711619"/>
                  <a:pt x="2474076" y="2673398"/>
                  <a:pt x="2427120" y="2673398"/>
                </a:cubicBezTo>
                <a:close/>
                <a:moveTo>
                  <a:pt x="0" y="0"/>
                </a:moveTo>
                <a:lnTo>
                  <a:pt x="2995200" y="0"/>
                </a:lnTo>
                <a:lnTo>
                  <a:pt x="2995200" y="3394800"/>
                </a:lnTo>
                <a:lnTo>
                  <a:pt x="0" y="3394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F1012B8-60E7-B0E4-5039-105A87FC14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34400" y="0"/>
            <a:ext cx="2995200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7BD0703-4501-90AE-5158-249CD6C93B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96800" y="0"/>
            <a:ext cx="2995200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AACCC39-A63E-F061-BAAF-5A88DBE5B5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34400" y="3463201"/>
            <a:ext cx="2995200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079600" cy="1325563"/>
          </a:xfrm>
        </p:spPr>
        <p:txBody>
          <a:bodyPr r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D3B6-ED57-6A41-9BA6-334308CFF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8"/>
            <a:ext cx="5079600" cy="4221501"/>
          </a:xfrm>
        </p:spPr>
        <p:txBody>
          <a:bodyPr r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14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D325D7F-A275-5068-31F4-11E8B94C30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3202" y="0"/>
            <a:ext cx="6058798" cy="6858000"/>
          </a:xfrm>
          <a:custGeom>
            <a:avLst/>
            <a:gdLst>
              <a:gd name="connsiteX0" fmla="*/ 5353748 w 6058798"/>
              <a:gd name="connsiteY0" fmla="*/ 6606797 h 6858000"/>
              <a:gd name="connsiteX1" fmla="*/ 5360075 w 6058798"/>
              <a:gd name="connsiteY1" fmla="*/ 6608451 h 6858000"/>
              <a:gd name="connsiteX2" fmla="*/ 5363913 w 6058798"/>
              <a:gd name="connsiteY2" fmla="*/ 6613203 h 6858000"/>
              <a:gd name="connsiteX3" fmla="*/ 5365172 w 6058798"/>
              <a:gd name="connsiteY3" fmla="*/ 6619698 h 6858000"/>
              <a:gd name="connsiteX4" fmla="*/ 5340855 w 6058798"/>
              <a:gd name="connsiteY4" fmla="*/ 6619698 h 6858000"/>
              <a:gd name="connsiteX5" fmla="*/ 5342234 w 6058798"/>
              <a:gd name="connsiteY5" fmla="*/ 6614105 h 6858000"/>
              <a:gd name="connsiteX6" fmla="*/ 5346642 w 6058798"/>
              <a:gd name="connsiteY6" fmla="*/ 6608752 h 6858000"/>
              <a:gd name="connsiteX7" fmla="*/ 5353748 w 6058798"/>
              <a:gd name="connsiteY7" fmla="*/ 6606797 h 6858000"/>
              <a:gd name="connsiteX8" fmla="*/ 5274169 w 6058798"/>
              <a:gd name="connsiteY8" fmla="*/ 6602166 h 6858000"/>
              <a:gd name="connsiteX9" fmla="*/ 5271681 w 6058798"/>
              <a:gd name="connsiteY9" fmla="*/ 6603099 h 6858000"/>
              <a:gd name="connsiteX10" fmla="*/ 5270871 w 6058798"/>
              <a:gd name="connsiteY10" fmla="*/ 6605745 h 6858000"/>
              <a:gd name="connsiteX11" fmla="*/ 5270871 w 6058798"/>
              <a:gd name="connsiteY11" fmla="*/ 6639545 h 6858000"/>
              <a:gd name="connsiteX12" fmla="*/ 5271681 w 6058798"/>
              <a:gd name="connsiteY12" fmla="*/ 6642222 h 6858000"/>
              <a:gd name="connsiteX13" fmla="*/ 5274169 w 6058798"/>
              <a:gd name="connsiteY13" fmla="*/ 6643184 h 6858000"/>
              <a:gd name="connsiteX14" fmla="*/ 5276658 w 6058798"/>
              <a:gd name="connsiteY14" fmla="*/ 6642222 h 6858000"/>
              <a:gd name="connsiteX15" fmla="*/ 5277527 w 6058798"/>
              <a:gd name="connsiteY15" fmla="*/ 6639545 h 6858000"/>
              <a:gd name="connsiteX16" fmla="*/ 5277527 w 6058798"/>
              <a:gd name="connsiteY16" fmla="*/ 6605745 h 6858000"/>
              <a:gd name="connsiteX17" fmla="*/ 5276628 w 6058798"/>
              <a:gd name="connsiteY17" fmla="*/ 6603099 h 6858000"/>
              <a:gd name="connsiteX18" fmla="*/ 5274169 w 6058798"/>
              <a:gd name="connsiteY18" fmla="*/ 6602166 h 6858000"/>
              <a:gd name="connsiteX19" fmla="*/ 5353598 w 6058798"/>
              <a:gd name="connsiteY19" fmla="*/ 6601836 h 6858000"/>
              <a:gd name="connsiteX20" fmla="*/ 5343584 w 6058798"/>
              <a:gd name="connsiteY20" fmla="*/ 6604482 h 6858000"/>
              <a:gd name="connsiteX21" fmla="*/ 5336777 w 6058798"/>
              <a:gd name="connsiteY21" fmla="*/ 6611819 h 6858000"/>
              <a:gd name="connsiteX22" fmla="*/ 5334318 w 6058798"/>
              <a:gd name="connsiteY22" fmla="*/ 6622765 h 6858000"/>
              <a:gd name="connsiteX23" fmla="*/ 5336837 w 6058798"/>
              <a:gd name="connsiteY23" fmla="*/ 6633832 h 6858000"/>
              <a:gd name="connsiteX24" fmla="*/ 5343913 w 6058798"/>
              <a:gd name="connsiteY24" fmla="*/ 6640989 h 6858000"/>
              <a:gd name="connsiteX25" fmla="*/ 5354828 w 6058798"/>
              <a:gd name="connsiteY25" fmla="*/ 6643515 h 6858000"/>
              <a:gd name="connsiteX26" fmla="*/ 5362174 w 6058798"/>
              <a:gd name="connsiteY26" fmla="*/ 6642432 h 6858000"/>
              <a:gd name="connsiteX27" fmla="*/ 5368591 w 6058798"/>
              <a:gd name="connsiteY27" fmla="*/ 6639365 h 6858000"/>
              <a:gd name="connsiteX28" fmla="*/ 5370030 w 6058798"/>
              <a:gd name="connsiteY28" fmla="*/ 6637801 h 6858000"/>
              <a:gd name="connsiteX29" fmla="*/ 5370210 w 6058798"/>
              <a:gd name="connsiteY29" fmla="*/ 6636117 h 6858000"/>
              <a:gd name="connsiteX30" fmla="*/ 5369430 w 6058798"/>
              <a:gd name="connsiteY30" fmla="*/ 6634794 h 6858000"/>
              <a:gd name="connsiteX31" fmla="*/ 5367901 w 6058798"/>
              <a:gd name="connsiteY31" fmla="*/ 6634193 h 6858000"/>
              <a:gd name="connsiteX32" fmla="*/ 5365802 w 6058798"/>
              <a:gd name="connsiteY32" fmla="*/ 6634914 h 6858000"/>
              <a:gd name="connsiteX33" fmla="*/ 5360405 w 6058798"/>
              <a:gd name="connsiteY33" fmla="*/ 6637380 h 6858000"/>
              <a:gd name="connsiteX34" fmla="*/ 5354828 w 6058798"/>
              <a:gd name="connsiteY34" fmla="*/ 6638132 h 6858000"/>
              <a:gd name="connsiteX35" fmla="*/ 5344423 w 6058798"/>
              <a:gd name="connsiteY35" fmla="*/ 6634163 h 6858000"/>
              <a:gd name="connsiteX36" fmla="*/ 5340765 w 6058798"/>
              <a:gd name="connsiteY36" fmla="*/ 6624089 h 6858000"/>
              <a:gd name="connsiteX37" fmla="*/ 5368111 w 6058798"/>
              <a:gd name="connsiteY37" fmla="*/ 6624089 h 6858000"/>
              <a:gd name="connsiteX38" fmla="*/ 5370240 w 6058798"/>
              <a:gd name="connsiteY38" fmla="*/ 6623457 h 6858000"/>
              <a:gd name="connsiteX39" fmla="*/ 5370990 w 6058798"/>
              <a:gd name="connsiteY39" fmla="*/ 6621503 h 6858000"/>
              <a:gd name="connsiteX40" fmla="*/ 5369790 w 6058798"/>
              <a:gd name="connsiteY40" fmla="*/ 6613323 h 6858000"/>
              <a:gd name="connsiteX41" fmla="*/ 5366342 w 6058798"/>
              <a:gd name="connsiteY41" fmla="*/ 6607128 h 6858000"/>
              <a:gd name="connsiteX42" fmla="*/ 5360855 w 6058798"/>
              <a:gd name="connsiteY42" fmla="*/ 6603219 h 6858000"/>
              <a:gd name="connsiteX43" fmla="*/ 5353598 w 6058798"/>
              <a:gd name="connsiteY43" fmla="*/ 6601836 h 6858000"/>
              <a:gd name="connsiteX44" fmla="*/ 5310241 w 6058798"/>
              <a:gd name="connsiteY44" fmla="*/ 6601836 h 6858000"/>
              <a:gd name="connsiteX45" fmla="*/ 5301215 w 6058798"/>
              <a:gd name="connsiteY45" fmla="*/ 6604272 h 6858000"/>
              <a:gd name="connsiteX46" fmla="*/ 5296508 w 6058798"/>
              <a:gd name="connsiteY46" fmla="*/ 6609414 h 6858000"/>
              <a:gd name="connsiteX47" fmla="*/ 5296508 w 6058798"/>
              <a:gd name="connsiteY47" fmla="*/ 6605414 h 6858000"/>
              <a:gd name="connsiteX48" fmla="*/ 5295638 w 6058798"/>
              <a:gd name="connsiteY48" fmla="*/ 6602888 h 6858000"/>
              <a:gd name="connsiteX49" fmla="*/ 5293179 w 6058798"/>
              <a:gd name="connsiteY49" fmla="*/ 6602016 h 6858000"/>
              <a:gd name="connsiteX50" fmla="*/ 5290811 w 6058798"/>
              <a:gd name="connsiteY50" fmla="*/ 6602888 h 6858000"/>
              <a:gd name="connsiteX51" fmla="*/ 5289971 w 6058798"/>
              <a:gd name="connsiteY51" fmla="*/ 6605414 h 6858000"/>
              <a:gd name="connsiteX52" fmla="*/ 5289971 w 6058798"/>
              <a:gd name="connsiteY52" fmla="*/ 6639876 h 6858000"/>
              <a:gd name="connsiteX53" fmla="*/ 5290811 w 6058798"/>
              <a:gd name="connsiteY53" fmla="*/ 6642432 h 6858000"/>
              <a:gd name="connsiteX54" fmla="*/ 5293269 w 6058798"/>
              <a:gd name="connsiteY54" fmla="*/ 6643335 h 6858000"/>
              <a:gd name="connsiteX55" fmla="*/ 5296658 w 6058798"/>
              <a:gd name="connsiteY55" fmla="*/ 6639876 h 6858000"/>
              <a:gd name="connsiteX56" fmla="*/ 5296658 w 6058798"/>
              <a:gd name="connsiteY56" fmla="*/ 6619879 h 6858000"/>
              <a:gd name="connsiteX57" fmla="*/ 5299896 w 6058798"/>
              <a:gd name="connsiteY57" fmla="*/ 6610737 h 6858000"/>
              <a:gd name="connsiteX58" fmla="*/ 5308681 w 6058798"/>
              <a:gd name="connsiteY58" fmla="*/ 6607308 h 6858000"/>
              <a:gd name="connsiteX59" fmla="*/ 5315638 w 6058798"/>
              <a:gd name="connsiteY59" fmla="*/ 6609895 h 6858000"/>
              <a:gd name="connsiteX60" fmla="*/ 5317827 w 6058798"/>
              <a:gd name="connsiteY60" fmla="*/ 6618135 h 6858000"/>
              <a:gd name="connsiteX61" fmla="*/ 5317827 w 6058798"/>
              <a:gd name="connsiteY61" fmla="*/ 6639876 h 6858000"/>
              <a:gd name="connsiteX62" fmla="*/ 5318696 w 6058798"/>
              <a:gd name="connsiteY62" fmla="*/ 6642432 h 6858000"/>
              <a:gd name="connsiteX63" fmla="*/ 5321215 w 6058798"/>
              <a:gd name="connsiteY63" fmla="*/ 6643335 h 6858000"/>
              <a:gd name="connsiteX64" fmla="*/ 5323644 w 6058798"/>
              <a:gd name="connsiteY64" fmla="*/ 6642432 h 6858000"/>
              <a:gd name="connsiteX65" fmla="*/ 5324513 w 6058798"/>
              <a:gd name="connsiteY65" fmla="*/ 6639876 h 6858000"/>
              <a:gd name="connsiteX66" fmla="*/ 5324513 w 6058798"/>
              <a:gd name="connsiteY66" fmla="*/ 6617713 h 6858000"/>
              <a:gd name="connsiteX67" fmla="*/ 5322954 w 6058798"/>
              <a:gd name="connsiteY67" fmla="*/ 6608842 h 6858000"/>
              <a:gd name="connsiteX68" fmla="*/ 5318217 w 6058798"/>
              <a:gd name="connsiteY68" fmla="*/ 6603580 h 6858000"/>
              <a:gd name="connsiteX69" fmla="*/ 5310241 w 6058798"/>
              <a:gd name="connsiteY69" fmla="*/ 6601836 h 6858000"/>
              <a:gd name="connsiteX70" fmla="*/ 5274169 w 6058798"/>
              <a:gd name="connsiteY70" fmla="*/ 6584755 h 6858000"/>
              <a:gd name="connsiteX71" fmla="*/ 5270961 w 6058798"/>
              <a:gd name="connsiteY71" fmla="*/ 6585778 h 6858000"/>
              <a:gd name="connsiteX72" fmla="*/ 5269791 w 6058798"/>
              <a:gd name="connsiteY72" fmla="*/ 6588785 h 6858000"/>
              <a:gd name="connsiteX73" fmla="*/ 5270961 w 6058798"/>
              <a:gd name="connsiteY73" fmla="*/ 6591822 h 6858000"/>
              <a:gd name="connsiteX74" fmla="*/ 5274169 w 6058798"/>
              <a:gd name="connsiteY74" fmla="*/ 6592935 h 6858000"/>
              <a:gd name="connsiteX75" fmla="*/ 5277407 w 6058798"/>
              <a:gd name="connsiteY75" fmla="*/ 6591822 h 6858000"/>
              <a:gd name="connsiteX76" fmla="*/ 5278517 w 6058798"/>
              <a:gd name="connsiteY76" fmla="*/ 6588785 h 6858000"/>
              <a:gd name="connsiteX77" fmla="*/ 5277407 w 6058798"/>
              <a:gd name="connsiteY77" fmla="*/ 6585778 h 6858000"/>
              <a:gd name="connsiteX78" fmla="*/ 5274169 w 6058798"/>
              <a:gd name="connsiteY78" fmla="*/ 6584755 h 6858000"/>
              <a:gd name="connsiteX79" fmla="*/ 5249762 w 6058798"/>
              <a:gd name="connsiteY79" fmla="*/ 6583913 h 6858000"/>
              <a:gd name="connsiteX80" fmla="*/ 5247303 w 6058798"/>
              <a:gd name="connsiteY80" fmla="*/ 6584785 h 6858000"/>
              <a:gd name="connsiteX81" fmla="*/ 5246463 w 6058798"/>
              <a:gd name="connsiteY81" fmla="*/ 6587311 h 6858000"/>
              <a:gd name="connsiteX82" fmla="*/ 5246463 w 6058798"/>
              <a:gd name="connsiteY82" fmla="*/ 6629441 h 6858000"/>
              <a:gd name="connsiteX83" fmla="*/ 5249612 w 6058798"/>
              <a:gd name="connsiteY83" fmla="*/ 6639876 h 6858000"/>
              <a:gd name="connsiteX84" fmla="*/ 5258667 w 6058798"/>
              <a:gd name="connsiteY84" fmla="*/ 6643515 h 6858000"/>
              <a:gd name="connsiteX85" fmla="*/ 5260076 w 6058798"/>
              <a:gd name="connsiteY85" fmla="*/ 6643424 h 6858000"/>
              <a:gd name="connsiteX86" fmla="*/ 5261456 w 6058798"/>
              <a:gd name="connsiteY86" fmla="*/ 6643244 h 6858000"/>
              <a:gd name="connsiteX87" fmla="*/ 5263614 w 6058798"/>
              <a:gd name="connsiteY87" fmla="*/ 6642252 h 6858000"/>
              <a:gd name="connsiteX88" fmla="*/ 5264274 w 6058798"/>
              <a:gd name="connsiteY88" fmla="*/ 6640026 h 6858000"/>
              <a:gd name="connsiteX89" fmla="*/ 5263914 w 6058798"/>
              <a:gd name="connsiteY89" fmla="*/ 6638042 h 6858000"/>
              <a:gd name="connsiteX90" fmla="*/ 5262625 w 6058798"/>
              <a:gd name="connsiteY90" fmla="*/ 6637621 h 6858000"/>
              <a:gd name="connsiteX91" fmla="*/ 5261456 w 6058798"/>
              <a:gd name="connsiteY91" fmla="*/ 6637711 h 6858000"/>
              <a:gd name="connsiteX92" fmla="*/ 5260136 w 6058798"/>
              <a:gd name="connsiteY92" fmla="*/ 6637801 h 6858000"/>
              <a:gd name="connsiteX93" fmla="*/ 5254919 w 6058798"/>
              <a:gd name="connsiteY93" fmla="*/ 6635606 h 6858000"/>
              <a:gd name="connsiteX94" fmla="*/ 5253150 w 6058798"/>
              <a:gd name="connsiteY94" fmla="*/ 6628960 h 6858000"/>
              <a:gd name="connsiteX95" fmla="*/ 5253150 w 6058798"/>
              <a:gd name="connsiteY95" fmla="*/ 6587311 h 6858000"/>
              <a:gd name="connsiteX96" fmla="*/ 5252251 w 6058798"/>
              <a:gd name="connsiteY96" fmla="*/ 6584785 h 6858000"/>
              <a:gd name="connsiteX97" fmla="*/ 5249762 w 6058798"/>
              <a:gd name="connsiteY97" fmla="*/ 6583913 h 6858000"/>
              <a:gd name="connsiteX98" fmla="*/ 5531018 w 6058798"/>
              <a:gd name="connsiteY98" fmla="*/ 6541181 h 6858000"/>
              <a:gd name="connsiteX99" fmla="*/ 5533566 w 6058798"/>
              <a:gd name="connsiteY99" fmla="*/ 6541181 h 6858000"/>
              <a:gd name="connsiteX100" fmla="*/ 5533566 w 6058798"/>
              <a:gd name="connsiteY100" fmla="*/ 6543677 h 6858000"/>
              <a:gd name="connsiteX101" fmla="*/ 5532127 w 6058798"/>
              <a:gd name="connsiteY101" fmla="*/ 6549962 h 6858000"/>
              <a:gd name="connsiteX102" fmla="*/ 5528169 w 6058798"/>
              <a:gd name="connsiteY102" fmla="*/ 6554263 h 6858000"/>
              <a:gd name="connsiteX103" fmla="*/ 5522352 w 6058798"/>
              <a:gd name="connsiteY103" fmla="*/ 6555826 h 6858000"/>
              <a:gd name="connsiteX104" fmla="*/ 5515965 w 6058798"/>
              <a:gd name="connsiteY104" fmla="*/ 6553661 h 6858000"/>
              <a:gd name="connsiteX105" fmla="*/ 5513627 w 6058798"/>
              <a:gd name="connsiteY105" fmla="*/ 6548128 h 6858000"/>
              <a:gd name="connsiteX106" fmla="*/ 5515156 w 6058798"/>
              <a:gd name="connsiteY106" fmla="*/ 6543918 h 6858000"/>
              <a:gd name="connsiteX107" fmla="*/ 5520493 w 6058798"/>
              <a:gd name="connsiteY107" fmla="*/ 6541813 h 6858000"/>
              <a:gd name="connsiteX108" fmla="*/ 5531018 w 6058798"/>
              <a:gd name="connsiteY108" fmla="*/ 6541181 h 6858000"/>
              <a:gd name="connsiteX109" fmla="*/ 5386552 w 6058798"/>
              <a:gd name="connsiteY109" fmla="*/ 6524161 h 6858000"/>
              <a:gd name="connsiteX110" fmla="*/ 5392848 w 6058798"/>
              <a:gd name="connsiteY110" fmla="*/ 6525815 h 6858000"/>
              <a:gd name="connsiteX111" fmla="*/ 5396686 w 6058798"/>
              <a:gd name="connsiteY111" fmla="*/ 6530566 h 6858000"/>
              <a:gd name="connsiteX112" fmla="*/ 5397976 w 6058798"/>
              <a:gd name="connsiteY112" fmla="*/ 6537061 h 6858000"/>
              <a:gd name="connsiteX113" fmla="*/ 5373658 w 6058798"/>
              <a:gd name="connsiteY113" fmla="*/ 6537061 h 6858000"/>
              <a:gd name="connsiteX114" fmla="*/ 5375038 w 6058798"/>
              <a:gd name="connsiteY114" fmla="*/ 6531468 h 6858000"/>
              <a:gd name="connsiteX115" fmla="*/ 5379445 w 6058798"/>
              <a:gd name="connsiteY115" fmla="*/ 6526115 h 6858000"/>
              <a:gd name="connsiteX116" fmla="*/ 5386552 w 6058798"/>
              <a:gd name="connsiteY116" fmla="*/ 6524161 h 6858000"/>
              <a:gd name="connsiteX117" fmla="*/ 5263465 w 6058798"/>
              <a:gd name="connsiteY117" fmla="*/ 6524161 h 6858000"/>
              <a:gd name="connsiteX118" fmla="*/ 5269761 w 6058798"/>
              <a:gd name="connsiteY118" fmla="*/ 6525815 h 6858000"/>
              <a:gd name="connsiteX119" fmla="*/ 5273570 w 6058798"/>
              <a:gd name="connsiteY119" fmla="*/ 6530566 h 6858000"/>
              <a:gd name="connsiteX120" fmla="*/ 5274889 w 6058798"/>
              <a:gd name="connsiteY120" fmla="*/ 6537061 h 6858000"/>
              <a:gd name="connsiteX121" fmla="*/ 5250541 w 6058798"/>
              <a:gd name="connsiteY121" fmla="*/ 6537061 h 6858000"/>
              <a:gd name="connsiteX122" fmla="*/ 5251920 w 6058798"/>
              <a:gd name="connsiteY122" fmla="*/ 6531468 h 6858000"/>
              <a:gd name="connsiteX123" fmla="*/ 5256328 w 6058798"/>
              <a:gd name="connsiteY123" fmla="*/ 6526115 h 6858000"/>
              <a:gd name="connsiteX124" fmla="*/ 5263465 w 6058798"/>
              <a:gd name="connsiteY124" fmla="*/ 6524161 h 6858000"/>
              <a:gd name="connsiteX125" fmla="*/ 5492847 w 6058798"/>
              <a:gd name="connsiteY125" fmla="*/ 6519530 h 6858000"/>
              <a:gd name="connsiteX126" fmla="*/ 5490388 w 6058798"/>
              <a:gd name="connsiteY126" fmla="*/ 6520462 h 6858000"/>
              <a:gd name="connsiteX127" fmla="*/ 5489549 w 6058798"/>
              <a:gd name="connsiteY127" fmla="*/ 6523078 h 6858000"/>
              <a:gd name="connsiteX128" fmla="*/ 5489549 w 6058798"/>
              <a:gd name="connsiteY128" fmla="*/ 6556879 h 6858000"/>
              <a:gd name="connsiteX129" fmla="*/ 5490388 w 6058798"/>
              <a:gd name="connsiteY129" fmla="*/ 6559585 h 6858000"/>
              <a:gd name="connsiteX130" fmla="*/ 5492847 w 6058798"/>
              <a:gd name="connsiteY130" fmla="*/ 6560517 h 6858000"/>
              <a:gd name="connsiteX131" fmla="*/ 5495366 w 6058798"/>
              <a:gd name="connsiteY131" fmla="*/ 6559585 h 6858000"/>
              <a:gd name="connsiteX132" fmla="*/ 5496236 w 6058798"/>
              <a:gd name="connsiteY132" fmla="*/ 6556879 h 6858000"/>
              <a:gd name="connsiteX133" fmla="*/ 5496236 w 6058798"/>
              <a:gd name="connsiteY133" fmla="*/ 6523078 h 6858000"/>
              <a:gd name="connsiteX134" fmla="*/ 5495336 w 6058798"/>
              <a:gd name="connsiteY134" fmla="*/ 6520462 h 6858000"/>
              <a:gd name="connsiteX135" fmla="*/ 5492847 w 6058798"/>
              <a:gd name="connsiteY135" fmla="*/ 6519530 h 6858000"/>
              <a:gd name="connsiteX136" fmla="*/ 5524751 w 6058798"/>
              <a:gd name="connsiteY136" fmla="*/ 6519199 h 6858000"/>
              <a:gd name="connsiteX137" fmla="*/ 5517975 w 6058798"/>
              <a:gd name="connsiteY137" fmla="*/ 6520041 h 6858000"/>
              <a:gd name="connsiteX138" fmla="*/ 5510808 w 6058798"/>
              <a:gd name="connsiteY138" fmla="*/ 6522687 h 6858000"/>
              <a:gd name="connsiteX139" fmla="*/ 5509369 w 6058798"/>
              <a:gd name="connsiteY139" fmla="*/ 6524010 h 6858000"/>
              <a:gd name="connsiteX140" fmla="*/ 5509009 w 6058798"/>
              <a:gd name="connsiteY140" fmla="*/ 6525695 h 6858000"/>
              <a:gd name="connsiteX141" fmla="*/ 5509579 w 6058798"/>
              <a:gd name="connsiteY141" fmla="*/ 6527228 h 6858000"/>
              <a:gd name="connsiteX142" fmla="*/ 5510898 w 6058798"/>
              <a:gd name="connsiteY142" fmla="*/ 6528100 h 6858000"/>
              <a:gd name="connsiteX143" fmla="*/ 5512877 w 6058798"/>
              <a:gd name="connsiteY143" fmla="*/ 6527709 h 6858000"/>
              <a:gd name="connsiteX144" fmla="*/ 5518994 w 6058798"/>
              <a:gd name="connsiteY144" fmla="*/ 6525334 h 6858000"/>
              <a:gd name="connsiteX145" fmla="*/ 5524751 w 6058798"/>
              <a:gd name="connsiteY145" fmla="*/ 6524582 h 6858000"/>
              <a:gd name="connsiteX146" fmla="*/ 5531498 w 6058798"/>
              <a:gd name="connsiteY146" fmla="*/ 6526837 h 6858000"/>
              <a:gd name="connsiteX147" fmla="*/ 5533566 w 6058798"/>
              <a:gd name="connsiteY147" fmla="*/ 6534235 h 6858000"/>
              <a:gd name="connsiteX148" fmla="*/ 5533566 w 6058798"/>
              <a:gd name="connsiteY148" fmla="*/ 6536821 h 6858000"/>
              <a:gd name="connsiteX149" fmla="*/ 5530928 w 6058798"/>
              <a:gd name="connsiteY149" fmla="*/ 6536821 h 6858000"/>
              <a:gd name="connsiteX150" fmla="*/ 5516625 w 6058798"/>
              <a:gd name="connsiteY150" fmla="*/ 6537873 h 6858000"/>
              <a:gd name="connsiteX151" fmla="*/ 5509129 w 6058798"/>
              <a:gd name="connsiteY151" fmla="*/ 6541512 h 6858000"/>
              <a:gd name="connsiteX152" fmla="*/ 5506880 w 6058798"/>
              <a:gd name="connsiteY152" fmla="*/ 6548549 h 6858000"/>
              <a:gd name="connsiteX153" fmla="*/ 5508769 w 6058798"/>
              <a:gd name="connsiteY153" fmla="*/ 6554834 h 6858000"/>
              <a:gd name="connsiteX154" fmla="*/ 5513926 w 6058798"/>
              <a:gd name="connsiteY154" fmla="*/ 6559254 h 6858000"/>
              <a:gd name="connsiteX155" fmla="*/ 5521303 w 6058798"/>
              <a:gd name="connsiteY155" fmla="*/ 6560848 h 6858000"/>
              <a:gd name="connsiteX156" fmla="*/ 5527390 w 6058798"/>
              <a:gd name="connsiteY156" fmla="*/ 6559615 h 6858000"/>
              <a:gd name="connsiteX157" fmla="*/ 5531947 w 6058798"/>
              <a:gd name="connsiteY157" fmla="*/ 6556157 h 6858000"/>
              <a:gd name="connsiteX158" fmla="*/ 5533716 w 6058798"/>
              <a:gd name="connsiteY158" fmla="*/ 6553240 h 6858000"/>
              <a:gd name="connsiteX159" fmla="*/ 5533716 w 6058798"/>
              <a:gd name="connsiteY159" fmla="*/ 6557210 h 6858000"/>
              <a:gd name="connsiteX160" fmla="*/ 5534556 w 6058798"/>
              <a:gd name="connsiteY160" fmla="*/ 6559796 h 6858000"/>
              <a:gd name="connsiteX161" fmla="*/ 5536955 w 6058798"/>
              <a:gd name="connsiteY161" fmla="*/ 6560698 h 6858000"/>
              <a:gd name="connsiteX162" fmla="*/ 5539204 w 6058798"/>
              <a:gd name="connsiteY162" fmla="*/ 6559796 h 6858000"/>
              <a:gd name="connsiteX163" fmla="*/ 5539983 w 6058798"/>
              <a:gd name="connsiteY163" fmla="*/ 6557210 h 6858000"/>
              <a:gd name="connsiteX164" fmla="*/ 5539983 w 6058798"/>
              <a:gd name="connsiteY164" fmla="*/ 6534836 h 6858000"/>
              <a:gd name="connsiteX165" fmla="*/ 5538334 w 6058798"/>
              <a:gd name="connsiteY165" fmla="*/ 6526025 h 6858000"/>
              <a:gd name="connsiteX166" fmla="*/ 5533327 w 6058798"/>
              <a:gd name="connsiteY166" fmla="*/ 6520913 h 6858000"/>
              <a:gd name="connsiteX167" fmla="*/ 5524751 w 6058798"/>
              <a:gd name="connsiteY167" fmla="*/ 6519199 h 6858000"/>
              <a:gd name="connsiteX168" fmla="*/ 5433688 w 6058798"/>
              <a:gd name="connsiteY168" fmla="*/ 6519199 h 6858000"/>
              <a:gd name="connsiteX169" fmla="*/ 5424662 w 6058798"/>
              <a:gd name="connsiteY169" fmla="*/ 6521635 h 6858000"/>
              <a:gd name="connsiteX170" fmla="*/ 5419924 w 6058798"/>
              <a:gd name="connsiteY170" fmla="*/ 6526837 h 6858000"/>
              <a:gd name="connsiteX171" fmla="*/ 5419924 w 6058798"/>
              <a:gd name="connsiteY171" fmla="*/ 6522747 h 6858000"/>
              <a:gd name="connsiteX172" fmla="*/ 5419055 w 6058798"/>
              <a:gd name="connsiteY172" fmla="*/ 6520251 h 6858000"/>
              <a:gd name="connsiteX173" fmla="*/ 5416626 w 6058798"/>
              <a:gd name="connsiteY173" fmla="*/ 6519379 h 6858000"/>
              <a:gd name="connsiteX174" fmla="*/ 5414257 w 6058798"/>
              <a:gd name="connsiteY174" fmla="*/ 6520251 h 6858000"/>
              <a:gd name="connsiteX175" fmla="*/ 5413418 w 6058798"/>
              <a:gd name="connsiteY175" fmla="*/ 6522747 h 6858000"/>
              <a:gd name="connsiteX176" fmla="*/ 5413418 w 6058798"/>
              <a:gd name="connsiteY176" fmla="*/ 6557210 h 6858000"/>
              <a:gd name="connsiteX177" fmla="*/ 5414257 w 6058798"/>
              <a:gd name="connsiteY177" fmla="*/ 6559796 h 6858000"/>
              <a:gd name="connsiteX178" fmla="*/ 5416716 w 6058798"/>
              <a:gd name="connsiteY178" fmla="*/ 6560698 h 6858000"/>
              <a:gd name="connsiteX179" fmla="*/ 5420105 w 6058798"/>
              <a:gd name="connsiteY179" fmla="*/ 6557210 h 6858000"/>
              <a:gd name="connsiteX180" fmla="*/ 5420105 w 6058798"/>
              <a:gd name="connsiteY180" fmla="*/ 6537212 h 6858000"/>
              <a:gd name="connsiteX181" fmla="*/ 5423343 w 6058798"/>
              <a:gd name="connsiteY181" fmla="*/ 6528100 h 6858000"/>
              <a:gd name="connsiteX182" fmla="*/ 5432128 w 6058798"/>
              <a:gd name="connsiteY182" fmla="*/ 6524672 h 6858000"/>
              <a:gd name="connsiteX183" fmla="*/ 5439085 w 6058798"/>
              <a:gd name="connsiteY183" fmla="*/ 6527258 h 6858000"/>
              <a:gd name="connsiteX184" fmla="*/ 5441274 w 6058798"/>
              <a:gd name="connsiteY184" fmla="*/ 6535498 h 6858000"/>
              <a:gd name="connsiteX185" fmla="*/ 5441274 w 6058798"/>
              <a:gd name="connsiteY185" fmla="*/ 6557210 h 6858000"/>
              <a:gd name="connsiteX186" fmla="*/ 5442143 w 6058798"/>
              <a:gd name="connsiteY186" fmla="*/ 6559796 h 6858000"/>
              <a:gd name="connsiteX187" fmla="*/ 5444662 w 6058798"/>
              <a:gd name="connsiteY187" fmla="*/ 6560698 h 6858000"/>
              <a:gd name="connsiteX188" fmla="*/ 5447091 w 6058798"/>
              <a:gd name="connsiteY188" fmla="*/ 6559796 h 6858000"/>
              <a:gd name="connsiteX189" fmla="*/ 5447960 w 6058798"/>
              <a:gd name="connsiteY189" fmla="*/ 6557210 h 6858000"/>
              <a:gd name="connsiteX190" fmla="*/ 5447960 w 6058798"/>
              <a:gd name="connsiteY190" fmla="*/ 6535077 h 6858000"/>
              <a:gd name="connsiteX191" fmla="*/ 5446371 w 6058798"/>
              <a:gd name="connsiteY191" fmla="*/ 6526175 h 6858000"/>
              <a:gd name="connsiteX192" fmla="*/ 5441633 w 6058798"/>
              <a:gd name="connsiteY192" fmla="*/ 6520943 h 6858000"/>
              <a:gd name="connsiteX193" fmla="*/ 5433688 w 6058798"/>
              <a:gd name="connsiteY193" fmla="*/ 6519199 h 6858000"/>
              <a:gd name="connsiteX194" fmla="*/ 5386402 w 6058798"/>
              <a:gd name="connsiteY194" fmla="*/ 6519199 h 6858000"/>
              <a:gd name="connsiteX195" fmla="*/ 5376387 w 6058798"/>
              <a:gd name="connsiteY195" fmla="*/ 6521845 h 6858000"/>
              <a:gd name="connsiteX196" fmla="*/ 5369580 w 6058798"/>
              <a:gd name="connsiteY196" fmla="*/ 6529153 h 6858000"/>
              <a:gd name="connsiteX197" fmla="*/ 5367122 w 6058798"/>
              <a:gd name="connsiteY197" fmla="*/ 6540129 h 6858000"/>
              <a:gd name="connsiteX198" fmla="*/ 5369610 w 6058798"/>
              <a:gd name="connsiteY198" fmla="*/ 6551195 h 6858000"/>
              <a:gd name="connsiteX199" fmla="*/ 5376717 w 6058798"/>
              <a:gd name="connsiteY199" fmla="*/ 6558322 h 6858000"/>
              <a:gd name="connsiteX200" fmla="*/ 5387631 w 6058798"/>
              <a:gd name="connsiteY200" fmla="*/ 6560848 h 6858000"/>
              <a:gd name="connsiteX201" fmla="*/ 5394947 w 6058798"/>
              <a:gd name="connsiteY201" fmla="*/ 6559796 h 6858000"/>
              <a:gd name="connsiteX202" fmla="*/ 5401394 w 6058798"/>
              <a:gd name="connsiteY202" fmla="*/ 6556728 h 6858000"/>
              <a:gd name="connsiteX203" fmla="*/ 5402833 w 6058798"/>
              <a:gd name="connsiteY203" fmla="*/ 6555165 h 6858000"/>
              <a:gd name="connsiteX204" fmla="*/ 5403013 w 6058798"/>
              <a:gd name="connsiteY204" fmla="*/ 6553451 h 6858000"/>
              <a:gd name="connsiteX205" fmla="*/ 5402204 w 6058798"/>
              <a:gd name="connsiteY205" fmla="*/ 6552127 h 6858000"/>
              <a:gd name="connsiteX206" fmla="*/ 5400705 w 6058798"/>
              <a:gd name="connsiteY206" fmla="*/ 6551556 h 6858000"/>
              <a:gd name="connsiteX207" fmla="*/ 5398575 w 6058798"/>
              <a:gd name="connsiteY207" fmla="*/ 6552248 h 6858000"/>
              <a:gd name="connsiteX208" fmla="*/ 5393178 w 6058798"/>
              <a:gd name="connsiteY208" fmla="*/ 6554743 h 6858000"/>
              <a:gd name="connsiteX209" fmla="*/ 5387631 w 6058798"/>
              <a:gd name="connsiteY209" fmla="*/ 6555495 h 6858000"/>
              <a:gd name="connsiteX210" fmla="*/ 5377196 w 6058798"/>
              <a:gd name="connsiteY210" fmla="*/ 6551526 h 6858000"/>
              <a:gd name="connsiteX211" fmla="*/ 5373568 w 6058798"/>
              <a:gd name="connsiteY211" fmla="*/ 6541452 h 6858000"/>
              <a:gd name="connsiteX212" fmla="*/ 5400884 w 6058798"/>
              <a:gd name="connsiteY212" fmla="*/ 6541452 h 6858000"/>
              <a:gd name="connsiteX213" fmla="*/ 5403043 w 6058798"/>
              <a:gd name="connsiteY213" fmla="*/ 6540820 h 6858000"/>
              <a:gd name="connsiteX214" fmla="*/ 5403793 w 6058798"/>
              <a:gd name="connsiteY214" fmla="*/ 6538866 h 6858000"/>
              <a:gd name="connsiteX215" fmla="*/ 5402593 w 6058798"/>
              <a:gd name="connsiteY215" fmla="*/ 6530686 h 6858000"/>
              <a:gd name="connsiteX216" fmla="*/ 5399115 w 6058798"/>
              <a:gd name="connsiteY216" fmla="*/ 6524492 h 6858000"/>
              <a:gd name="connsiteX217" fmla="*/ 5393658 w 6058798"/>
              <a:gd name="connsiteY217" fmla="*/ 6520582 h 6858000"/>
              <a:gd name="connsiteX218" fmla="*/ 5386402 w 6058798"/>
              <a:gd name="connsiteY218" fmla="*/ 6519199 h 6858000"/>
              <a:gd name="connsiteX219" fmla="*/ 5344543 w 6058798"/>
              <a:gd name="connsiteY219" fmla="*/ 6519199 h 6858000"/>
              <a:gd name="connsiteX220" fmla="*/ 5336297 w 6058798"/>
              <a:gd name="connsiteY220" fmla="*/ 6520703 h 6858000"/>
              <a:gd name="connsiteX221" fmla="*/ 5330810 w 6058798"/>
              <a:gd name="connsiteY221" fmla="*/ 6524883 h 6858000"/>
              <a:gd name="connsiteX222" fmla="*/ 5328891 w 6058798"/>
              <a:gd name="connsiteY222" fmla="*/ 6531258 h 6858000"/>
              <a:gd name="connsiteX223" fmla="*/ 5331380 w 6058798"/>
              <a:gd name="connsiteY223" fmla="*/ 6538144 h 6858000"/>
              <a:gd name="connsiteX224" fmla="*/ 5339086 w 6058798"/>
              <a:gd name="connsiteY224" fmla="*/ 6541843 h 6858000"/>
              <a:gd name="connsiteX225" fmla="*/ 5346582 w 6058798"/>
              <a:gd name="connsiteY225" fmla="*/ 6543497 h 6858000"/>
              <a:gd name="connsiteX226" fmla="*/ 5351530 w 6058798"/>
              <a:gd name="connsiteY226" fmla="*/ 6545602 h 6858000"/>
              <a:gd name="connsiteX227" fmla="*/ 5353089 w 6058798"/>
              <a:gd name="connsiteY227" fmla="*/ 6549301 h 6858000"/>
              <a:gd name="connsiteX228" fmla="*/ 5350720 w 6058798"/>
              <a:gd name="connsiteY228" fmla="*/ 6553992 h 6858000"/>
              <a:gd name="connsiteX229" fmla="*/ 5343614 w 6058798"/>
              <a:gd name="connsiteY229" fmla="*/ 6555736 h 6858000"/>
              <a:gd name="connsiteX230" fmla="*/ 5337647 w 6058798"/>
              <a:gd name="connsiteY230" fmla="*/ 6554954 h 6858000"/>
              <a:gd name="connsiteX231" fmla="*/ 5331440 w 6058798"/>
              <a:gd name="connsiteY231" fmla="*/ 6552187 h 6858000"/>
              <a:gd name="connsiteX232" fmla="*/ 5329671 w 6058798"/>
              <a:gd name="connsiteY232" fmla="*/ 6551797 h 6858000"/>
              <a:gd name="connsiteX233" fmla="*/ 5328352 w 6058798"/>
              <a:gd name="connsiteY233" fmla="*/ 6552518 h 6858000"/>
              <a:gd name="connsiteX234" fmla="*/ 5327692 w 6058798"/>
              <a:gd name="connsiteY234" fmla="*/ 6553872 h 6858000"/>
              <a:gd name="connsiteX235" fmla="*/ 5327902 w 6058798"/>
              <a:gd name="connsiteY235" fmla="*/ 6555435 h 6858000"/>
              <a:gd name="connsiteX236" fmla="*/ 5329041 w 6058798"/>
              <a:gd name="connsiteY236" fmla="*/ 6556819 h 6858000"/>
              <a:gd name="connsiteX237" fmla="*/ 5335997 w 6058798"/>
              <a:gd name="connsiteY237" fmla="*/ 6559946 h 6858000"/>
              <a:gd name="connsiteX238" fmla="*/ 5343464 w 6058798"/>
              <a:gd name="connsiteY238" fmla="*/ 6560848 h 6858000"/>
              <a:gd name="connsiteX239" fmla="*/ 5355068 w 6058798"/>
              <a:gd name="connsiteY239" fmla="*/ 6557631 h 6858000"/>
              <a:gd name="connsiteX240" fmla="*/ 5359446 w 6058798"/>
              <a:gd name="connsiteY240" fmla="*/ 6548970 h 6858000"/>
              <a:gd name="connsiteX241" fmla="*/ 5356777 w 6058798"/>
              <a:gd name="connsiteY241" fmla="*/ 6542144 h 6858000"/>
              <a:gd name="connsiteX242" fmla="*/ 5348741 w 6058798"/>
              <a:gd name="connsiteY242" fmla="*/ 6538475 h 6858000"/>
              <a:gd name="connsiteX243" fmla="*/ 5341245 w 6058798"/>
              <a:gd name="connsiteY243" fmla="*/ 6536881 h 6858000"/>
              <a:gd name="connsiteX244" fmla="*/ 5336627 w 6058798"/>
              <a:gd name="connsiteY244" fmla="*/ 6534746 h 6858000"/>
              <a:gd name="connsiteX245" fmla="*/ 5335128 w 6058798"/>
              <a:gd name="connsiteY245" fmla="*/ 6530957 h 6858000"/>
              <a:gd name="connsiteX246" fmla="*/ 5337527 w 6058798"/>
              <a:gd name="connsiteY246" fmla="*/ 6526145 h 6858000"/>
              <a:gd name="connsiteX247" fmla="*/ 5344543 w 6058798"/>
              <a:gd name="connsiteY247" fmla="*/ 6524341 h 6858000"/>
              <a:gd name="connsiteX248" fmla="*/ 5349551 w 6058798"/>
              <a:gd name="connsiteY248" fmla="*/ 6525123 h 6858000"/>
              <a:gd name="connsiteX249" fmla="*/ 5354588 w 6058798"/>
              <a:gd name="connsiteY249" fmla="*/ 6527559 h 6858000"/>
              <a:gd name="connsiteX250" fmla="*/ 5356327 w 6058798"/>
              <a:gd name="connsiteY250" fmla="*/ 6528040 h 6858000"/>
              <a:gd name="connsiteX251" fmla="*/ 5357706 w 6058798"/>
              <a:gd name="connsiteY251" fmla="*/ 6527439 h 6858000"/>
              <a:gd name="connsiteX252" fmla="*/ 5358516 w 6058798"/>
              <a:gd name="connsiteY252" fmla="*/ 6526115 h 6858000"/>
              <a:gd name="connsiteX253" fmla="*/ 5358426 w 6058798"/>
              <a:gd name="connsiteY253" fmla="*/ 6524522 h 6858000"/>
              <a:gd name="connsiteX254" fmla="*/ 5357316 w 6058798"/>
              <a:gd name="connsiteY254" fmla="*/ 6523168 h 6858000"/>
              <a:gd name="connsiteX255" fmla="*/ 5351410 w 6058798"/>
              <a:gd name="connsiteY255" fmla="*/ 6520161 h 6858000"/>
              <a:gd name="connsiteX256" fmla="*/ 5344543 w 6058798"/>
              <a:gd name="connsiteY256" fmla="*/ 6519199 h 6858000"/>
              <a:gd name="connsiteX257" fmla="*/ 5304903 w 6058798"/>
              <a:gd name="connsiteY257" fmla="*/ 6519199 h 6858000"/>
              <a:gd name="connsiteX258" fmla="*/ 5296658 w 6058798"/>
              <a:gd name="connsiteY258" fmla="*/ 6520703 h 6858000"/>
              <a:gd name="connsiteX259" fmla="*/ 5291171 w 6058798"/>
              <a:gd name="connsiteY259" fmla="*/ 6524883 h 6858000"/>
              <a:gd name="connsiteX260" fmla="*/ 5289251 w 6058798"/>
              <a:gd name="connsiteY260" fmla="*/ 6531258 h 6858000"/>
              <a:gd name="connsiteX261" fmla="*/ 5291770 w 6058798"/>
              <a:gd name="connsiteY261" fmla="*/ 6538144 h 6858000"/>
              <a:gd name="connsiteX262" fmla="*/ 5299446 w 6058798"/>
              <a:gd name="connsiteY262" fmla="*/ 6541843 h 6858000"/>
              <a:gd name="connsiteX263" fmla="*/ 5306973 w 6058798"/>
              <a:gd name="connsiteY263" fmla="*/ 6543497 h 6858000"/>
              <a:gd name="connsiteX264" fmla="*/ 5311890 w 6058798"/>
              <a:gd name="connsiteY264" fmla="*/ 6545602 h 6858000"/>
              <a:gd name="connsiteX265" fmla="*/ 5313479 w 6058798"/>
              <a:gd name="connsiteY265" fmla="*/ 6549301 h 6858000"/>
              <a:gd name="connsiteX266" fmla="*/ 5311080 w 6058798"/>
              <a:gd name="connsiteY266" fmla="*/ 6553992 h 6858000"/>
              <a:gd name="connsiteX267" fmla="*/ 5304004 w 6058798"/>
              <a:gd name="connsiteY267" fmla="*/ 6555736 h 6858000"/>
              <a:gd name="connsiteX268" fmla="*/ 5298007 w 6058798"/>
              <a:gd name="connsiteY268" fmla="*/ 6554954 h 6858000"/>
              <a:gd name="connsiteX269" fmla="*/ 5291800 w 6058798"/>
              <a:gd name="connsiteY269" fmla="*/ 6552187 h 6858000"/>
              <a:gd name="connsiteX270" fmla="*/ 5290031 w 6058798"/>
              <a:gd name="connsiteY270" fmla="*/ 6551797 h 6858000"/>
              <a:gd name="connsiteX271" fmla="*/ 5288712 w 6058798"/>
              <a:gd name="connsiteY271" fmla="*/ 6552518 h 6858000"/>
              <a:gd name="connsiteX272" fmla="*/ 5288052 w 6058798"/>
              <a:gd name="connsiteY272" fmla="*/ 6553872 h 6858000"/>
              <a:gd name="connsiteX273" fmla="*/ 5288262 w 6058798"/>
              <a:gd name="connsiteY273" fmla="*/ 6555435 h 6858000"/>
              <a:gd name="connsiteX274" fmla="*/ 5289401 w 6058798"/>
              <a:gd name="connsiteY274" fmla="*/ 6556819 h 6858000"/>
              <a:gd name="connsiteX275" fmla="*/ 5296358 w 6058798"/>
              <a:gd name="connsiteY275" fmla="*/ 6559946 h 6858000"/>
              <a:gd name="connsiteX276" fmla="*/ 5303824 w 6058798"/>
              <a:gd name="connsiteY276" fmla="*/ 6560848 h 6858000"/>
              <a:gd name="connsiteX277" fmla="*/ 5315458 w 6058798"/>
              <a:gd name="connsiteY277" fmla="*/ 6557631 h 6858000"/>
              <a:gd name="connsiteX278" fmla="*/ 5319806 w 6058798"/>
              <a:gd name="connsiteY278" fmla="*/ 6548970 h 6858000"/>
              <a:gd name="connsiteX279" fmla="*/ 5317137 w 6058798"/>
              <a:gd name="connsiteY279" fmla="*/ 6542144 h 6858000"/>
              <a:gd name="connsiteX280" fmla="*/ 5309101 w 6058798"/>
              <a:gd name="connsiteY280" fmla="*/ 6538475 h 6858000"/>
              <a:gd name="connsiteX281" fmla="*/ 5301605 w 6058798"/>
              <a:gd name="connsiteY281" fmla="*/ 6536881 h 6858000"/>
              <a:gd name="connsiteX282" fmla="*/ 5296987 w 6058798"/>
              <a:gd name="connsiteY282" fmla="*/ 6534746 h 6858000"/>
              <a:gd name="connsiteX283" fmla="*/ 5295518 w 6058798"/>
              <a:gd name="connsiteY283" fmla="*/ 6530957 h 6858000"/>
              <a:gd name="connsiteX284" fmla="*/ 5297887 w 6058798"/>
              <a:gd name="connsiteY284" fmla="*/ 6526145 h 6858000"/>
              <a:gd name="connsiteX285" fmla="*/ 5304903 w 6058798"/>
              <a:gd name="connsiteY285" fmla="*/ 6524341 h 6858000"/>
              <a:gd name="connsiteX286" fmla="*/ 5309911 w 6058798"/>
              <a:gd name="connsiteY286" fmla="*/ 6525123 h 6858000"/>
              <a:gd name="connsiteX287" fmla="*/ 5314948 w 6058798"/>
              <a:gd name="connsiteY287" fmla="*/ 6527559 h 6858000"/>
              <a:gd name="connsiteX288" fmla="*/ 5316688 w 6058798"/>
              <a:gd name="connsiteY288" fmla="*/ 6528040 h 6858000"/>
              <a:gd name="connsiteX289" fmla="*/ 5318097 w 6058798"/>
              <a:gd name="connsiteY289" fmla="*/ 6527439 h 6858000"/>
              <a:gd name="connsiteX290" fmla="*/ 5318876 w 6058798"/>
              <a:gd name="connsiteY290" fmla="*/ 6526115 h 6858000"/>
              <a:gd name="connsiteX291" fmla="*/ 5318786 w 6058798"/>
              <a:gd name="connsiteY291" fmla="*/ 6524522 h 6858000"/>
              <a:gd name="connsiteX292" fmla="*/ 5317677 w 6058798"/>
              <a:gd name="connsiteY292" fmla="*/ 6523168 h 6858000"/>
              <a:gd name="connsiteX293" fmla="*/ 5311770 w 6058798"/>
              <a:gd name="connsiteY293" fmla="*/ 6520161 h 6858000"/>
              <a:gd name="connsiteX294" fmla="*/ 5304903 w 6058798"/>
              <a:gd name="connsiteY294" fmla="*/ 6519199 h 6858000"/>
              <a:gd name="connsiteX295" fmla="*/ 5263285 w 6058798"/>
              <a:gd name="connsiteY295" fmla="*/ 6519199 h 6858000"/>
              <a:gd name="connsiteX296" fmla="*/ 5253270 w 6058798"/>
              <a:gd name="connsiteY296" fmla="*/ 6521845 h 6858000"/>
              <a:gd name="connsiteX297" fmla="*/ 5246463 w 6058798"/>
              <a:gd name="connsiteY297" fmla="*/ 6529153 h 6858000"/>
              <a:gd name="connsiteX298" fmla="*/ 5244005 w 6058798"/>
              <a:gd name="connsiteY298" fmla="*/ 6540129 h 6858000"/>
              <a:gd name="connsiteX299" fmla="*/ 5246523 w 6058798"/>
              <a:gd name="connsiteY299" fmla="*/ 6551195 h 6858000"/>
              <a:gd name="connsiteX300" fmla="*/ 5253600 w 6058798"/>
              <a:gd name="connsiteY300" fmla="*/ 6558322 h 6858000"/>
              <a:gd name="connsiteX301" fmla="*/ 5264514 w 6058798"/>
              <a:gd name="connsiteY301" fmla="*/ 6560848 h 6858000"/>
              <a:gd name="connsiteX302" fmla="*/ 5271860 w 6058798"/>
              <a:gd name="connsiteY302" fmla="*/ 6559796 h 6858000"/>
              <a:gd name="connsiteX303" fmla="*/ 5278277 w 6058798"/>
              <a:gd name="connsiteY303" fmla="*/ 6556728 h 6858000"/>
              <a:gd name="connsiteX304" fmla="*/ 5279716 w 6058798"/>
              <a:gd name="connsiteY304" fmla="*/ 6555165 h 6858000"/>
              <a:gd name="connsiteX305" fmla="*/ 5279896 w 6058798"/>
              <a:gd name="connsiteY305" fmla="*/ 6553451 h 6858000"/>
              <a:gd name="connsiteX306" fmla="*/ 5279117 w 6058798"/>
              <a:gd name="connsiteY306" fmla="*/ 6552127 h 6858000"/>
              <a:gd name="connsiteX307" fmla="*/ 5277587 w 6058798"/>
              <a:gd name="connsiteY307" fmla="*/ 6551556 h 6858000"/>
              <a:gd name="connsiteX308" fmla="*/ 5275489 w 6058798"/>
              <a:gd name="connsiteY308" fmla="*/ 6552248 h 6858000"/>
              <a:gd name="connsiteX309" fmla="*/ 5270091 w 6058798"/>
              <a:gd name="connsiteY309" fmla="*/ 6554743 h 6858000"/>
              <a:gd name="connsiteX310" fmla="*/ 5264514 w 6058798"/>
              <a:gd name="connsiteY310" fmla="*/ 6555495 h 6858000"/>
              <a:gd name="connsiteX311" fmla="*/ 5254080 w 6058798"/>
              <a:gd name="connsiteY311" fmla="*/ 6551526 h 6858000"/>
              <a:gd name="connsiteX312" fmla="*/ 5250451 w 6058798"/>
              <a:gd name="connsiteY312" fmla="*/ 6541452 h 6858000"/>
              <a:gd name="connsiteX313" fmla="*/ 5277797 w 6058798"/>
              <a:gd name="connsiteY313" fmla="*/ 6541452 h 6858000"/>
              <a:gd name="connsiteX314" fmla="*/ 5279926 w 6058798"/>
              <a:gd name="connsiteY314" fmla="*/ 6540820 h 6858000"/>
              <a:gd name="connsiteX315" fmla="*/ 5280676 w 6058798"/>
              <a:gd name="connsiteY315" fmla="*/ 6538866 h 6858000"/>
              <a:gd name="connsiteX316" fmla="*/ 5279476 w 6058798"/>
              <a:gd name="connsiteY316" fmla="*/ 6530686 h 6858000"/>
              <a:gd name="connsiteX317" fmla="*/ 5276028 w 6058798"/>
              <a:gd name="connsiteY317" fmla="*/ 6524492 h 6858000"/>
              <a:gd name="connsiteX318" fmla="*/ 5270541 w 6058798"/>
              <a:gd name="connsiteY318" fmla="*/ 6520582 h 6858000"/>
              <a:gd name="connsiteX319" fmla="*/ 5263285 w 6058798"/>
              <a:gd name="connsiteY319" fmla="*/ 6519199 h 6858000"/>
              <a:gd name="connsiteX320" fmla="*/ 5465501 w 6058798"/>
              <a:gd name="connsiteY320" fmla="*/ 6507050 h 6858000"/>
              <a:gd name="connsiteX321" fmla="*/ 5463042 w 6058798"/>
              <a:gd name="connsiteY321" fmla="*/ 6507922 h 6858000"/>
              <a:gd name="connsiteX322" fmla="*/ 5462113 w 6058798"/>
              <a:gd name="connsiteY322" fmla="*/ 6510448 h 6858000"/>
              <a:gd name="connsiteX323" fmla="*/ 5462113 w 6058798"/>
              <a:gd name="connsiteY323" fmla="*/ 6519951 h 6858000"/>
              <a:gd name="connsiteX324" fmla="*/ 5456596 w 6058798"/>
              <a:gd name="connsiteY324" fmla="*/ 6519951 h 6858000"/>
              <a:gd name="connsiteX325" fmla="*/ 5454467 w 6058798"/>
              <a:gd name="connsiteY325" fmla="*/ 6520612 h 6858000"/>
              <a:gd name="connsiteX326" fmla="*/ 5453717 w 6058798"/>
              <a:gd name="connsiteY326" fmla="*/ 6522507 h 6858000"/>
              <a:gd name="connsiteX327" fmla="*/ 5454467 w 6058798"/>
              <a:gd name="connsiteY327" fmla="*/ 6524462 h 6858000"/>
              <a:gd name="connsiteX328" fmla="*/ 5456596 w 6058798"/>
              <a:gd name="connsiteY328" fmla="*/ 6525153 h 6858000"/>
              <a:gd name="connsiteX329" fmla="*/ 5462113 w 6058798"/>
              <a:gd name="connsiteY329" fmla="*/ 6525153 h 6858000"/>
              <a:gd name="connsiteX330" fmla="*/ 5462113 w 6058798"/>
              <a:gd name="connsiteY330" fmla="*/ 6546233 h 6858000"/>
              <a:gd name="connsiteX331" fmla="*/ 5463702 w 6058798"/>
              <a:gd name="connsiteY331" fmla="*/ 6554202 h 6858000"/>
              <a:gd name="connsiteX332" fmla="*/ 5468410 w 6058798"/>
              <a:gd name="connsiteY332" fmla="*/ 6559164 h 6858000"/>
              <a:gd name="connsiteX333" fmla="*/ 5476296 w 6058798"/>
              <a:gd name="connsiteY333" fmla="*/ 6560848 h 6858000"/>
              <a:gd name="connsiteX334" fmla="*/ 5479234 w 6058798"/>
              <a:gd name="connsiteY334" fmla="*/ 6560578 h 6858000"/>
              <a:gd name="connsiteX335" fmla="*/ 5481813 w 6058798"/>
              <a:gd name="connsiteY335" fmla="*/ 6559946 h 6858000"/>
              <a:gd name="connsiteX336" fmla="*/ 5483102 w 6058798"/>
              <a:gd name="connsiteY336" fmla="*/ 6558803 h 6858000"/>
              <a:gd name="connsiteX337" fmla="*/ 5483462 w 6058798"/>
              <a:gd name="connsiteY337" fmla="*/ 6556969 h 6858000"/>
              <a:gd name="connsiteX338" fmla="*/ 5482982 w 6058798"/>
              <a:gd name="connsiteY338" fmla="*/ 6554984 h 6858000"/>
              <a:gd name="connsiteX339" fmla="*/ 5481723 w 6058798"/>
              <a:gd name="connsiteY339" fmla="*/ 6554503 h 6858000"/>
              <a:gd name="connsiteX340" fmla="*/ 5479894 w 6058798"/>
              <a:gd name="connsiteY340" fmla="*/ 6554834 h 6858000"/>
              <a:gd name="connsiteX341" fmla="*/ 5477195 w 6058798"/>
              <a:gd name="connsiteY341" fmla="*/ 6555165 h 6858000"/>
              <a:gd name="connsiteX342" fmla="*/ 5470779 w 6058798"/>
              <a:gd name="connsiteY342" fmla="*/ 6552729 h 6858000"/>
              <a:gd name="connsiteX343" fmla="*/ 5468800 w 6058798"/>
              <a:gd name="connsiteY343" fmla="*/ 6545572 h 6858000"/>
              <a:gd name="connsiteX344" fmla="*/ 5468800 w 6058798"/>
              <a:gd name="connsiteY344" fmla="*/ 6525153 h 6858000"/>
              <a:gd name="connsiteX345" fmla="*/ 5479174 w 6058798"/>
              <a:gd name="connsiteY345" fmla="*/ 6525153 h 6858000"/>
              <a:gd name="connsiteX346" fmla="*/ 5481333 w 6058798"/>
              <a:gd name="connsiteY346" fmla="*/ 6524462 h 6858000"/>
              <a:gd name="connsiteX347" fmla="*/ 5482053 w 6058798"/>
              <a:gd name="connsiteY347" fmla="*/ 6522507 h 6858000"/>
              <a:gd name="connsiteX348" fmla="*/ 5481333 w 6058798"/>
              <a:gd name="connsiteY348" fmla="*/ 6520612 h 6858000"/>
              <a:gd name="connsiteX349" fmla="*/ 5479174 w 6058798"/>
              <a:gd name="connsiteY349" fmla="*/ 6519951 h 6858000"/>
              <a:gd name="connsiteX350" fmla="*/ 5468800 w 6058798"/>
              <a:gd name="connsiteY350" fmla="*/ 6519951 h 6858000"/>
              <a:gd name="connsiteX351" fmla="*/ 5468800 w 6058798"/>
              <a:gd name="connsiteY351" fmla="*/ 6510448 h 6858000"/>
              <a:gd name="connsiteX352" fmla="*/ 5467930 w 6058798"/>
              <a:gd name="connsiteY352" fmla="*/ 6507922 h 6858000"/>
              <a:gd name="connsiteX353" fmla="*/ 5465501 w 6058798"/>
              <a:gd name="connsiteY353" fmla="*/ 6507050 h 6858000"/>
              <a:gd name="connsiteX354" fmla="*/ 5492847 w 6058798"/>
              <a:gd name="connsiteY354" fmla="*/ 6502088 h 6858000"/>
              <a:gd name="connsiteX355" fmla="*/ 5489639 w 6058798"/>
              <a:gd name="connsiteY355" fmla="*/ 6503141 h 6858000"/>
              <a:gd name="connsiteX356" fmla="*/ 5488499 w 6058798"/>
              <a:gd name="connsiteY356" fmla="*/ 6506148 h 6858000"/>
              <a:gd name="connsiteX357" fmla="*/ 5489639 w 6058798"/>
              <a:gd name="connsiteY357" fmla="*/ 6509155 h 6858000"/>
              <a:gd name="connsiteX358" fmla="*/ 5492847 w 6058798"/>
              <a:gd name="connsiteY358" fmla="*/ 6510268 h 6858000"/>
              <a:gd name="connsiteX359" fmla="*/ 5496116 w 6058798"/>
              <a:gd name="connsiteY359" fmla="*/ 6509155 h 6858000"/>
              <a:gd name="connsiteX360" fmla="*/ 5497225 w 6058798"/>
              <a:gd name="connsiteY360" fmla="*/ 6506148 h 6858000"/>
              <a:gd name="connsiteX361" fmla="*/ 5496116 w 6058798"/>
              <a:gd name="connsiteY361" fmla="*/ 6503141 h 6858000"/>
              <a:gd name="connsiteX362" fmla="*/ 5492847 w 6058798"/>
              <a:gd name="connsiteY362" fmla="*/ 6502088 h 6858000"/>
              <a:gd name="connsiteX363" fmla="*/ 5555635 w 6058798"/>
              <a:gd name="connsiteY363" fmla="*/ 6501277 h 6858000"/>
              <a:gd name="connsiteX364" fmla="*/ 5553176 w 6058798"/>
              <a:gd name="connsiteY364" fmla="*/ 6502148 h 6858000"/>
              <a:gd name="connsiteX365" fmla="*/ 5552337 w 6058798"/>
              <a:gd name="connsiteY365" fmla="*/ 6504675 h 6858000"/>
              <a:gd name="connsiteX366" fmla="*/ 5552337 w 6058798"/>
              <a:gd name="connsiteY366" fmla="*/ 6546805 h 6858000"/>
              <a:gd name="connsiteX367" fmla="*/ 5555485 w 6058798"/>
              <a:gd name="connsiteY367" fmla="*/ 6557210 h 6858000"/>
              <a:gd name="connsiteX368" fmla="*/ 5564540 w 6058798"/>
              <a:gd name="connsiteY368" fmla="*/ 6560848 h 6858000"/>
              <a:gd name="connsiteX369" fmla="*/ 5565950 w 6058798"/>
              <a:gd name="connsiteY369" fmla="*/ 6560788 h 6858000"/>
              <a:gd name="connsiteX370" fmla="*/ 5567359 w 6058798"/>
              <a:gd name="connsiteY370" fmla="*/ 6560608 h 6858000"/>
              <a:gd name="connsiteX371" fmla="*/ 5569488 w 6058798"/>
              <a:gd name="connsiteY371" fmla="*/ 6559615 h 6858000"/>
              <a:gd name="connsiteX372" fmla="*/ 5570148 w 6058798"/>
              <a:gd name="connsiteY372" fmla="*/ 6557390 h 6858000"/>
              <a:gd name="connsiteX373" fmla="*/ 5569788 w 6058798"/>
              <a:gd name="connsiteY373" fmla="*/ 6555405 h 6858000"/>
              <a:gd name="connsiteX374" fmla="*/ 5568499 w 6058798"/>
              <a:gd name="connsiteY374" fmla="*/ 6554984 h 6858000"/>
              <a:gd name="connsiteX375" fmla="*/ 5567359 w 6058798"/>
              <a:gd name="connsiteY375" fmla="*/ 6555074 h 6858000"/>
              <a:gd name="connsiteX376" fmla="*/ 5566040 w 6058798"/>
              <a:gd name="connsiteY376" fmla="*/ 6555165 h 6858000"/>
              <a:gd name="connsiteX377" fmla="*/ 5560792 w 6058798"/>
              <a:gd name="connsiteY377" fmla="*/ 6552969 h 6858000"/>
              <a:gd name="connsiteX378" fmla="*/ 5559023 w 6058798"/>
              <a:gd name="connsiteY378" fmla="*/ 6546324 h 6858000"/>
              <a:gd name="connsiteX379" fmla="*/ 5559023 w 6058798"/>
              <a:gd name="connsiteY379" fmla="*/ 6504675 h 6858000"/>
              <a:gd name="connsiteX380" fmla="*/ 5558124 w 6058798"/>
              <a:gd name="connsiteY380" fmla="*/ 6502148 h 6858000"/>
              <a:gd name="connsiteX381" fmla="*/ 5555635 w 6058798"/>
              <a:gd name="connsiteY381" fmla="*/ 6501277 h 6858000"/>
              <a:gd name="connsiteX382" fmla="*/ 5295968 w 6058798"/>
              <a:gd name="connsiteY382" fmla="*/ 6392447 h 6858000"/>
              <a:gd name="connsiteX383" fmla="*/ 5518184 w 6058798"/>
              <a:gd name="connsiteY383" fmla="*/ 6392447 h 6858000"/>
              <a:gd name="connsiteX384" fmla="*/ 5518184 w 6058798"/>
              <a:gd name="connsiteY384" fmla="*/ 6417196 h 6858000"/>
              <a:gd name="connsiteX385" fmla="*/ 5295968 w 6058798"/>
              <a:gd name="connsiteY385" fmla="*/ 6417196 h 6858000"/>
              <a:gd name="connsiteX386" fmla="*/ 5295968 w 6058798"/>
              <a:gd name="connsiteY386" fmla="*/ 6293422 h 6858000"/>
              <a:gd name="connsiteX387" fmla="*/ 5518184 w 6058798"/>
              <a:gd name="connsiteY387" fmla="*/ 6293422 h 6858000"/>
              <a:gd name="connsiteX388" fmla="*/ 5518184 w 6058798"/>
              <a:gd name="connsiteY388" fmla="*/ 6318171 h 6858000"/>
              <a:gd name="connsiteX389" fmla="*/ 5320675 w 6058798"/>
              <a:gd name="connsiteY389" fmla="*/ 6318171 h 6858000"/>
              <a:gd name="connsiteX390" fmla="*/ 5320675 w 6058798"/>
              <a:gd name="connsiteY390" fmla="*/ 6375938 h 6858000"/>
              <a:gd name="connsiteX391" fmla="*/ 5295968 w 6058798"/>
              <a:gd name="connsiteY391" fmla="*/ 6375938 h 6858000"/>
              <a:gd name="connsiteX392" fmla="*/ 5295968 w 6058798"/>
              <a:gd name="connsiteY392" fmla="*/ 6194366 h 6858000"/>
              <a:gd name="connsiteX393" fmla="*/ 5518184 w 6058798"/>
              <a:gd name="connsiteY393" fmla="*/ 6194366 h 6858000"/>
              <a:gd name="connsiteX394" fmla="*/ 5518184 w 6058798"/>
              <a:gd name="connsiteY394" fmla="*/ 6276912 h 6858000"/>
              <a:gd name="connsiteX395" fmla="*/ 5493477 w 6058798"/>
              <a:gd name="connsiteY395" fmla="*/ 6276912 h 6858000"/>
              <a:gd name="connsiteX396" fmla="*/ 5493477 w 6058798"/>
              <a:gd name="connsiteY396" fmla="*/ 6219115 h 6858000"/>
              <a:gd name="connsiteX397" fmla="*/ 5320675 w 6058798"/>
              <a:gd name="connsiteY397" fmla="*/ 6219115 h 6858000"/>
              <a:gd name="connsiteX398" fmla="*/ 5320675 w 6058798"/>
              <a:gd name="connsiteY398" fmla="*/ 6276912 h 6858000"/>
              <a:gd name="connsiteX399" fmla="*/ 5295968 w 6058798"/>
              <a:gd name="connsiteY399" fmla="*/ 6276912 h 6858000"/>
              <a:gd name="connsiteX400" fmla="*/ 5323434 w 6058798"/>
              <a:gd name="connsiteY400" fmla="*/ 6136599 h 6858000"/>
              <a:gd name="connsiteX401" fmla="*/ 5238368 w 6058798"/>
              <a:gd name="connsiteY401" fmla="*/ 6221882 h 6858000"/>
              <a:gd name="connsiteX402" fmla="*/ 5238368 w 6058798"/>
              <a:gd name="connsiteY402" fmla="*/ 6389681 h 6858000"/>
              <a:gd name="connsiteX403" fmla="*/ 5323434 w 6058798"/>
              <a:gd name="connsiteY403" fmla="*/ 6474964 h 6858000"/>
              <a:gd name="connsiteX404" fmla="*/ 5490718 w 6058798"/>
              <a:gd name="connsiteY404" fmla="*/ 6474964 h 6858000"/>
              <a:gd name="connsiteX405" fmla="*/ 5575755 w 6058798"/>
              <a:gd name="connsiteY405" fmla="*/ 6389681 h 6858000"/>
              <a:gd name="connsiteX406" fmla="*/ 5575755 w 6058798"/>
              <a:gd name="connsiteY406" fmla="*/ 6221882 h 6858000"/>
              <a:gd name="connsiteX407" fmla="*/ 5490718 w 6058798"/>
              <a:gd name="connsiteY407" fmla="*/ 6136599 h 6858000"/>
              <a:gd name="connsiteX408" fmla="*/ 0 w 6058798"/>
              <a:gd name="connsiteY408" fmla="*/ 0 h 6858000"/>
              <a:gd name="connsiteX409" fmla="*/ 6058798 w 6058798"/>
              <a:gd name="connsiteY409" fmla="*/ 0 h 6858000"/>
              <a:gd name="connsiteX410" fmla="*/ 6058798 w 6058798"/>
              <a:gd name="connsiteY410" fmla="*/ 6858000 h 6858000"/>
              <a:gd name="connsiteX411" fmla="*/ 0 w 6058798"/>
              <a:gd name="connsiteY4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6058798" h="6858000">
                <a:moveTo>
                  <a:pt x="5353748" y="6606797"/>
                </a:moveTo>
                <a:cubicBezTo>
                  <a:pt x="5356297" y="6606797"/>
                  <a:pt x="5358396" y="6607369"/>
                  <a:pt x="5360075" y="6608451"/>
                </a:cubicBezTo>
                <a:cubicBezTo>
                  <a:pt x="5361754" y="6609564"/>
                  <a:pt x="5363014" y="6611158"/>
                  <a:pt x="5363913" y="6613203"/>
                </a:cubicBezTo>
                <a:cubicBezTo>
                  <a:pt x="5364663" y="6615037"/>
                  <a:pt x="5365083" y="6617202"/>
                  <a:pt x="5365172" y="6619698"/>
                </a:cubicBezTo>
                <a:lnTo>
                  <a:pt x="5340855" y="6619698"/>
                </a:lnTo>
                <a:cubicBezTo>
                  <a:pt x="5341035" y="6617653"/>
                  <a:pt x="5341515" y="6615789"/>
                  <a:pt x="5342234" y="6614105"/>
                </a:cubicBezTo>
                <a:cubicBezTo>
                  <a:pt x="5343224" y="6611819"/>
                  <a:pt x="5344693" y="6610045"/>
                  <a:pt x="5346642" y="6608752"/>
                </a:cubicBezTo>
                <a:cubicBezTo>
                  <a:pt x="5348591" y="6607459"/>
                  <a:pt x="5350960" y="6606797"/>
                  <a:pt x="5353748" y="6606797"/>
                </a:cubicBezTo>
                <a:close/>
                <a:moveTo>
                  <a:pt x="5274169" y="6602166"/>
                </a:moveTo>
                <a:cubicBezTo>
                  <a:pt x="5273060" y="6602166"/>
                  <a:pt x="5272250" y="6602497"/>
                  <a:pt x="5271681" y="6603099"/>
                </a:cubicBezTo>
                <a:cubicBezTo>
                  <a:pt x="5271141" y="6603700"/>
                  <a:pt x="5270871" y="6604572"/>
                  <a:pt x="5270871" y="6605745"/>
                </a:cubicBezTo>
                <a:lnTo>
                  <a:pt x="5270871" y="6639545"/>
                </a:lnTo>
                <a:cubicBezTo>
                  <a:pt x="5270871" y="6640688"/>
                  <a:pt x="5271141" y="6641590"/>
                  <a:pt x="5271681" y="6642222"/>
                </a:cubicBezTo>
                <a:cubicBezTo>
                  <a:pt x="5272250" y="6642853"/>
                  <a:pt x="5273060" y="6643184"/>
                  <a:pt x="5274169" y="6643184"/>
                </a:cubicBezTo>
                <a:cubicBezTo>
                  <a:pt x="5275249" y="6643184"/>
                  <a:pt x="5276088" y="6642853"/>
                  <a:pt x="5276658" y="6642222"/>
                </a:cubicBezTo>
                <a:cubicBezTo>
                  <a:pt x="5277258" y="6641590"/>
                  <a:pt x="5277527" y="6640688"/>
                  <a:pt x="5277527" y="6639545"/>
                </a:cubicBezTo>
                <a:lnTo>
                  <a:pt x="5277527" y="6605745"/>
                </a:lnTo>
                <a:cubicBezTo>
                  <a:pt x="5277527" y="6604572"/>
                  <a:pt x="5277228" y="6603700"/>
                  <a:pt x="5276628" y="6603099"/>
                </a:cubicBezTo>
                <a:cubicBezTo>
                  <a:pt x="5276028" y="6602497"/>
                  <a:pt x="5275188" y="6602166"/>
                  <a:pt x="5274169" y="6602166"/>
                </a:cubicBezTo>
                <a:close/>
                <a:moveTo>
                  <a:pt x="5353598" y="6601836"/>
                </a:moveTo>
                <a:cubicBezTo>
                  <a:pt x="5349820" y="6601836"/>
                  <a:pt x="5346462" y="6602738"/>
                  <a:pt x="5343584" y="6604482"/>
                </a:cubicBezTo>
                <a:cubicBezTo>
                  <a:pt x="5340705" y="6606256"/>
                  <a:pt x="5338426" y="6608692"/>
                  <a:pt x="5336777" y="6611819"/>
                </a:cubicBezTo>
                <a:cubicBezTo>
                  <a:pt x="5335128" y="6614917"/>
                  <a:pt x="5334318" y="6618556"/>
                  <a:pt x="5334318" y="6622765"/>
                </a:cubicBezTo>
                <a:cubicBezTo>
                  <a:pt x="5334318" y="6627066"/>
                  <a:pt x="5335158" y="6630734"/>
                  <a:pt x="5336837" y="6633832"/>
                </a:cubicBezTo>
                <a:cubicBezTo>
                  <a:pt x="5338516" y="6636929"/>
                  <a:pt x="5340855" y="6639305"/>
                  <a:pt x="5343913" y="6640989"/>
                </a:cubicBezTo>
                <a:cubicBezTo>
                  <a:pt x="5346972" y="6642673"/>
                  <a:pt x="5350600" y="6643515"/>
                  <a:pt x="5354828" y="6643515"/>
                </a:cubicBezTo>
                <a:cubicBezTo>
                  <a:pt x="5357256" y="6643515"/>
                  <a:pt x="5359685" y="6643154"/>
                  <a:pt x="5362174" y="6642432"/>
                </a:cubicBezTo>
                <a:cubicBezTo>
                  <a:pt x="5364633" y="6641711"/>
                  <a:pt x="5366792" y="6640688"/>
                  <a:pt x="5368591" y="6639365"/>
                </a:cubicBezTo>
                <a:cubicBezTo>
                  <a:pt x="5369310" y="6638914"/>
                  <a:pt x="5369790" y="6638403"/>
                  <a:pt x="5370030" y="6637801"/>
                </a:cubicBezTo>
                <a:cubicBezTo>
                  <a:pt x="5370270" y="6637200"/>
                  <a:pt x="5370330" y="6636628"/>
                  <a:pt x="5370210" y="6636117"/>
                </a:cubicBezTo>
                <a:cubicBezTo>
                  <a:pt x="5370060" y="6635576"/>
                  <a:pt x="5369790" y="6635125"/>
                  <a:pt x="5369430" y="6634794"/>
                </a:cubicBezTo>
                <a:cubicBezTo>
                  <a:pt x="5369041" y="6634433"/>
                  <a:pt x="5368531" y="6634223"/>
                  <a:pt x="5367901" y="6634193"/>
                </a:cubicBezTo>
                <a:cubicBezTo>
                  <a:pt x="5367272" y="6634163"/>
                  <a:pt x="5366552" y="6634403"/>
                  <a:pt x="5365802" y="6634914"/>
                </a:cubicBezTo>
                <a:cubicBezTo>
                  <a:pt x="5364033" y="6636057"/>
                  <a:pt x="5362234" y="6636899"/>
                  <a:pt x="5360405" y="6637380"/>
                </a:cubicBezTo>
                <a:cubicBezTo>
                  <a:pt x="5358546" y="6637891"/>
                  <a:pt x="5356687" y="6638132"/>
                  <a:pt x="5354828" y="6638132"/>
                </a:cubicBezTo>
                <a:cubicBezTo>
                  <a:pt x="5350330" y="6638132"/>
                  <a:pt x="5346852" y="6636809"/>
                  <a:pt x="5344423" y="6634163"/>
                </a:cubicBezTo>
                <a:cubicBezTo>
                  <a:pt x="5342204" y="6631787"/>
                  <a:pt x="5341005" y="6628419"/>
                  <a:pt x="5340765" y="6624089"/>
                </a:cubicBezTo>
                <a:lnTo>
                  <a:pt x="5368111" y="6624089"/>
                </a:lnTo>
                <a:cubicBezTo>
                  <a:pt x="5369041" y="6624089"/>
                  <a:pt x="5369760" y="6623878"/>
                  <a:pt x="5370240" y="6623457"/>
                </a:cubicBezTo>
                <a:cubicBezTo>
                  <a:pt x="5370750" y="6623036"/>
                  <a:pt x="5370990" y="6622404"/>
                  <a:pt x="5370990" y="6621503"/>
                </a:cubicBezTo>
                <a:cubicBezTo>
                  <a:pt x="5370990" y="6618495"/>
                  <a:pt x="5370600" y="6615759"/>
                  <a:pt x="5369790" y="6613323"/>
                </a:cubicBezTo>
                <a:cubicBezTo>
                  <a:pt x="5368981" y="6610917"/>
                  <a:pt x="5367841" y="6608842"/>
                  <a:pt x="5366342" y="6607128"/>
                </a:cubicBezTo>
                <a:cubicBezTo>
                  <a:pt x="5364813" y="6605444"/>
                  <a:pt x="5362984" y="6604121"/>
                  <a:pt x="5360855" y="6603219"/>
                </a:cubicBezTo>
                <a:cubicBezTo>
                  <a:pt x="5358696" y="6602317"/>
                  <a:pt x="5356297" y="6601836"/>
                  <a:pt x="5353598" y="6601836"/>
                </a:cubicBezTo>
                <a:close/>
                <a:moveTo>
                  <a:pt x="5310241" y="6601836"/>
                </a:moveTo>
                <a:cubicBezTo>
                  <a:pt x="5306852" y="6601836"/>
                  <a:pt x="5303854" y="6602648"/>
                  <a:pt x="5301215" y="6604272"/>
                </a:cubicBezTo>
                <a:cubicBezTo>
                  <a:pt x="5299236" y="6605534"/>
                  <a:pt x="5297647" y="6607249"/>
                  <a:pt x="5296508" y="6609414"/>
                </a:cubicBezTo>
                <a:lnTo>
                  <a:pt x="5296508" y="6605414"/>
                </a:lnTo>
                <a:cubicBezTo>
                  <a:pt x="5296508" y="6604301"/>
                  <a:pt x="5296208" y="6603460"/>
                  <a:pt x="5295638" y="6602888"/>
                </a:cubicBezTo>
                <a:cubicBezTo>
                  <a:pt x="5295038" y="6602317"/>
                  <a:pt x="5294229" y="6602016"/>
                  <a:pt x="5293179" y="6602016"/>
                </a:cubicBezTo>
                <a:cubicBezTo>
                  <a:pt x="5292160" y="6602016"/>
                  <a:pt x="5291350" y="6602317"/>
                  <a:pt x="5290811" y="6602888"/>
                </a:cubicBezTo>
                <a:cubicBezTo>
                  <a:pt x="5290271" y="6603460"/>
                  <a:pt x="5289971" y="6604301"/>
                  <a:pt x="5289971" y="6605414"/>
                </a:cubicBezTo>
                <a:lnTo>
                  <a:pt x="5289971" y="6639876"/>
                </a:lnTo>
                <a:cubicBezTo>
                  <a:pt x="5289971" y="6640959"/>
                  <a:pt x="5290271" y="6641831"/>
                  <a:pt x="5290811" y="6642432"/>
                </a:cubicBezTo>
                <a:cubicBezTo>
                  <a:pt x="5291350" y="6643033"/>
                  <a:pt x="5292190" y="6643335"/>
                  <a:pt x="5293269" y="6643335"/>
                </a:cubicBezTo>
                <a:cubicBezTo>
                  <a:pt x="5295518" y="6643335"/>
                  <a:pt x="5296658" y="6642192"/>
                  <a:pt x="5296658" y="6639876"/>
                </a:cubicBezTo>
                <a:lnTo>
                  <a:pt x="5296658" y="6619879"/>
                </a:lnTo>
                <a:cubicBezTo>
                  <a:pt x="5296658" y="6616059"/>
                  <a:pt x="5297737" y="6613022"/>
                  <a:pt x="5299896" y="6610737"/>
                </a:cubicBezTo>
                <a:cubicBezTo>
                  <a:pt x="5302085" y="6608451"/>
                  <a:pt x="5304993" y="6607308"/>
                  <a:pt x="5308681" y="6607308"/>
                </a:cubicBezTo>
                <a:cubicBezTo>
                  <a:pt x="5311860" y="6607308"/>
                  <a:pt x="5314199" y="6608181"/>
                  <a:pt x="5315638" y="6609895"/>
                </a:cubicBezTo>
                <a:cubicBezTo>
                  <a:pt x="5317107" y="6611639"/>
                  <a:pt x="5317827" y="6614376"/>
                  <a:pt x="5317827" y="6618135"/>
                </a:cubicBezTo>
                <a:lnTo>
                  <a:pt x="5317827" y="6639876"/>
                </a:lnTo>
                <a:cubicBezTo>
                  <a:pt x="5317827" y="6640959"/>
                  <a:pt x="5318127" y="6641831"/>
                  <a:pt x="5318696" y="6642432"/>
                </a:cubicBezTo>
                <a:cubicBezTo>
                  <a:pt x="5319266" y="6643033"/>
                  <a:pt x="5320106" y="6643335"/>
                  <a:pt x="5321215" y="6643335"/>
                </a:cubicBezTo>
                <a:cubicBezTo>
                  <a:pt x="5322265" y="6643335"/>
                  <a:pt x="5323074" y="6643033"/>
                  <a:pt x="5323644" y="6642432"/>
                </a:cubicBezTo>
                <a:cubicBezTo>
                  <a:pt x="5324214" y="6641831"/>
                  <a:pt x="5324513" y="6640959"/>
                  <a:pt x="5324513" y="6639876"/>
                </a:cubicBezTo>
                <a:lnTo>
                  <a:pt x="5324513" y="6617713"/>
                </a:lnTo>
                <a:cubicBezTo>
                  <a:pt x="5324513" y="6614135"/>
                  <a:pt x="5323974" y="6611188"/>
                  <a:pt x="5322954" y="6608842"/>
                </a:cubicBezTo>
                <a:cubicBezTo>
                  <a:pt x="5321905" y="6606497"/>
                  <a:pt x="5320316" y="6604752"/>
                  <a:pt x="5318217" y="6603580"/>
                </a:cubicBezTo>
                <a:cubicBezTo>
                  <a:pt x="5316088" y="6602437"/>
                  <a:pt x="5313449" y="6601836"/>
                  <a:pt x="5310241" y="6601836"/>
                </a:cubicBezTo>
                <a:close/>
                <a:moveTo>
                  <a:pt x="5274169" y="6584755"/>
                </a:moveTo>
                <a:cubicBezTo>
                  <a:pt x="5272790" y="6584755"/>
                  <a:pt x="5271711" y="6585086"/>
                  <a:pt x="5270961" y="6585778"/>
                </a:cubicBezTo>
                <a:cubicBezTo>
                  <a:pt x="5270181" y="6586469"/>
                  <a:pt x="5269791" y="6587461"/>
                  <a:pt x="5269791" y="6588785"/>
                </a:cubicBezTo>
                <a:cubicBezTo>
                  <a:pt x="5269791" y="6590047"/>
                  <a:pt x="5270181" y="6591070"/>
                  <a:pt x="5270961" y="6591822"/>
                </a:cubicBezTo>
                <a:cubicBezTo>
                  <a:pt x="5271711" y="6592544"/>
                  <a:pt x="5272790" y="6592935"/>
                  <a:pt x="5274169" y="6592935"/>
                </a:cubicBezTo>
                <a:cubicBezTo>
                  <a:pt x="5275578" y="6592935"/>
                  <a:pt x="5276658" y="6592544"/>
                  <a:pt x="5277407" y="6591822"/>
                </a:cubicBezTo>
                <a:cubicBezTo>
                  <a:pt x="5278157" y="6591070"/>
                  <a:pt x="5278517" y="6590047"/>
                  <a:pt x="5278517" y="6588785"/>
                </a:cubicBezTo>
                <a:cubicBezTo>
                  <a:pt x="5278517" y="6587461"/>
                  <a:pt x="5278157" y="6586469"/>
                  <a:pt x="5277407" y="6585778"/>
                </a:cubicBezTo>
                <a:cubicBezTo>
                  <a:pt x="5276658" y="6585086"/>
                  <a:pt x="5275578" y="6584755"/>
                  <a:pt x="5274169" y="6584755"/>
                </a:cubicBezTo>
                <a:close/>
                <a:moveTo>
                  <a:pt x="5249762" y="6583913"/>
                </a:moveTo>
                <a:cubicBezTo>
                  <a:pt x="5248682" y="6583913"/>
                  <a:pt x="5247842" y="6584214"/>
                  <a:pt x="5247303" y="6584785"/>
                </a:cubicBezTo>
                <a:cubicBezTo>
                  <a:pt x="5246763" y="6585356"/>
                  <a:pt x="5246463" y="6586199"/>
                  <a:pt x="5246463" y="6587311"/>
                </a:cubicBezTo>
                <a:lnTo>
                  <a:pt x="5246463" y="6629441"/>
                </a:lnTo>
                <a:cubicBezTo>
                  <a:pt x="5246463" y="6633982"/>
                  <a:pt x="5247513" y="6637440"/>
                  <a:pt x="5249612" y="6639876"/>
                </a:cubicBezTo>
                <a:cubicBezTo>
                  <a:pt x="5251681" y="6642282"/>
                  <a:pt x="5254709" y="6643515"/>
                  <a:pt x="5258667" y="6643515"/>
                </a:cubicBezTo>
                <a:cubicBezTo>
                  <a:pt x="5259117" y="6643515"/>
                  <a:pt x="5259567" y="6643485"/>
                  <a:pt x="5260076" y="6643424"/>
                </a:cubicBezTo>
                <a:cubicBezTo>
                  <a:pt x="5260556" y="6643365"/>
                  <a:pt x="5261036" y="6643304"/>
                  <a:pt x="5261456" y="6643244"/>
                </a:cubicBezTo>
                <a:cubicBezTo>
                  <a:pt x="5262445" y="6643094"/>
                  <a:pt x="5263165" y="6642763"/>
                  <a:pt x="5263614" y="6642252"/>
                </a:cubicBezTo>
                <a:cubicBezTo>
                  <a:pt x="5264064" y="6641771"/>
                  <a:pt x="5264274" y="6641019"/>
                  <a:pt x="5264274" y="6640026"/>
                </a:cubicBezTo>
                <a:cubicBezTo>
                  <a:pt x="5264274" y="6639034"/>
                  <a:pt x="5264154" y="6638373"/>
                  <a:pt x="5263914" y="6638042"/>
                </a:cubicBezTo>
                <a:cubicBezTo>
                  <a:pt x="5263644" y="6637711"/>
                  <a:pt x="5263225" y="6637591"/>
                  <a:pt x="5262625" y="6637621"/>
                </a:cubicBezTo>
                <a:cubicBezTo>
                  <a:pt x="5262235" y="6637621"/>
                  <a:pt x="5261845" y="6637651"/>
                  <a:pt x="5261456" y="6637711"/>
                </a:cubicBezTo>
                <a:cubicBezTo>
                  <a:pt x="5261096" y="6637771"/>
                  <a:pt x="5260646" y="6637801"/>
                  <a:pt x="5260136" y="6637801"/>
                </a:cubicBezTo>
                <a:cubicBezTo>
                  <a:pt x="5257858" y="6637801"/>
                  <a:pt x="5256088" y="6637079"/>
                  <a:pt x="5254919" y="6635606"/>
                </a:cubicBezTo>
                <a:cubicBezTo>
                  <a:pt x="5253750" y="6634163"/>
                  <a:pt x="5253150" y="6631937"/>
                  <a:pt x="5253150" y="6628960"/>
                </a:cubicBezTo>
                <a:lnTo>
                  <a:pt x="5253150" y="6587311"/>
                </a:lnTo>
                <a:cubicBezTo>
                  <a:pt x="5253150" y="6586199"/>
                  <a:pt x="5252850" y="6585356"/>
                  <a:pt x="5252251" y="6584785"/>
                </a:cubicBezTo>
                <a:cubicBezTo>
                  <a:pt x="5251651" y="6584214"/>
                  <a:pt x="5250811" y="6583913"/>
                  <a:pt x="5249762" y="6583913"/>
                </a:cubicBezTo>
                <a:close/>
                <a:moveTo>
                  <a:pt x="5531018" y="6541181"/>
                </a:moveTo>
                <a:lnTo>
                  <a:pt x="5533566" y="6541181"/>
                </a:lnTo>
                <a:lnTo>
                  <a:pt x="5533566" y="6543677"/>
                </a:lnTo>
                <a:cubicBezTo>
                  <a:pt x="5533566" y="6546053"/>
                  <a:pt x="5533087" y="6548128"/>
                  <a:pt x="5532127" y="6549962"/>
                </a:cubicBezTo>
                <a:cubicBezTo>
                  <a:pt x="5531167" y="6551766"/>
                  <a:pt x="5529848" y="6553210"/>
                  <a:pt x="5528169" y="6554263"/>
                </a:cubicBezTo>
                <a:cubicBezTo>
                  <a:pt x="5526490" y="6555285"/>
                  <a:pt x="5524571" y="6555826"/>
                  <a:pt x="5522352" y="6555826"/>
                </a:cubicBezTo>
                <a:cubicBezTo>
                  <a:pt x="5519653" y="6555826"/>
                  <a:pt x="5517525" y="6555104"/>
                  <a:pt x="5515965" y="6553661"/>
                </a:cubicBezTo>
                <a:cubicBezTo>
                  <a:pt x="5514406" y="6552248"/>
                  <a:pt x="5513627" y="6550383"/>
                  <a:pt x="5513627" y="6548128"/>
                </a:cubicBezTo>
                <a:cubicBezTo>
                  <a:pt x="5513627" y="6546324"/>
                  <a:pt x="5514136" y="6544910"/>
                  <a:pt x="5515156" y="6543918"/>
                </a:cubicBezTo>
                <a:cubicBezTo>
                  <a:pt x="5516175" y="6542926"/>
                  <a:pt x="5517945" y="6542234"/>
                  <a:pt x="5520493" y="6541813"/>
                </a:cubicBezTo>
                <a:cubicBezTo>
                  <a:pt x="5523072" y="6541392"/>
                  <a:pt x="5526550" y="6541181"/>
                  <a:pt x="5531018" y="6541181"/>
                </a:cubicBezTo>
                <a:close/>
                <a:moveTo>
                  <a:pt x="5386552" y="6524161"/>
                </a:moveTo>
                <a:cubicBezTo>
                  <a:pt x="5389071" y="6524161"/>
                  <a:pt x="5391199" y="6524732"/>
                  <a:pt x="5392848" y="6525815"/>
                </a:cubicBezTo>
                <a:cubicBezTo>
                  <a:pt x="5394528" y="6526927"/>
                  <a:pt x="5395817" y="6528491"/>
                  <a:pt x="5396686" y="6530566"/>
                </a:cubicBezTo>
                <a:cubicBezTo>
                  <a:pt x="5397466" y="6532401"/>
                  <a:pt x="5397886" y="6534566"/>
                  <a:pt x="5397976" y="6537061"/>
                </a:cubicBezTo>
                <a:lnTo>
                  <a:pt x="5373658" y="6537061"/>
                </a:lnTo>
                <a:cubicBezTo>
                  <a:pt x="5373838" y="6534987"/>
                  <a:pt x="5374288" y="6533122"/>
                  <a:pt x="5375038" y="6531468"/>
                </a:cubicBezTo>
                <a:cubicBezTo>
                  <a:pt x="5375997" y="6529183"/>
                  <a:pt x="5377496" y="6527409"/>
                  <a:pt x="5379445" y="6526115"/>
                </a:cubicBezTo>
                <a:cubicBezTo>
                  <a:pt x="5381394" y="6524822"/>
                  <a:pt x="5383763" y="6524161"/>
                  <a:pt x="5386552" y="6524161"/>
                </a:cubicBezTo>
                <a:close/>
                <a:moveTo>
                  <a:pt x="5263465" y="6524161"/>
                </a:moveTo>
                <a:cubicBezTo>
                  <a:pt x="5265983" y="6524161"/>
                  <a:pt x="5268082" y="6524732"/>
                  <a:pt x="5269761" y="6525815"/>
                </a:cubicBezTo>
                <a:cubicBezTo>
                  <a:pt x="5271440" y="6526927"/>
                  <a:pt x="5272700" y="6528491"/>
                  <a:pt x="5273570" y="6530566"/>
                </a:cubicBezTo>
                <a:cubicBezTo>
                  <a:pt x="5274349" y="6532401"/>
                  <a:pt x="5274799" y="6534566"/>
                  <a:pt x="5274889" y="6537061"/>
                </a:cubicBezTo>
                <a:lnTo>
                  <a:pt x="5250541" y="6537061"/>
                </a:lnTo>
                <a:cubicBezTo>
                  <a:pt x="5250751" y="6534987"/>
                  <a:pt x="5251201" y="6533122"/>
                  <a:pt x="5251920" y="6531468"/>
                </a:cubicBezTo>
                <a:cubicBezTo>
                  <a:pt x="5252910" y="6529183"/>
                  <a:pt x="5254379" y="6527409"/>
                  <a:pt x="5256328" y="6526115"/>
                </a:cubicBezTo>
                <a:cubicBezTo>
                  <a:pt x="5258277" y="6524822"/>
                  <a:pt x="5260646" y="6524161"/>
                  <a:pt x="5263465" y="6524161"/>
                </a:cubicBezTo>
                <a:close/>
                <a:moveTo>
                  <a:pt x="5492847" y="6519530"/>
                </a:moveTo>
                <a:cubicBezTo>
                  <a:pt x="5491768" y="6519530"/>
                  <a:pt x="5490928" y="6519830"/>
                  <a:pt x="5490388" y="6520462"/>
                </a:cubicBezTo>
                <a:cubicBezTo>
                  <a:pt x="5489849" y="6521063"/>
                  <a:pt x="5489549" y="6521936"/>
                  <a:pt x="5489549" y="6523078"/>
                </a:cubicBezTo>
                <a:lnTo>
                  <a:pt x="5489549" y="6556879"/>
                </a:lnTo>
                <a:cubicBezTo>
                  <a:pt x="5489549" y="6558052"/>
                  <a:pt x="5489849" y="6558954"/>
                  <a:pt x="5490388" y="6559585"/>
                </a:cubicBezTo>
                <a:cubicBezTo>
                  <a:pt x="5490928" y="6560217"/>
                  <a:pt x="5491768" y="6560517"/>
                  <a:pt x="5492847" y="6560517"/>
                </a:cubicBezTo>
                <a:cubicBezTo>
                  <a:pt x="5493957" y="6560517"/>
                  <a:pt x="5494796" y="6560217"/>
                  <a:pt x="5495366" y="6559585"/>
                </a:cubicBezTo>
                <a:cubicBezTo>
                  <a:pt x="5495936" y="6558954"/>
                  <a:pt x="5496236" y="6558052"/>
                  <a:pt x="5496236" y="6556879"/>
                </a:cubicBezTo>
                <a:cubicBezTo>
                  <a:pt x="5495876" y="6560247"/>
                  <a:pt x="5495546" y="6561299"/>
                  <a:pt x="5496236" y="6523078"/>
                </a:cubicBezTo>
                <a:cubicBezTo>
                  <a:pt x="5496236" y="6521936"/>
                  <a:pt x="5495936" y="6521063"/>
                  <a:pt x="5495336" y="6520462"/>
                </a:cubicBezTo>
                <a:cubicBezTo>
                  <a:pt x="5494736" y="6519830"/>
                  <a:pt x="5493897" y="6519530"/>
                  <a:pt x="5492847" y="6519530"/>
                </a:cubicBezTo>
                <a:close/>
                <a:moveTo>
                  <a:pt x="5524751" y="6519199"/>
                </a:moveTo>
                <a:cubicBezTo>
                  <a:pt x="5522592" y="6519199"/>
                  <a:pt x="5520343" y="6519470"/>
                  <a:pt x="5517975" y="6520041"/>
                </a:cubicBezTo>
                <a:cubicBezTo>
                  <a:pt x="5515636" y="6520582"/>
                  <a:pt x="5513237" y="6521454"/>
                  <a:pt x="5510808" y="6522687"/>
                </a:cubicBezTo>
                <a:cubicBezTo>
                  <a:pt x="5510178" y="6523018"/>
                  <a:pt x="5509669" y="6523439"/>
                  <a:pt x="5509369" y="6524010"/>
                </a:cubicBezTo>
                <a:cubicBezTo>
                  <a:pt x="5509069" y="6524552"/>
                  <a:pt x="5508949" y="6525123"/>
                  <a:pt x="5509009" y="6525695"/>
                </a:cubicBezTo>
                <a:cubicBezTo>
                  <a:pt x="5509069" y="6526266"/>
                  <a:pt x="5509249" y="6526777"/>
                  <a:pt x="5509579" y="6527228"/>
                </a:cubicBezTo>
                <a:cubicBezTo>
                  <a:pt x="5509908" y="6527649"/>
                  <a:pt x="5510358" y="6527950"/>
                  <a:pt x="5510898" y="6528100"/>
                </a:cubicBezTo>
                <a:cubicBezTo>
                  <a:pt x="5511468" y="6528221"/>
                  <a:pt x="5512127" y="6528100"/>
                  <a:pt x="5512877" y="6527709"/>
                </a:cubicBezTo>
                <a:cubicBezTo>
                  <a:pt x="5515036" y="6526627"/>
                  <a:pt x="5517045" y="6525815"/>
                  <a:pt x="5518994" y="6525334"/>
                </a:cubicBezTo>
                <a:cubicBezTo>
                  <a:pt x="5520913" y="6524822"/>
                  <a:pt x="5522832" y="6524582"/>
                  <a:pt x="5524751" y="6524582"/>
                </a:cubicBezTo>
                <a:cubicBezTo>
                  <a:pt x="5527869" y="6524582"/>
                  <a:pt x="5530118" y="6525334"/>
                  <a:pt x="5531498" y="6526837"/>
                </a:cubicBezTo>
                <a:cubicBezTo>
                  <a:pt x="5532877" y="6528371"/>
                  <a:pt x="5533566" y="6530837"/>
                  <a:pt x="5533566" y="6534235"/>
                </a:cubicBezTo>
                <a:lnTo>
                  <a:pt x="5533566" y="6536821"/>
                </a:lnTo>
                <a:lnTo>
                  <a:pt x="5530928" y="6536821"/>
                </a:lnTo>
                <a:cubicBezTo>
                  <a:pt x="5524901" y="6536821"/>
                  <a:pt x="5520103" y="6537182"/>
                  <a:pt x="5516625" y="6537873"/>
                </a:cubicBezTo>
                <a:cubicBezTo>
                  <a:pt x="5513147" y="6538595"/>
                  <a:pt x="5510658" y="6539828"/>
                  <a:pt x="5509129" y="6541512"/>
                </a:cubicBezTo>
                <a:cubicBezTo>
                  <a:pt x="5507630" y="6543226"/>
                  <a:pt x="5506880" y="6545572"/>
                  <a:pt x="5506880" y="6548549"/>
                </a:cubicBezTo>
                <a:cubicBezTo>
                  <a:pt x="5506880" y="6550864"/>
                  <a:pt x="5507510" y="6552939"/>
                  <a:pt x="5508769" y="6554834"/>
                </a:cubicBezTo>
                <a:cubicBezTo>
                  <a:pt x="5510029" y="6556698"/>
                  <a:pt x="5511737" y="6558172"/>
                  <a:pt x="5513926" y="6559254"/>
                </a:cubicBezTo>
                <a:cubicBezTo>
                  <a:pt x="5516085" y="6560337"/>
                  <a:pt x="5518544" y="6560848"/>
                  <a:pt x="5521303" y="6560848"/>
                </a:cubicBezTo>
                <a:cubicBezTo>
                  <a:pt x="5523552" y="6560848"/>
                  <a:pt x="5525560" y="6560457"/>
                  <a:pt x="5527390" y="6559615"/>
                </a:cubicBezTo>
                <a:cubicBezTo>
                  <a:pt x="5529189" y="6558803"/>
                  <a:pt x="5530718" y="6557631"/>
                  <a:pt x="5531947" y="6556157"/>
                </a:cubicBezTo>
                <a:cubicBezTo>
                  <a:pt x="5532667" y="6555285"/>
                  <a:pt x="5533267" y="6554322"/>
                  <a:pt x="5533716" y="6553240"/>
                </a:cubicBezTo>
                <a:lnTo>
                  <a:pt x="5533716" y="6557210"/>
                </a:lnTo>
                <a:cubicBezTo>
                  <a:pt x="5533716" y="6558322"/>
                  <a:pt x="5534016" y="6559164"/>
                  <a:pt x="5534556" y="6559796"/>
                </a:cubicBezTo>
                <a:cubicBezTo>
                  <a:pt x="5535096" y="6560397"/>
                  <a:pt x="5535905" y="6560698"/>
                  <a:pt x="5536955" y="6560698"/>
                </a:cubicBezTo>
                <a:cubicBezTo>
                  <a:pt x="5537944" y="6560698"/>
                  <a:pt x="5538694" y="6560397"/>
                  <a:pt x="5539204" y="6559796"/>
                </a:cubicBezTo>
                <a:cubicBezTo>
                  <a:pt x="5539743" y="6559164"/>
                  <a:pt x="5539983" y="6558322"/>
                  <a:pt x="5539983" y="6557210"/>
                </a:cubicBezTo>
                <a:lnTo>
                  <a:pt x="5539983" y="6534836"/>
                </a:lnTo>
                <a:cubicBezTo>
                  <a:pt x="5539983" y="6531258"/>
                  <a:pt x="5539443" y="6528311"/>
                  <a:pt x="5538334" y="6526025"/>
                </a:cubicBezTo>
                <a:cubicBezTo>
                  <a:pt x="5537254" y="6523740"/>
                  <a:pt x="5535576" y="6522026"/>
                  <a:pt x="5533327" y="6520913"/>
                </a:cubicBezTo>
                <a:cubicBezTo>
                  <a:pt x="5531078" y="6519770"/>
                  <a:pt x="5528199" y="6519199"/>
                  <a:pt x="5524751" y="6519199"/>
                </a:cubicBezTo>
                <a:close/>
                <a:moveTo>
                  <a:pt x="5433688" y="6519199"/>
                </a:moveTo>
                <a:cubicBezTo>
                  <a:pt x="5430299" y="6519199"/>
                  <a:pt x="5427271" y="6520011"/>
                  <a:pt x="5424662" y="6521635"/>
                </a:cubicBezTo>
                <a:cubicBezTo>
                  <a:pt x="5422653" y="6522898"/>
                  <a:pt x="5421064" y="6524642"/>
                  <a:pt x="5419924" y="6526837"/>
                </a:cubicBezTo>
                <a:lnTo>
                  <a:pt x="5419924" y="6522747"/>
                </a:lnTo>
                <a:cubicBezTo>
                  <a:pt x="5419924" y="6521665"/>
                  <a:pt x="5419655" y="6520823"/>
                  <a:pt x="5419055" y="6520251"/>
                </a:cubicBezTo>
                <a:cubicBezTo>
                  <a:pt x="5418485" y="6519650"/>
                  <a:pt x="5417676" y="6519379"/>
                  <a:pt x="5416626" y="6519379"/>
                </a:cubicBezTo>
                <a:cubicBezTo>
                  <a:pt x="5415607" y="6519379"/>
                  <a:pt x="5414797" y="6519650"/>
                  <a:pt x="5414257" y="6520251"/>
                </a:cubicBezTo>
                <a:cubicBezTo>
                  <a:pt x="5413688" y="6520823"/>
                  <a:pt x="5413418" y="6521665"/>
                  <a:pt x="5413418" y="6522747"/>
                </a:cubicBezTo>
                <a:lnTo>
                  <a:pt x="5413418" y="6557210"/>
                </a:lnTo>
                <a:cubicBezTo>
                  <a:pt x="5413418" y="6558322"/>
                  <a:pt x="5413688" y="6559164"/>
                  <a:pt x="5414257" y="6559796"/>
                </a:cubicBezTo>
                <a:cubicBezTo>
                  <a:pt x="5414797" y="6560397"/>
                  <a:pt x="5415607" y="6560698"/>
                  <a:pt x="5416716" y="6560698"/>
                </a:cubicBezTo>
                <a:cubicBezTo>
                  <a:pt x="5418965" y="6560698"/>
                  <a:pt x="5420105" y="6559525"/>
                  <a:pt x="5420105" y="6557210"/>
                </a:cubicBezTo>
                <a:lnTo>
                  <a:pt x="5420105" y="6537212"/>
                </a:lnTo>
                <a:cubicBezTo>
                  <a:pt x="5420105" y="6533423"/>
                  <a:pt x="5421184" y="6530386"/>
                  <a:pt x="5423343" y="6528100"/>
                </a:cubicBezTo>
                <a:cubicBezTo>
                  <a:pt x="5425532" y="6525815"/>
                  <a:pt x="5428440" y="6524672"/>
                  <a:pt x="5432128" y="6524672"/>
                </a:cubicBezTo>
                <a:cubicBezTo>
                  <a:pt x="5435307" y="6524672"/>
                  <a:pt x="5437646" y="6525544"/>
                  <a:pt x="5439085" y="6527258"/>
                </a:cubicBezTo>
                <a:cubicBezTo>
                  <a:pt x="5440554" y="6529002"/>
                  <a:pt x="5441274" y="6531739"/>
                  <a:pt x="5441274" y="6535498"/>
                </a:cubicBezTo>
                <a:lnTo>
                  <a:pt x="5441274" y="6557210"/>
                </a:lnTo>
                <a:cubicBezTo>
                  <a:pt x="5441274" y="6558322"/>
                  <a:pt x="5441573" y="6559164"/>
                  <a:pt x="5442143" y="6559796"/>
                </a:cubicBezTo>
                <a:cubicBezTo>
                  <a:pt x="5442713" y="6560397"/>
                  <a:pt x="5443552" y="6560698"/>
                  <a:pt x="5444662" y="6560698"/>
                </a:cubicBezTo>
                <a:cubicBezTo>
                  <a:pt x="5445711" y="6560698"/>
                  <a:pt x="5446521" y="6560397"/>
                  <a:pt x="5447091" y="6559796"/>
                </a:cubicBezTo>
                <a:cubicBezTo>
                  <a:pt x="5447660" y="6559164"/>
                  <a:pt x="5447960" y="6558322"/>
                  <a:pt x="5447960" y="6557210"/>
                </a:cubicBezTo>
                <a:lnTo>
                  <a:pt x="5447960" y="6535077"/>
                </a:lnTo>
                <a:cubicBezTo>
                  <a:pt x="5447960" y="6531498"/>
                  <a:pt x="5447421" y="6528521"/>
                  <a:pt x="5446371" y="6526175"/>
                </a:cubicBezTo>
                <a:cubicBezTo>
                  <a:pt x="5445351" y="6523860"/>
                  <a:pt x="5443763" y="6522116"/>
                  <a:pt x="5441633" y="6520943"/>
                </a:cubicBezTo>
                <a:cubicBezTo>
                  <a:pt x="5439535" y="6519800"/>
                  <a:pt x="5436866" y="6519199"/>
                  <a:pt x="5433688" y="6519199"/>
                </a:cubicBezTo>
                <a:close/>
                <a:moveTo>
                  <a:pt x="5386402" y="6519199"/>
                </a:moveTo>
                <a:cubicBezTo>
                  <a:pt x="5382594" y="6519199"/>
                  <a:pt x="5379265" y="6520101"/>
                  <a:pt x="5376387" y="6521845"/>
                </a:cubicBezTo>
                <a:cubicBezTo>
                  <a:pt x="5373508" y="6523619"/>
                  <a:pt x="5371229" y="6526055"/>
                  <a:pt x="5369580" y="6529153"/>
                </a:cubicBezTo>
                <a:cubicBezTo>
                  <a:pt x="5367931" y="6532280"/>
                  <a:pt x="5367122" y="6535919"/>
                  <a:pt x="5367122" y="6540129"/>
                </a:cubicBezTo>
                <a:cubicBezTo>
                  <a:pt x="5367122" y="6544429"/>
                  <a:pt x="5367961" y="6548098"/>
                  <a:pt x="5369610" y="6551195"/>
                </a:cubicBezTo>
                <a:cubicBezTo>
                  <a:pt x="5371289" y="6554263"/>
                  <a:pt x="5373658" y="6556668"/>
                  <a:pt x="5376717" y="6558322"/>
                </a:cubicBezTo>
                <a:cubicBezTo>
                  <a:pt x="5379775" y="6560006"/>
                  <a:pt x="5383403" y="6560848"/>
                  <a:pt x="5387631" y="6560848"/>
                </a:cubicBezTo>
                <a:cubicBezTo>
                  <a:pt x="5390060" y="6560848"/>
                  <a:pt x="5392488" y="6560487"/>
                  <a:pt x="5394947" y="6559796"/>
                </a:cubicBezTo>
                <a:cubicBezTo>
                  <a:pt x="5397436" y="6559074"/>
                  <a:pt x="5399565" y="6558052"/>
                  <a:pt x="5401394" y="6556728"/>
                </a:cubicBezTo>
                <a:cubicBezTo>
                  <a:pt x="5402114" y="6556277"/>
                  <a:pt x="5402593" y="6555766"/>
                  <a:pt x="5402833" y="6555165"/>
                </a:cubicBezTo>
                <a:cubicBezTo>
                  <a:pt x="5403073" y="6554563"/>
                  <a:pt x="5403133" y="6553992"/>
                  <a:pt x="5403013" y="6553451"/>
                </a:cubicBezTo>
                <a:cubicBezTo>
                  <a:pt x="5402863" y="6552939"/>
                  <a:pt x="5402593" y="6552488"/>
                  <a:pt x="5402204" y="6552127"/>
                </a:cubicBezTo>
                <a:cubicBezTo>
                  <a:pt x="5401814" y="6551797"/>
                  <a:pt x="5401334" y="6551586"/>
                  <a:pt x="5400705" y="6551556"/>
                </a:cubicBezTo>
                <a:cubicBezTo>
                  <a:pt x="5400075" y="6551526"/>
                  <a:pt x="5399355" y="6551766"/>
                  <a:pt x="5398575" y="6552248"/>
                </a:cubicBezTo>
                <a:cubicBezTo>
                  <a:pt x="5396836" y="6553420"/>
                  <a:pt x="5395037" y="6554263"/>
                  <a:pt x="5393178" y="6554743"/>
                </a:cubicBezTo>
                <a:cubicBezTo>
                  <a:pt x="5391349" y="6555255"/>
                  <a:pt x="5389490" y="6555495"/>
                  <a:pt x="5387631" y="6555495"/>
                </a:cubicBezTo>
                <a:cubicBezTo>
                  <a:pt x="5383133" y="6555495"/>
                  <a:pt x="5379655" y="6554172"/>
                  <a:pt x="5377196" y="6551526"/>
                </a:cubicBezTo>
                <a:cubicBezTo>
                  <a:pt x="5375008" y="6549150"/>
                  <a:pt x="5373808" y="6545812"/>
                  <a:pt x="5373568" y="6541452"/>
                </a:cubicBezTo>
                <a:lnTo>
                  <a:pt x="5400884" y="6541452"/>
                </a:lnTo>
                <a:cubicBezTo>
                  <a:pt x="5401814" y="6541452"/>
                  <a:pt x="5402534" y="6541241"/>
                  <a:pt x="5403043" y="6540820"/>
                </a:cubicBezTo>
                <a:cubicBezTo>
                  <a:pt x="5403523" y="6540399"/>
                  <a:pt x="5403793" y="6539768"/>
                  <a:pt x="5403793" y="6538866"/>
                </a:cubicBezTo>
                <a:cubicBezTo>
                  <a:pt x="5403793" y="6535859"/>
                  <a:pt x="5403373" y="6533122"/>
                  <a:pt x="5402593" y="6530686"/>
                </a:cubicBezTo>
                <a:cubicBezTo>
                  <a:pt x="5401784" y="6528281"/>
                  <a:pt x="5400645" y="6526206"/>
                  <a:pt x="5399115" y="6524492"/>
                </a:cubicBezTo>
                <a:cubicBezTo>
                  <a:pt x="5397616" y="6522777"/>
                  <a:pt x="5395787" y="6521485"/>
                  <a:pt x="5393658" y="6520582"/>
                </a:cubicBezTo>
                <a:cubicBezTo>
                  <a:pt x="5391499" y="6519650"/>
                  <a:pt x="5389071" y="6519199"/>
                  <a:pt x="5386402" y="6519199"/>
                </a:cubicBezTo>
                <a:close/>
                <a:moveTo>
                  <a:pt x="5344543" y="6519199"/>
                </a:moveTo>
                <a:cubicBezTo>
                  <a:pt x="5341395" y="6519199"/>
                  <a:pt x="5338666" y="6519710"/>
                  <a:pt x="5336297" y="6520703"/>
                </a:cubicBezTo>
                <a:cubicBezTo>
                  <a:pt x="5333929" y="6521695"/>
                  <a:pt x="5332100" y="6523078"/>
                  <a:pt x="5330810" y="6524883"/>
                </a:cubicBezTo>
                <a:cubicBezTo>
                  <a:pt x="5329521" y="6526657"/>
                  <a:pt x="5328891" y="6528792"/>
                  <a:pt x="5328891" y="6531258"/>
                </a:cubicBezTo>
                <a:cubicBezTo>
                  <a:pt x="5328891" y="6534084"/>
                  <a:pt x="5329701" y="6536370"/>
                  <a:pt x="5331380" y="6538144"/>
                </a:cubicBezTo>
                <a:cubicBezTo>
                  <a:pt x="5333059" y="6539888"/>
                  <a:pt x="5335638" y="6541121"/>
                  <a:pt x="5339086" y="6541843"/>
                </a:cubicBezTo>
                <a:lnTo>
                  <a:pt x="5346582" y="6543497"/>
                </a:lnTo>
                <a:cubicBezTo>
                  <a:pt x="5348861" y="6544008"/>
                  <a:pt x="5350480" y="6544700"/>
                  <a:pt x="5351530" y="6545602"/>
                </a:cubicBezTo>
                <a:cubicBezTo>
                  <a:pt x="5352579" y="6546534"/>
                  <a:pt x="5353089" y="6547737"/>
                  <a:pt x="5353089" y="6549301"/>
                </a:cubicBezTo>
                <a:cubicBezTo>
                  <a:pt x="5353089" y="6551286"/>
                  <a:pt x="5352309" y="6552849"/>
                  <a:pt x="5350720" y="6553992"/>
                </a:cubicBezTo>
                <a:cubicBezTo>
                  <a:pt x="5349131" y="6555165"/>
                  <a:pt x="5346762" y="6555736"/>
                  <a:pt x="5343614" y="6555736"/>
                </a:cubicBezTo>
                <a:cubicBezTo>
                  <a:pt x="5341665" y="6555736"/>
                  <a:pt x="5339655" y="6555465"/>
                  <a:pt x="5337647" y="6554954"/>
                </a:cubicBezTo>
                <a:cubicBezTo>
                  <a:pt x="5335638" y="6554413"/>
                  <a:pt x="5333569" y="6553511"/>
                  <a:pt x="5331440" y="6552187"/>
                </a:cubicBezTo>
                <a:cubicBezTo>
                  <a:pt x="5330780" y="6551857"/>
                  <a:pt x="5330181" y="6551736"/>
                  <a:pt x="5329671" y="6551797"/>
                </a:cubicBezTo>
                <a:cubicBezTo>
                  <a:pt x="5329131" y="6551887"/>
                  <a:pt x="5328711" y="6552127"/>
                  <a:pt x="5328352" y="6552518"/>
                </a:cubicBezTo>
                <a:cubicBezTo>
                  <a:pt x="5327992" y="6552909"/>
                  <a:pt x="5327752" y="6553360"/>
                  <a:pt x="5327692" y="6553872"/>
                </a:cubicBezTo>
                <a:cubicBezTo>
                  <a:pt x="5327602" y="6554413"/>
                  <a:pt x="5327662" y="6554924"/>
                  <a:pt x="5327902" y="6555435"/>
                </a:cubicBezTo>
                <a:cubicBezTo>
                  <a:pt x="5328111" y="6555976"/>
                  <a:pt x="5328501" y="6556428"/>
                  <a:pt x="5329041" y="6556819"/>
                </a:cubicBezTo>
                <a:cubicBezTo>
                  <a:pt x="5331170" y="6558292"/>
                  <a:pt x="5333509" y="6559344"/>
                  <a:pt x="5335997" y="6559946"/>
                </a:cubicBezTo>
                <a:cubicBezTo>
                  <a:pt x="5338516" y="6560547"/>
                  <a:pt x="5340975" y="6560848"/>
                  <a:pt x="5343464" y="6560848"/>
                </a:cubicBezTo>
                <a:cubicBezTo>
                  <a:pt x="5348291" y="6560848"/>
                  <a:pt x="5352159" y="6559796"/>
                  <a:pt x="5355068" y="6557631"/>
                </a:cubicBezTo>
                <a:cubicBezTo>
                  <a:pt x="5358006" y="6555495"/>
                  <a:pt x="5359446" y="6552609"/>
                  <a:pt x="5359446" y="6548970"/>
                </a:cubicBezTo>
                <a:cubicBezTo>
                  <a:pt x="5359446" y="6546083"/>
                  <a:pt x="5358546" y="6543827"/>
                  <a:pt x="5356777" y="6542144"/>
                </a:cubicBezTo>
                <a:cubicBezTo>
                  <a:pt x="5354978" y="6540459"/>
                  <a:pt x="5352309" y="6539227"/>
                  <a:pt x="5348741" y="6538475"/>
                </a:cubicBezTo>
                <a:lnTo>
                  <a:pt x="5341245" y="6536881"/>
                </a:lnTo>
                <a:cubicBezTo>
                  <a:pt x="5339146" y="6536460"/>
                  <a:pt x="5337617" y="6535738"/>
                  <a:pt x="5336627" y="6534746"/>
                </a:cubicBezTo>
                <a:cubicBezTo>
                  <a:pt x="5335638" y="6533754"/>
                  <a:pt x="5335128" y="6532491"/>
                  <a:pt x="5335128" y="6530957"/>
                </a:cubicBezTo>
                <a:cubicBezTo>
                  <a:pt x="5335128" y="6528972"/>
                  <a:pt x="5335937" y="6527348"/>
                  <a:pt x="5337527" y="6526145"/>
                </a:cubicBezTo>
                <a:cubicBezTo>
                  <a:pt x="5339116" y="6524943"/>
                  <a:pt x="5341455" y="6524341"/>
                  <a:pt x="5344543" y="6524341"/>
                </a:cubicBezTo>
                <a:cubicBezTo>
                  <a:pt x="5346192" y="6524341"/>
                  <a:pt x="5347842" y="6524582"/>
                  <a:pt x="5349551" y="6525123"/>
                </a:cubicBezTo>
                <a:cubicBezTo>
                  <a:pt x="5351260" y="6525634"/>
                  <a:pt x="5352939" y="6526446"/>
                  <a:pt x="5354588" y="6527559"/>
                </a:cubicBezTo>
                <a:cubicBezTo>
                  <a:pt x="5355188" y="6527950"/>
                  <a:pt x="5355757" y="6528100"/>
                  <a:pt x="5356327" y="6528040"/>
                </a:cubicBezTo>
                <a:cubicBezTo>
                  <a:pt x="5356867" y="6528010"/>
                  <a:pt x="5357347" y="6527799"/>
                  <a:pt x="5357706" y="6527439"/>
                </a:cubicBezTo>
                <a:cubicBezTo>
                  <a:pt x="5358096" y="6527078"/>
                  <a:pt x="5358366" y="6526627"/>
                  <a:pt x="5358516" y="6526115"/>
                </a:cubicBezTo>
                <a:cubicBezTo>
                  <a:pt x="5358636" y="6525574"/>
                  <a:pt x="5358606" y="6525063"/>
                  <a:pt x="5358426" y="6524522"/>
                </a:cubicBezTo>
                <a:cubicBezTo>
                  <a:pt x="5358216" y="6524010"/>
                  <a:pt x="5357856" y="6523559"/>
                  <a:pt x="5357316" y="6523168"/>
                </a:cubicBezTo>
                <a:cubicBezTo>
                  <a:pt x="5355548" y="6521785"/>
                  <a:pt x="5353598" y="6520793"/>
                  <a:pt x="5351410" y="6520161"/>
                </a:cubicBezTo>
                <a:cubicBezTo>
                  <a:pt x="5349251" y="6519530"/>
                  <a:pt x="5346942" y="6519199"/>
                  <a:pt x="5344543" y="6519199"/>
                </a:cubicBezTo>
                <a:close/>
                <a:moveTo>
                  <a:pt x="5304903" y="6519199"/>
                </a:moveTo>
                <a:cubicBezTo>
                  <a:pt x="5301755" y="6519199"/>
                  <a:pt x="5299026" y="6519710"/>
                  <a:pt x="5296658" y="6520703"/>
                </a:cubicBezTo>
                <a:cubicBezTo>
                  <a:pt x="5294289" y="6521695"/>
                  <a:pt x="5292460" y="6523078"/>
                  <a:pt x="5291171" y="6524883"/>
                </a:cubicBezTo>
                <a:cubicBezTo>
                  <a:pt x="5289881" y="6526657"/>
                  <a:pt x="5289251" y="6528792"/>
                  <a:pt x="5289251" y="6531258"/>
                </a:cubicBezTo>
                <a:cubicBezTo>
                  <a:pt x="5289251" y="6534084"/>
                  <a:pt x="5290091" y="6536370"/>
                  <a:pt x="5291770" y="6538144"/>
                </a:cubicBezTo>
                <a:cubicBezTo>
                  <a:pt x="5293419" y="6539888"/>
                  <a:pt x="5295998" y="6541121"/>
                  <a:pt x="5299446" y="6541843"/>
                </a:cubicBezTo>
                <a:lnTo>
                  <a:pt x="5306973" y="6543497"/>
                </a:lnTo>
                <a:cubicBezTo>
                  <a:pt x="5309221" y="6544008"/>
                  <a:pt x="5310870" y="6544700"/>
                  <a:pt x="5311890" y="6545602"/>
                </a:cubicBezTo>
                <a:cubicBezTo>
                  <a:pt x="5312939" y="6546534"/>
                  <a:pt x="5313479" y="6547737"/>
                  <a:pt x="5313479" y="6549301"/>
                </a:cubicBezTo>
                <a:cubicBezTo>
                  <a:pt x="5313479" y="6551286"/>
                  <a:pt x="5312669" y="6552849"/>
                  <a:pt x="5311080" y="6553992"/>
                </a:cubicBezTo>
                <a:cubicBezTo>
                  <a:pt x="5309491" y="6555165"/>
                  <a:pt x="5307122" y="6555736"/>
                  <a:pt x="5304004" y="6555736"/>
                </a:cubicBezTo>
                <a:cubicBezTo>
                  <a:pt x="5302025" y="6555736"/>
                  <a:pt x="5300016" y="6555465"/>
                  <a:pt x="5298007" y="6554954"/>
                </a:cubicBezTo>
                <a:cubicBezTo>
                  <a:pt x="5295998" y="6554413"/>
                  <a:pt x="5293929" y="6553511"/>
                  <a:pt x="5291800" y="6552187"/>
                </a:cubicBezTo>
                <a:cubicBezTo>
                  <a:pt x="5291141" y="6551857"/>
                  <a:pt x="5290541" y="6551736"/>
                  <a:pt x="5290031" y="6551797"/>
                </a:cubicBezTo>
                <a:cubicBezTo>
                  <a:pt x="5289491" y="6551887"/>
                  <a:pt x="5289071" y="6552127"/>
                  <a:pt x="5288712" y="6552518"/>
                </a:cubicBezTo>
                <a:cubicBezTo>
                  <a:pt x="5288352" y="6552909"/>
                  <a:pt x="5288142" y="6553360"/>
                  <a:pt x="5288052" y="6553872"/>
                </a:cubicBezTo>
                <a:cubicBezTo>
                  <a:pt x="5287962" y="6554413"/>
                  <a:pt x="5288022" y="6554924"/>
                  <a:pt x="5288262" y="6555435"/>
                </a:cubicBezTo>
                <a:cubicBezTo>
                  <a:pt x="5288472" y="6555976"/>
                  <a:pt x="5288862" y="6556428"/>
                  <a:pt x="5289401" y="6556819"/>
                </a:cubicBezTo>
                <a:cubicBezTo>
                  <a:pt x="5291560" y="6558292"/>
                  <a:pt x="5293869" y="6559344"/>
                  <a:pt x="5296358" y="6559946"/>
                </a:cubicBezTo>
                <a:cubicBezTo>
                  <a:pt x="5298876" y="6560547"/>
                  <a:pt x="5301365" y="6560848"/>
                  <a:pt x="5303824" y="6560848"/>
                </a:cubicBezTo>
                <a:cubicBezTo>
                  <a:pt x="5308651" y="6560848"/>
                  <a:pt x="5312520" y="6559796"/>
                  <a:pt x="5315458" y="6557631"/>
                </a:cubicBezTo>
                <a:cubicBezTo>
                  <a:pt x="5318366" y="6555495"/>
                  <a:pt x="5319806" y="6552609"/>
                  <a:pt x="5319806" y="6548970"/>
                </a:cubicBezTo>
                <a:cubicBezTo>
                  <a:pt x="5319806" y="6546083"/>
                  <a:pt x="5318906" y="6543827"/>
                  <a:pt x="5317137" y="6542144"/>
                </a:cubicBezTo>
                <a:cubicBezTo>
                  <a:pt x="5315338" y="6540459"/>
                  <a:pt x="5312669" y="6539227"/>
                  <a:pt x="5309101" y="6538475"/>
                </a:cubicBezTo>
                <a:lnTo>
                  <a:pt x="5301605" y="6536881"/>
                </a:lnTo>
                <a:cubicBezTo>
                  <a:pt x="5299506" y="6536460"/>
                  <a:pt x="5297977" y="6535738"/>
                  <a:pt x="5296987" y="6534746"/>
                </a:cubicBezTo>
                <a:cubicBezTo>
                  <a:pt x="5295998" y="6533754"/>
                  <a:pt x="5295518" y="6532491"/>
                  <a:pt x="5295518" y="6530957"/>
                </a:cubicBezTo>
                <a:cubicBezTo>
                  <a:pt x="5295518" y="6528972"/>
                  <a:pt x="5296298" y="6527348"/>
                  <a:pt x="5297887" y="6526145"/>
                </a:cubicBezTo>
                <a:cubicBezTo>
                  <a:pt x="5299476" y="6524943"/>
                  <a:pt x="5301815" y="6524341"/>
                  <a:pt x="5304903" y="6524341"/>
                </a:cubicBezTo>
                <a:cubicBezTo>
                  <a:pt x="5306553" y="6524341"/>
                  <a:pt x="5308232" y="6524582"/>
                  <a:pt x="5309911" y="6525123"/>
                </a:cubicBezTo>
                <a:cubicBezTo>
                  <a:pt x="5311620" y="6525634"/>
                  <a:pt x="5313299" y="6526446"/>
                  <a:pt x="5314948" y="6527559"/>
                </a:cubicBezTo>
                <a:cubicBezTo>
                  <a:pt x="5315548" y="6527950"/>
                  <a:pt x="5316148" y="6528100"/>
                  <a:pt x="5316688" y="6528040"/>
                </a:cubicBezTo>
                <a:cubicBezTo>
                  <a:pt x="5317227" y="6528010"/>
                  <a:pt x="5317707" y="6527799"/>
                  <a:pt x="5318097" y="6527439"/>
                </a:cubicBezTo>
                <a:cubicBezTo>
                  <a:pt x="5318456" y="6527078"/>
                  <a:pt x="5318726" y="6526627"/>
                  <a:pt x="5318876" y="6526115"/>
                </a:cubicBezTo>
                <a:cubicBezTo>
                  <a:pt x="5318996" y="6525574"/>
                  <a:pt x="5318966" y="6525063"/>
                  <a:pt x="5318786" y="6524522"/>
                </a:cubicBezTo>
                <a:cubicBezTo>
                  <a:pt x="5318577" y="6524010"/>
                  <a:pt x="5318217" y="6523559"/>
                  <a:pt x="5317677" y="6523168"/>
                </a:cubicBezTo>
                <a:cubicBezTo>
                  <a:pt x="5315908" y="6521785"/>
                  <a:pt x="5313959" y="6520793"/>
                  <a:pt x="5311770" y="6520161"/>
                </a:cubicBezTo>
                <a:cubicBezTo>
                  <a:pt x="5309611" y="6519530"/>
                  <a:pt x="5307302" y="6519199"/>
                  <a:pt x="5304903" y="6519199"/>
                </a:cubicBezTo>
                <a:close/>
                <a:moveTo>
                  <a:pt x="5263285" y="6519199"/>
                </a:moveTo>
                <a:cubicBezTo>
                  <a:pt x="5259507" y="6519199"/>
                  <a:pt x="5256148" y="6520101"/>
                  <a:pt x="5253270" y="6521845"/>
                </a:cubicBezTo>
                <a:cubicBezTo>
                  <a:pt x="5250391" y="6523619"/>
                  <a:pt x="5248113" y="6526055"/>
                  <a:pt x="5246463" y="6529153"/>
                </a:cubicBezTo>
                <a:cubicBezTo>
                  <a:pt x="5244814" y="6532280"/>
                  <a:pt x="5244005" y="6535919"/>
                  <a:pt x="5244005" y="6540129"/>
                </a:cubicBezTo>
                <a:cubicBezTo>
                  <a:pt x="5244005" y="6544429"/>
                  <a:pt x="5244844" y="6548098"/>
                  <a:pt x="5246523" y="6551195"/>
                </a:cubicBezTo>
                <a:cubicBezTo>
                  <a:pt x="5248202" y="6554263"/>
                  <a:pt x="5250541" y="6556668"/>
                  <a:pt x="5253600" y="6558322"/>
                </a:cubicBezTo>
                <a:cubicBezTo>
                  <a:pt x="5256658" y="6560006"/>
                  <a:pt x="5260286" y="6560848"/>
                  <a:pt x="5264514" y="6560848"/>
                </a:cubicBezTo>
                <a:cubicBezTo>
                  <a:pt x="5266943" y="6560848"/>
                  <a:pt x="5269372" y="6560487"/>
                  <a:pt x="5271860" y="6559796"/>
                </a:cubicBezTo>
                <a:cubicBezTo>
                  <a:pt x="5274319" y="6559074"/>
                  <a:pt x="5276478" y="6558052"/>
                  <a:pt x="5278277" y="6556728"/>
                </a:cubicBezTo>
                <a:cubicBezTo>
                  <a:pt x="5278997" y="6556277"/>
                  <a:pt x="5279476" y="6555766"/>
                  <a:pt x="5279716" y="6555165"/>
                </a:cubicBezTo>
                <a:cubicBezTo>
                  <a:pt x="5279986" y="6554563"/>
                  <a:pt x="5280016" y="6553992"/>
                  <a:pt x="5279896" y="6553451"/>
                </a:cubicBezTo>
                <a:cubicBezTo>
                  <a:pt x="5279746" y="6552939"/>
                  <a:pt x="5279476" y="6552488"/>
                  <a:pt x="5279117" y="6552127"/>
                </a:cubicBezTo>
                <a:cubicBezTo>
                  <a:pt x="5278727" y="6551797"/>
                  <a:pt x="5278217" y="6551586"/>
                  <a:pt x="5277587" y="6551556"/>
                </a:cubicBezTo>
                <a:cubicBezTo>
                  <a:pt x="5276958" y="6551526"/>
                  <a:pt x="5276238" y="6551766"/>
                  <a:pt x="5275489" y="6552248"/>
                </a:cubicBezTo>
                <a:cubicBezTo>
                  <a:pt x="5273719" y="6553420"/>
                  <a:pt x="5271920" y="6554263"/>
                  <a:pt x="5270091" y="6554743"/>
                </a:cubicBezTo>
                <a:cubicBezTo>
                  <a:pt x="5268232" y="6555255"/>
                  <a:pt x="5266403" y="6555495"/>
                  <a:pt x="5264514" y="6555495"/>
                </a:cubicBezTo>
                <a:cubicBezTo>
                  <a:pt x="5260016" y="6555495"/>
                  <a:pt x="5256538" y="6554172"/>
                  <a:pt x="5254080" y="6551526"/>
                </a:cubicBezTo>
                <a:cubicBezTo>
                  <a:pt x="5251891" y="6549150"/>
                  <a:pt x="5250691" y="6545812"/>
                  <a:pt x="5250451" y="6541452"/>
                </a:cubicBezTo>
                <a:lnTo>
                  <a:pt x="5277797" y="6541452"/>
                </a:lnTo>
                <a:cubicBezTo>
                  <a:pt x="5278727" y="6541452"/>
                  <a:pt x="5279446" y="6541241"/>
                  <a:pt x="5279926" y="6540820"/>
                </a:cubicBezTo>
                <a:cubicBezTo>
                  <a:pt x="5280436" y="6540399"/>
                  <a:pt x="5280676" y="6539768"/>
                  <a:pt x="5280676" y="6538866"/>
                </a:cubicBezTo>
                <a:cubicBezTo>
                  <a:pt x="5280676" y="6535859"/>
                  <a:pt x="5280256" y="6533122"/>
                  <a:pt x="5279476" y="6530686"/>
                </a:cubicBezTo>
                <a:cubicBezTo>
                  <a:pt x="5278667" y="6528281"/>
                  <a:pt x="5277527" y="6526206"/>
                  <a:pt x="5276028" y="6524492"/>
                </a:cubicBezTo>
                <a:cubicBezTo>
                  <a:pt x="5274499" y="6522777"/>
                  <a:pt x="5272670" y="6521485"/>
                  <a:pt x="5270541" y="6520582"/>
                </a:cubicBezTo>
                <a:cubicBezTo>
                  <a:pt x="5268382" y="6519650"/>
                  <a:pt x="5265983" y="6519199"/>
                  <a:pt x="5263285" y="6519199"/>
                </a:cubicBezTo>
                <a:close/>
                <a:moveTo>
                  <a:pt x="5465501" y="6507050"/>
                </a:moveTo>
                <a:cubicBezTo>
                  <a:pt x="5464452" y="6507050"/>
                  <a:pt x="5463642" y="6507351"/>
                  <a:pt x="5463042" y="6507922"/>
                </a:cubicBezTo>
                <a:cubicBezTo>
                  <a:pt x="5462413" y="6508493"/>
                  <a:pt x="5462113" y="6509335"/>
                  <a:pt x="5462113" y="6510448"/>
                </a:cubicBezTo>
                <a:lnTo>
                  <a:pt x="5462113" y="6519951"/>
                </a:lnTo>
                <a:lnTo>
                  <a:pt x="5456596" y="6519951"/>
                </a:lnTo>
                <a:cubicBezTo>
                  <a:pt x="5455666" y="6519951"/>
                  <a:pt x="5454947" y="6520161"/>
                  <a:pt x="5454467" y="6520612"/>
                </a:cubicBezTo>
                <a:cubicBezTo>
                  <a:pt x="5453957" y="6521063"/>
                  <a:pt x="5453717" y="6521695"/>
                  <a:pt x="5453717" y="6522507"/>
                </a:cubicBezTo>
                <a:cubicBezTo>
                  <a:pt x="5453717" y="6523349"/>
                  <a:pt x="5453957" y="6523980"/>
                  <a:pt x="5454467" y="6524462"/>
                </a:cubicBezTo>
                <a:cubicBezTo>
                  <a:pt x="5454947" y="6524913"/>
                  <a:pt x="5455666" y="6525153"/>
                  <a:pt x="5456596" y="6525153"/>
                </a:cubicBezTo>
                <a:lnTo>
                  <a:pt x="5462113" y="6525153"/>
                </a:lnTo>
                <a:lnTo>
                  <a:pt x="5462113" y="6546233"/>
                </a:lnTo>
                <a:cubicBezTo>
                  <a:pt x="5462113" y="6549361"/>
                  <a:pt x="5462653" y="6552037"/>
                  <a:pt x="5463702" y="6554202"/>
                </a:cubicBezTo>
                <a:cubicBezTo>
                  <a:pt x="5464722" y="6556398"/>
                  <a:pt x="5466311" y="6558052"/>
                  <a:pt x="5468410" y="6559164"/>
                </a:cubicBezTo>
                <a:cubicBezTo>
                  <a:pt x="5470539" y="6560307"/>
                  <a:pt x="5473177" y="6560848"/>
                  <a:pt x="5476296" y="6560848"/>
                </a:cubicBezTo>
                <a:cubicBezTo>
                  <a:pt x="5477165" y="6560848"/>
                  <a:pt x="5478155" y="6560758"/>
                  <a:pt x="5479234" y="6560578"/>
                </a:cubicBezTo>
                <a:cubicBezTo>
                  <a:pt x="5480284" y="6560367"/>
                  <a:pt x="5481153" y="6560156"/>
                  <a:pt x="5481813" y="6559946"/>
                </a:cubicBezTo>
                <a:cubicBezTo>
                  <a:pt x="5482413" y="6559735"/>
                  <a:pt x="5482832" y="6559344"/>
                  <a:pt x="5483102" y="6558803"/>
                </a:cubicBezTo>
                <a:cubicBezTo>
                  <a:pt x="5483342" y="6558232"/>
                  <a:pt x="5483462" y="6557631"/>
                  <a:pt x="5483462" y="6556969"/>
                </a:cubicBezTo>
                <a:cubicBezTo>
                  <a:pt x="5483462" y="6556037"/>
                  <a:pt x="5483312" y="6555375"/>
                  <a:pt x="5482982" y="6554984"/>
                </a:cubicBezTo>
                <a:cubicBezTo>
                  <a:pt x="5482653" y="6554593"/>
                  <a:pt x="5482233" y="6554443"/>
                  <a:pt x="5481723" y="6554503"/>
                </a:cubicBezTo>
                <a:cubicBezTo>
                  <a:pt x="5481243" y="6554503"/>
                  <a:pt x="5480613" y="6554593"/>
                  <a:pt x="5479894" y="6554834"/>
                </a:cubicBezTo>
                <a:cubicBezTo>
                  <a:pt x="5479144" y="6555044"/>
                  <a:pt x="5478245" y="6555165"/>
                  <a:pt x="5477195" y="6555165"/>
                </a:cubicBezTo>
                <a:cubicBezTo>
                  <a:pt x="5474227" y="6555165"/>
                  <a:pt x="5472098" y="6554353"/>
                  <a:pt x="5470779" y="6552729"/>
                </a:cubicBezTo>
                <a:cubicBezTo>
                  <a:pt x="5469459" y="6551105"/>
                  <a:pt x="5468800" y="6548699"/>
                  <a:pt x="5468800" y="6545572"/>
                </a:cubicBezTo>
                <a:lnTo>
                  <a:pt x="5468800" y="6525153"/>
                </a:lnTo>
                <a:lnTo>
                  <a:pt x="5479174" y="6525153"/>
                </a:lnTo>
                <a:cubicBezTo>
                  <a:pt x="5480104" y="6525153"/>
                  <a:pt x="5480823" y="6524913"/>
                  <a:pt x="5481333" y="6524462"/>
                </a:cubicBezTo>
                <a:cubicBezTo>
                  <a:pt x="5481813" y="6523980"/>
                  <a:pt x="5482053" y="6523349"/>
                  <a:pt x="5482053" y="6522507"/>
                </a:cubicBezTo>
                <a:cubicBezTo>
                  <a:pt x="5482053" y="6521695"/>
                  <a:pt x="5481813" y="6521063"/>
                  <a:pt x="5481333" y="6520612"/>
                </a:cubicBezTo>
                <a:cubicBezTo>
                  <a:pt x="5480823" y="6520161"/>
                  <a:pt x="5480104" y="6519951"/>
                  <a:pt x="5479174" y="6519951"/>
                </a:cubicBezTo>
                <a:lnTo>
                  <a:pt x="5468800" y="6519951"/>
                </a:lnTo>
                <a:lnTo>
                  <a:pt x="5468800" y="6510448"/>
                </a:lnTo>
                <a:cubicBezTo>
                  <a:pt x="5468800" y="6509335"/>
                  <a:pt x="5468500" y="6508493"/>
                  <a:pt x="5467930" y="6507922"/>
                </a:cubicBezTo>
                <a:cubicBezTo>
                  <a:pt x="5467360" y="6507351"/>
                  <a:pt x="5466551" y="6507050"/>
                  <a:pt x="5465501" y="6507050"/>
                </a:cubicBezTo>
                <a:close/>
                <a:moveTo>
                  <a:pt x="5492847" y="6502088"/>
                </a:moveTo>
                <a:cubicBezTo>
                  <a:pt x="5491498" y="6502088"/>
                  <a:pt x="5490418" y="6502449"/>
                  <a:pt x="5489639" y="6503141"/>
                </a:cubicBezTo>
                <a:cubicBezTo>
                  <a:pt x="5488889" y="6503833"/>
                  <a:pt x="5488499" y="6504825"/>
                  <a:pt x="5488499" y="6506148"/>
                </a:cubicBezTo>
                <a:cubicBezTo>
                  <a:pt x="5488499" y="6507411"/>
                  <a:pt x="5488889" y="6508434"/>
                  <a:pt x="5489639" y="6509155"/>
                </a:cubicBezTo>
                <a:cubicBezTo>
                  <a:pt x="5490418" y="6509907"/>
                  <a:pt x="5491498" y="6510268"/>
                  <a:pt x="5492847" y="6510268"/>
                </a:cubicBezTo>
                <a:cubicBezTo>
                  <a:pt x="5494287" y="6510268"/>
                  <a:pt x="5495366" y="6509907"/>
                  <a:pt x="5496116" y="6509155"/>
                </a:cubicBezTo>
                <a:cubicBezTo>
                  <a:pt x="5496865" y="6508434"/>
                  <a:pt x="5497225" y="6507411"/>
                  <a:pt x="5497225" y="6506148"/>
                </a:cubicBezTo>
                <a:cubicBezTo>
                  <a:pt x="5497225" y="6504825"/>
                  <a:pt x="5496865" y="6503833"/>
                  <a:pt x="5496116" y="6503141"/>
                </a:cubicBezTo>
                <a:cubicBezTo>
                  <a:pt x="5495366" y="6502449"/>
                  <a:pt x="5494287" y="6502088"/>
                  <a:pt x="5492847" y="6502088"/>
                </a:cubicBezTo>
                <a:close/>
                <a:moveTo>
                  <a:pt x="5555635" y="6501277"/>
                </a:moveTo>
                <a:cubicBezTo>
                  <a:pt x="5554556" y="6501277"/>
                  <a:pt x="5553716" y="6501577"/>
                  <a:pt x="5553176" y="6502148"/>
                </a:cubicBezTo>
                <a:cubicBezTo>
                  <a:pt x="5552637" y="6502720"/>
                  <a:pt x="5552337" y="6503562"/>
                  <a:pt x="5552337" y="6504675"/>
                </a:cubicBezTo>
                <a:lnTo>
                  <a:pt x="5552337" y="6546805"/>
                </a:lnTo>
                <a:cubicBezTo>
                  <a:pt x="5552337" y="6551315"/>
                  <a:pt x="5553386" y="6554804"/>
                  <a:pt x="5555485" y="6557210"/>
                </a:cubicBezTo>
                <a:cubicBezTo>
                  <a:pt x="5557584" y="6559645"/>
                  <a:pt x="5560583" y="6560848"/>
                  <a:pt x="5564540" y="6560848"/>
                </a:cubicBezTo>
                <a:cubicBezTo>
                  <a:pt x="5564990" y="6560848"/>
                  <a:pt x="5565470" y="6560818"/>
                  <a:pt x="5565950" y="6560788"/>
                </a:cubicBezTo>
                <a:cubicBezTo>
                  <a:pt x="5566429" y="6560728"/>
                  <a:pt x="5566909" y="6560668"/>
                  <a:pt x="5567359" y="6560608"/>
                </a:cubicBezTo>
                <a:cubicBezTo>
                  <a:pt x="5568349" y="6560457"/>
                  <a:pt x="5569038" y="6560126"/>
                  <a:pt x="5569488" y="6559615"/>
                </a:cubicBezTo>
                <a:cubicBezTo>
                  <a:pt x="5569938" y="6559134"/>
                  <a:pt x="5570148" y="6558382"/>
                  <a:pt x="5570148" y="6557390"/>
                </a:cubicBezTo>
                <a:cubicBezTo>
                  <a:pt x="5570148" y="6556398"/>
                  <a:pt x="5570028" y="6555736"/>
                  <a:pt x="5569788" y="6555405"/>
                </a:cubicBezTo>
                <a:cubicBezTo>
                  <a:pt x="5569548" y="6555074"/>
                  <a:pt x="5569098" y="6554924"/>
                  <a:pt x="5568499" y="6554984"/>
                </a:cubicBezTo>
                <a:cubicBezTo>
                  <a:pt x="5568109" y="6554984"/>
                  <a:pt x="5567749" y="6555014"/>
                  <a:pt x="5567359" y="6555074"/>
                </a:cubicBezTo>
                <a:cubicBezTo>
                  <a:pt x="5566969" y="6555134"/>
                  <a:pt x="5566520" y="6555165"/>
                  <a:pt x="5566040" y="6555165"/>
                </a:cubicBezTo>
                <a:cubicBezTo>
                  <a:pt x="5563731" y="6555165"/>
                  <a:pt x="5561992" y="6554413"/>
                  <a:pt x="5560792" y="6552969"/>
                </a:cubicBezTo>
                <a:cubicBezTo>
                  <a:pt x="5559623" y="6551496"/>
                  <a:pt x="5559023" y="6549301"/>
                  <a:pt x="5559023" y="6546324"/>
                </a:cubicBezTo>
                <a:lnTo>
                  <a:pt x="5559023" y="6504675"/>
                </a:lnTo>
                <a:cubicBezTo>
                  <a:pt x="5559023" y="6503562"/>
                  <a:pt x="5558724" y="6502720"/>
                  <a:pt x="5558124" y="6502148"/>
                </a:cubicBezTo>
                <a:cubicBezTo>
                  <a:pt x="5557524" y="6501577"/>
                  <a:pt x="5556684" y="6501277"/>
                  <a:pt x="5555635" y="6501277"/>
                </a:cubicBezTo>
                <a:close/>
                <a:moveTo>
                  <a:pt x="5295968" y="6392447"/>
                </a:moveTo>
                <a:lnTo>
                  <a:pt x="5518184" y="6392447"/>
                </a:lnTo>
                <a:lnTo>
                  <a:pt x="5518184" y="6417196"/>
                </a:lnTo>
                <a:lnTo>
                  <a:pt x="5295968" y="6417196"/>
                </a:lnTo>
                <a:close/>
                <a:moveTo>
                  <a:pt x="5295968" y="6293422"/>
                </a:moveTo>
                <a:lnTo>
                  <a:pt x="5518184" y="6293422"/>
                </a:lnTo>
                <a:lnTo>
                  <a:pt x="5518184" y="6318171"/>
                </a:lnTo>
                <a:lnTo>
                  <a:pt x="5320675" y="6318171"/>
                </a:lnTo>
                <a:lnTo>
                  <a:pt x="5320675" y="6375938"/>
                </a:lnTo>
                <a:lnTo>
                  <a:pt x="5295968" y="6375938"/>
                </a:lnTo>
                <a:close/>
                <a:moveTo>
                  <a:pt x="5295968" y="6194366"/>
                </a:moveTo>
                <a:lnTo>
                  <a:pt x="5518184" y="6194366"/>
                </a:lnTo>
                <a:lnTo>
                  <a:pt x="5518184" y="6276912"/>
                </a:lnTo>
                <a:lnTo>
                  <a:pt x="5493477" y="6276912"/>
                </a:lnTo>
                <a:lnTo>
                  <a:pt x="5493477" y="6219115"/>
                </a:lnTo>
                <a:lnTo>
                  <a:pt x="5320675" y="6219115"/>
                </a:lnTo>
                <a:lnTo>
                  <a:pt x="5320675" y="6276912"/>
                </a:lnTo>
                <a:lnTo>
                  <a:pt x="5295968" y="6276912"/>
                </a:lnTo>
                <a:close/>
                <a:moveTo>
                  <a:pt x="5323434" y="6136599"/>
                </a:moveTo>
                <a:cubicBezTo>
                  <a:pt x="5276478" y="6136599"/>
                  <a:pt x="5238368" y="6174820"/>
                  <a:pt x="5238368" y="6221882"/>
                </a:cubicBezTo>
                <a:lnTo>
                  <a:pt x="5238368" y="6389681"/>
                </a:lnTo>
                <a:cubicBezTo>
                  <a:pt x="5238368" y="6436743"/>
                  <a:pt x="5276478" y="6474964"/>
                  <a:pt x="5323434" y="6474964"/>
                </a:cubicBezTo>
                <a:lnTo>
                  <a:pt x="5490718" y="6474964"/>
                </a:lnTo>
                <a:cubicBezTo>
                  <a:pt x="5537674" y="6474964"/>
                  <a:pt x="5575755" y="6436743"/>
                  <a:pt x="5575755" y="6389681"/>
                </a:cubicBezTo>
                <a:lnTo>
                  <a:pt x="5575755" y="6221882"/>
                </a:lnTo>
                <a:cubicBezTo>
                  <a:pt x="5575755" y="6174820"/>
                  <a:pt x="5537674" y="6136599"/>
                  <a:pt x="5490718" y="6136599"/>
                </a:cubicBezTo>
                <a:close/>
                <a:moveTo>
                  <a:pt x="0" y="0"/>
                </a:moveTo>
                <a:lnTo>
                  <a:pt x="6058798" y="0"/>
                </a:lnTo>
                <a:lnTo>
                  <a:pt x="60587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B266B73-B0E3-5042-B776-68E122F0B6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058799" cy="68580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ABA0F3D-7D95-17B8-E6D6-4016463A15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3202" y="3463201"/>
            <a:ext cx="6058799" cy="3394800"/>
          </a:xfrm>
          <a:custGeom>
            <a:avLst/>
            <a:gdLst>
              <a:gd name="connsiteX0" fmla="*/ 5353748 w 6058799"/>
              <a:gd name="connsiteY0" fmla="*/ 3143596 h 3394800"/>
              <a:gd name="connsiteX1" fmla="*/ 5360075 w 6058799"/>
              <a:gd name="connsiteY1" fmla="*/ 3145250 h 3394800"/>
              <a:gd name="connsiteX2" fmla="*/ 5363913 w 6058799"/>
              <a:gd name="connsiteY2" fmla="*/ 3150002 h 3394800"/>
              <a:gd name="connsiteX3" fmla="*/ 5365172 w 6058799"/>
              <a:gd name="connsiteY3" fmla="*/ 3156497 h 3394800"/>
              <a:gd name="connsiteX4" fmla="*/ 5340855 w 6058799"/>
              <a:gd name="connsiteY4" fmla="*/ 3156497 h 3394800"/>
              <a:gd name="connsiteX5" fmla="*/ 5342234 w 6058799"/>
              <a:gd name="connsiteY5" fmla="*/ 3150904 h 3394800"/>
              <a:gd name="connsiteX6" fmla="*/ 5346642 w 6058799"/>
              <a:gd name="connsiteY6" fmla="*/ 3145551 h 3394800"/>
              <a:gd name="connsiteX7" fmla="*/ 5353748 w 6058799"/>
              <a:gd name="connsiteY7" fmla="*/ 3143596 h 3394800"/>
              <a:gd name="connsiteX8" fmla="*/ 5274169 w 6058799"/>
              <a:gd name="connsiteY8" fmla="*/ 3138965 h 3394800"/>
              <a:gd name="connsiteX9" fmla="*/ 5271681 w 6058799"/>
              <a:gd name="connsiteY9" fmla="*/ 3139898 h 3394800"/>
              <a:gd name="connsiteX10" fmla="*/ 5270871 w 6058799"/>
              <a:gd name="connsiteY10" fmla="*/ 3142544 h 3394800"/>
              <a:gd name="connsiteX11" fmla="*/ 5270871 w 6058799"/>
              <a:gd name="connsiteY11" fmla="*/ 3176344 h 3394800"/>
              <a:gd name="connsiteX12" fmla="*/ 5271681 w 6058799"/>
              <a:gd name="connsiteY12" fmla="*/ 3179021 h 3394800"/>
              <a:gd name="connsiteX13" fmla="*/ 5274169 w 6058799"/>
              <a:gd name="connsiteY13" fmla="*/ 3179983 h 3394800"/>
              <a:gd name="connsiteX14" fmla="*/ 5276658 w 6058799"/>
              <a:gd name="connsiteY14" fmla="*/ 3179021 h 3394800"/>
              <a:gd name="connsiteX15" fmla="*/ 5277527 w 6058799"/>
              <a:gd name="connsiteY15" fmla="*/ 3176344 h 3394800"/>
              <a:gd name="connsiteX16" fmla="*/ 5277527 w 6058799"/>
              <a:gd name="connsiteY16" fmla="*/ 3142544 h 3394800"/>
              <a:gd name="connsiteX17" fmla="*/ 5276628 w 6058799"/>
              <a:gd name="connsiteY17" fmla="*/ 3139898 h 3394800"/>
              <a:gd name="connsiteX18" fmla="*/ 5274169 w 6058799"/>
              <a:gd name="connsiteY18" fmla="*/ 3138965 h 3394800"/>
              <a:gd name="connsiteX19" fmla="*/ 5353598 w 6058799"/>
              <a:gd name="connsiteY19" fmla="*/ 3138635 h 3394800"/>
              <a:gd name="connsiteX20" fmla="*/ 5343584 w 6058799"/>
              <a:gd name="connsiteY20" fmla="*/ 3141281 h 3394800"/>
              <a:gd name="connsiteX21" fmla="*/ 5336777 w 6058799"/>
              <a:gd name="connsiteY21" fmla="*/ 3148618 h 3394800"/>
              <a:gd name="connsiteX22" fmla="*/ 5334318 w 6058799"/>
              <a:gd name="connsiteY22" fmla="*/ 3159564 h 3394800"/>
              <a:gd name="connsiteX23" fmla="*/ 5336837 w 6058799"/>
              <a:gd name="connsiteY23" fmla="*/ 3170631 h 3394800"/>
              <a:gd name="connsiteX24" fmla="*/ 5343913 w 6058799"/>
              <a:gd name="connsiteY24" fmla="*/ 3177788 h 3394800"/>
              <a:gd name="connsiteX25" fmla="*/ 5354828 w 6058799"/>
              <a:gd name="connsiteY25" fmla="*/ 3180314 h 3394800"/>
              <a:gd name="connsiteX26" fmla="*/ 5362174 w 6058799"/>
              <a:gd name="connsiteY26" fmla="*/ 3179231 h 3394800"/>
              <a:gd name="connsiteX27" fmla="*/ 5368591 w 6058799"/>
              <a:gd name="connsiteY27" fmla="*/ 3176164 h 3394800"/>
              <a:gd name="connsiteX28" fmla="*/ 5370030 w 6058799"/>
              <a:gd name="connsiteY28" fmla="*/ 3174600 h 3394800"/>
              <a:gd name="connsiteX29" fmla="*/ 5370210 w 6058799"/>
              <a:gd name="connsiteY29" fmla="*/ 3172916 h 3394800"/>
              <a:gd name="connsiteX30" fmla="*/ 5369430 w 6058799"/>
              <a:gd name="connsiteY30" fmla="*/ 3171593 h 3394800"/>
              <a:gd name="connsiteX31" fmla="*/ 5367901 w 6058799"/>
              <a:gd name="connsiteY31" fmla="*/ 3170992 h 3394800"/>
              <a:gd name="connsiteX32" fmla="*/ 5365802 w 6058799"/>
              <a:gd name="connsiteY32" fmla="*/ 3171713 h 3394800"/>
              <a:gd name="connsiteX33" fmla="*/ 5360405 w 6058799"/>
              <a:gd name="connsiteY33" fmla="*/ 3174179 h 3394800"/>
              <a:gd name="connsiteX34" fmla="*/ 5354828 w 6058799"/>
              <a:gd name="connsiteY34" fmla="*/ 3174931 h 3394800"/>
              <a:gd name="connsiteX35" fmla="*/ 5344423 w 6058799"/>
              <a:gd name="connsiteY35" fmla="*/ 3170962 h 3394800"/>
              <a:gd name="connsiteX36" fmla="*/ 5340765 w 6058799"/>
              <a:gd name="connsiteY36" fmla="*/ 3160888 h 3394800"/>
              <a:gd name="connsiteX37" fmla="*/ 5368111 w 6058799"/>
              <a:gd name="connsiteY37" fmla="*/ 3160888 h 3394800"/>
              <a:gd name="connsiteX38" fmla="*/ 5370240 w 6058799"/>
              <a:gd name="connsiteY38" fmla="*/ 3160256 h 3394800"/>
              <a:gd name="connsiteX39" fmla="*/ 5370990 w 6058799"/>
              <a:gd name="connsiteY39" fmla="*/ 3158302 h 3394800"/>
              <a:gd name="connsiteX40" fmla="*/ 5369790 w 6058799"/>
              <a:gd name="connsiteY40" fmla="*/ 3150122 h 3394800"/>
              <a:gd name="connsiteX41" fmla="*/ 5366342 w 6058799"/>
              <a:gd name="connsiteY41" fmla="*/ 3143927 h 3394800"/>
              <a:gd name="connsiteX42" fmla="*/ 5360855 w 6058799"/>
              <a:gd name="connsiteY42" fmla="*/ 3140018 h 3394800"/>
              <a:gd name="connsiteX43" fmla="*/ 5353598 w 6058799"/>
              <a:gd name="connsiteY43" fmla="*/ 3138635 h 3394800"/>
              <a:gd name="connsiteX44" fmla="*/ 5310241 w 6058799"/>
              <a:gd name="connsiteY44" fmla="*/ 3138635 h 3394800"/>
              <a:gd name="connsiteX45" fmla="*/ 5301215 w 6058799"/>
              <a:gd name="connsiteY45" fmla="*/ 3141071 h 3394800"/>
              <a:gd name="connsiteX46" fmla="*/ 5296508 w 6058799"/>
              <a:gd name="connsiteY46" fmla="*/ 3146213 h 3394800"/>
              <a:gd name="connsiteX47" fmla="*/ 5296508 w 6058799"/>
              <a:gd name="connsiteY47" fmla="*/ 3142213 h 3394800"/>
              <a:gd name="connsiteX48" fmla="*/ 5295638 w 6058799"/>
              <a:gd name="connsiteY48" fmla="*/ 3139687 h 3394800"/>
              <a:gd name="connsiteX49" fmla="*/ 5293179 w 6058799"/>
              <a:gd name="connsiteY49" fmla="*/ 3138815 h 3394800"/>
              <a:gd name="connsiteX50" fmla="*/ 5290811 w 6058799"/>
              <a:gd name="connsiteY50" fmla="*/ 3139687 h 3394800"/>
              <a:gd name="connsiteX51" fmla="*/ 5289971 w 6058799"/>
              <a:gd name="connsiteY51" fmla="*/ 3142213 h 3394800"/>
              <a:gd name="connsiteX52" fmla="*/ 5289971 w 6058799"/>
              <a:gd name="connsiteY52" fmla="*/ 3176675 h 3394800"/>
              <a:gd name="connsiteX53" fmla="*/ 5290811 w 6058799"/>
              <a:gd name="connsiteY53" fmla="*/ 3179231 h 3394800"/>
              <a:gd name="connsiteX54" fmla="*/ 5293269 w 6058799"/>
              <a:gd name="connsiteY54" fmla="*/ 3180134 h 3394800"/>
              <a:gd name="connsiteX55" fmla="*/ 5296658 w 6058799"/>
              <a:gd name="connsiteY55" fmla="*/ 3176675 h 3394800"/>
              <a:gd name="connsiteX56" fmla="*/ 5296658 w 6058799"/>
              <a:gd name="connsiteY56" fmla="*/ 3156678 h 3394800"/>
              <a:gd name="connsiteX57" fmla="*/ 5299896 w 6058799"/>
              <a:gd name="connsiteY57" fmla="*/ 3147536 h 3394800"/>
              <a:gd name="connsiteX58" fmla="*/ 5308681 w 6058799"/>
              <a:gd name="connsiteY58" fmla="*/ 3144107 h 3394800"/>
              <a:gd name="connsiteX59" fmla="*/ 5315638 w 6058799"/>
              <a:gd name="connsiteY59" fmla="*/ 3146694 h 3394800"/>
              <a:gd name="connsiteX60" fmla="*/ 5317827 w 6058799"/>
              <a:gd name="connsiteY60" fmla="*/ 3154934 h 3394800"/>
              <a:gd name="connsiteX61" fmla="*/ 5317827 w 6058799"/>
              <a:gd name="connsiteY61" fmla="*/ 3176675 h 3394800"/>
              <a:gd name="connsiteX62" fmla="*/ 5318696 w 6058799"/>
              <a:gd name="connsiteY62" fmla="*/ 3179231 h 3394800"/>
              <a:gd name="connsiteX63" fmla="*/ 5321215 w 6058799"/>
              <a:gd name="connsiteY63" fmla="*/ 3180134 h 3394800"/>
              <a:gd name="connsiteX64" fmla="*/ 5323644 w 6058799"/>
              <a:gd name="connsiteY64" fmla="*/ 3179231 h 3394800"/>
              <a:gd name="connsiteX65" fmla="*/ 5324513 w 6058799"/>
              <a:gd name="connsiteY65" fmla="*/ 3176675 h 3394800"/>
              <a:gd name="connsiteX66" fmla="*/ 5324513 w 6058799"/>
              <a:gd name="connsiteY66" fmla="*/ 3154512 h 3394800"/>
              <a:gd name="connsiteX67" fmla="*/ 5322954 w 6058799"/>
              <a:gd name="connsiteY67" fmla="*/ 3145641 h 3394800"/>
              <a:gd name="connsiteX68" fmla="*/ 5318217 w 6058799"/>
              <a:gd name="connsiteY68" fmla="*/ 3140379 h 3394800"/>
              <a:gd name="connsiteX69" fmla="*/ 5310241 w 6058799"/>
              <a:gd name="connsiteY69" fmla="*/ 3138635 h 3394800"/>
              <a:gd name="connsiteX70" fmla="*/ 5274169 w 6058799"/>
              <a:gd name="connsiteY70" fmla="*/ 3121554 h 3394800"/>
              <a:gd name="connsiteX71" fmla="*/ 5270961 w 6058799"/>
              <a:gd name="connsiteY71" fmla="*/ 3122577 h 3394800"/>
              <a:gd name="connsiteX72" fmla="*/ 5269791 w 6058799"/>
              <a:gd name="connsiteY72" fmla="*/ 3125584 h 3394800"/>
              <a:gd name="connsiteX73" fmla="*/ 5270961 w 6058799"/>
              <a:gd name="connsiteY73" fmla="*/ 3128621 h 3394800"/>
              <a:gd name="connsiteX74" fmla="*/ 5274169 w 6058799"/>
              <a:gd name="connsiteY74" fmla="*/ 3129734 h 3394800"/>
              <a:gd name="connsiteX75" fmla="*/ 5277407 w 6058799"/>
              <a:gd name="connsiteY75" fmla="*/ 3128621 h 3394800"/>
              <a:gd name="connsiteX76" fmla="*/ 5278517 w 6058799"/>
              <a:gd name="connsiteY76" fmla="*/ 3125584 h 3394800"/>
              <a:gd name="connsiteX77" fmla="*/ 5277407 w 6058799"/>
              <a:gd name="connsiteY77" fmla="*/ 3122577 h 3394800"/>
              <a:gd name="connsiteX78" fmla="*/ 5274169 w 6058799"/>
              <a:gd name="connsiteY78" fmla="*/ 3121554 h 3394800"/>
              <a:gd name="connsiteX79" fmla="*/ 5249762 w 6058799"/>
              <a:gd name="connsiteY79" fmla="*/ 3120712 h 3394800"/>
              <a:gd name="connsiteX80" fmla="*/ 5247303 w 6058799"/>
              <a:gd name="connsiteY80" fmla="*/ 3121584 h 3394800"/>
              <a:gd name="connsiteX81" fmla="*/ 5246463 w 6058799"/>
              <a:gd name="connsiteY81" fmla="*/ 3124110 h 3394800"/>
              <a:gd name="connsiteX82" fmla="*/ 5246463 w 6058799"/>
              <a:gd name="connsiteY82" fmla="*/ 3166240 h 3394800"/>
              <a:gd name="connsiteX83" fmla="*/ 5249612 w 6058799"/>
              <a:gd name="connsiteY83" fmla="*/ 3176675 h 3394800"/>
              <a:gd name="connsiteX84" fmla="*/ 5258667 w 6058799"/>
              <a:gd name="connsiteY84" fmla="*/ 3180314 h 3394800"/>
              <a:gd name="connsiteX85" fmla="*/ 5260076 w 6058799"/>
              <a:gd name="connsiteY85" fmla="*/ 3180223 h 3394800"/>
              <a:gd name="connsiteX86" fmla="*/ 5261456 w 6058799"/>
              <a:gd name="connsiteY86" fmla="*/ 3180043 h 3394800"/>
              <a:gd name="connsiteX87" fmla="*/ 5263614 w 6058799"/>
              <a:gd name="connsiteY87" fmla="*/ 3179051 h 3394800"/>
              <a:gd name="connsiteX88" fmla="*/ 5264274 w 6058799"/>
              <a:gd name="connsiteY88" fmla="*/ 3176825 h 3394800"/>
              <a:gd name="connsiteX89" fmla="*/ 5263914 w 6058799"/>
              <a:gd name="connsiteY89" fmla="*/ 3174841 h 3394800"/>
              <a:gd name="connsiteX90" fmla="*/ 5262625 w 6058799"/>
              <a:gd name="connsiteY90" fmla="*/ 3174420 h 3394800"/>
              <a:gd name="connsiteX91" fmla="*/ 5261456 w 6058799"/>
              <a:gd name="connsiteY91" fmla="*/ 3174510 h 3394800"/>
              <a:gd name="connsiteX92" fmla="*/ 5260136 w 6058799"/>
              <a:gd name="connsiteY92" fmla="*/ 3174600 h 3394800"/>
              <a:gd name="connsiteX93" fmla="*/ 5254919 w 6058799"/>
              <a:gd name="connsiteY93" fmla="*/ 3172405 h 3394800"/>
              <a:gd name="connsiteX94" fmla="*/ 5253150 w 6058799"/>
              <a:gd name="connsiteY94" fmla="*/ 3165759 h 3394800"/>
              <a:gd name="connsiteX95" fmla="*/ 5253150 w 6058799"/>
              <a:gd name="connsiteY95" fmla="*/ 3124110 h 3394800"/>
              <a:gd name="connsiteX96" fmla="*/ 5252251 w 6058799"/>
              <a:gd name="connsiteY96" fmla="*/ 3121584 h 3394800"/>
              <a:gd name="connsiteX97" fmla="*/ 5249762 w 6058799"/>
              <a:gd name="connsiteY97" fmla="*/ 3120712 h 3394800"/>
              <a:gd name="connsiteX98" fmla="*/ 5531018 w 6058799"/>
              <a:gd name="connsiteY98" fmla="*/ 3077980 h 3394800"/>
              <a:gd name="connsiteX99" fmla="*/ 5533566 w 6058799"/>
              <a:gd name="connsiteY99" fmla="*/ 3077980 h 3394800"/>
              <a:gd name="connsiteX100" fmla="*/ 5533566 w 6058799"/>
              <a:gd name="connsiteY100" fmla="*/ 3080476 h 3394800"/>
              <a:gd name="connsiteX101" fmla="*/ 5532127 w 6058799"/>
              <a:gd name="connsiteY101" fmla="*/ 3086761 h 3394800"/>
              <a:gd name="connsiteX102" fmla="*/ 5528169 w 6058799"/>
              <a:gd name="connsiteY102" fmla="*/ 3091062 h 3394800"/>
              <a:gd name="connsiteX103" fmla="*/ 5522352 w 6058799"/>
              <a:gd name="connsiteY103" fmla="*/ 3092625 h 3394800"/>
              <a:gd name="connsiteX104" fmla="*/ 5515965 w 6058799"/>
              <a:gd name="connsiteY104" fmla="*/ 3090460 h 3394800"/>
              <a:gd name="connsiteX105" fmla="*/ 5513627 w 6058799"/>
              <a:gd name="connsiteY105" fmla="*/ 3084927 h 3394800"/>
              <a:gd name="connsiteX106" fmla="*/ 5515156 w 6058799"/>
              <a:gd name="connsiteY106" fmla="*/ 3080717 h 3394800"/>
              <a:gd name="connsiteX107" fmla="*/ 5520493 w 6058799"/>
              <a:gd name="connsiteY107" fmla="*/ 3078612 h 3394800"/>
              <a:gd name="connsiteX108" fmla="*/ 5531018 w 6058799"/>
              <a:gd name="connsiteY108" fmla="*/ 3077980 h 3394800"/>
              <a:gd name="connsiteX109" fmla="*/ 5386552 w 6058799"/>
              <a:gd name="connsiteY109" fmla="*/ 3060960 h 3394800"/>
              <a:gd name="connsiteX110" fmla="*/ 5392848 w 6058799"/>
              <a:gd name="connsiteY110" fmla="*/ 3062614 h 3394800"/>
              <a:gd name="connsiteX111" fmla="*/ 5396686 w 6058799"/>
              <a:gd name="connsiteY111" fmla="*/ 3067365 h 3394800"/>
              <a:gd name="connsiteX112" fmla="*/ 5397976 w 6058799"/>
              <a:gd name="connsiteY112" fmla="*/ 3073860 h 3394800"/>
              <a:gd name="connsiteX113" fmla="*/ 5373658 w 6058799"/>
              <a:gd name="connsiteY113" fmla="*/ 3073860 h 3394800"/>
              <a:gd name="connsiteX114" fmla="*/ 5375038 w 6058799"/>
              <a:gd name="connsiteY114" fmla="*/ 3068267 h 3394800"/>
              <a:gd name="connsiteX115" fmla="*/ 5379445 w 6058799"/>
              <a:gd name="connsiteY115" fmla="*/ 3062914 h 3394800"/>
              <a:gd name="connsiteX116" fmla="*/ 5386552 w 6058799"/>
              <a:gd name="connsiteY116" fmla="*/ 3060960 h 3394800"/>
              <a:gd name="connsiteX117" fmla="*/ 5263465 w 6058799"/>
              <a:gd name="connsiteY117" fmla="*/ 3060960 h 3394800"/>
              <a:gd name="connsiteX118" fmla="*/ 5269761 w 6058799"/>
              <a:gd name="connsiteY118" fmla="*/ 3062614 h 3394800"/>
              <a:gd name="connsiteX119" fmla="*/ 5273570 w 6058799"/>
              <a:gd name="connsiteY119" fmla="*/ 3067365 h 3394800"/>
              <a:gd name="connsiteX120" fmla="*/ 5274889 w 6058799"/>
              <a:gd name="connsiteY120" fmla="*/ 3073860 h 3394800"/>
              <a:gd name="connsiteX121" fmla="*/ 5250541 w 6058799"/>
              <a:gd name="connsiteY121" fmla="*/ 3073860 h 3394800"/>
              <a:gd name="connsiteX122" fmla="*/ 5251920 w 6058799"/>
              <a:gd name="connsiteY122" fmla="*/ 3068267 h 3394800"/>
              <a:gd name="connsiteX123" fmla="*/ 5256328 w 6058799"/>
              <a:gd name="connsiteY123" fmla="*/ 3062914 h 3394800"/>
              <a:gd name="connsiteX124" fmla="*/ 5263465 w 6058799"/>
              <a:gd name="connsiteY124" fmla="*/ 3060960 h 3394800"/>
              <a:gd name="connsiteX125" fmla="*/ 5492847 w 6058799"/>
              <a:gd name="connsiteY125" fmla="*/ 3056329 h 3394800"/>
              <a:gd name="connsiteX126" fmla="*/ 5490388 w 6058799"/>
              <a:gd name="connsiteY126" fmla="*/ 3057261 h 3394800"/>
              <a:gd name="connsiteX127" fmla="*/ 5489549 w 6058799"/>
              <a:gd name="connsiteY127" fmla="*/ 3059877 h 3394800"/>
              <a:gd name="connsiteX128" fmla="*/ 5489549 w 6058799"/>
              <a:gd name="connsiteY128" fmla="*/ 3093678 h 3394800"/>
              <a:gd name="connsiteX129" fmla="*/ 5490388 w 6058799"/>
              <a:gd name="connsiteY129" fmla="*/ 3096384 h 3394800"/>
              <a:gd name="connsiteX130" fmla="*/ 5492847 w 6058799"/>
              <a:gd name="connsiteY130" fmla="*/ 3097316 h 3394800"/>
              <a:gd name="connsiteX131" fmla="*/ 5495366 w 6058799"/>
              <a:gd name="connsiteY131" fmla="*/ 3096384 h 3394800"/>
              <a:gd name="connsiteX132" fmla="*/ 5495954 w 6058799"/>
              <a:gd name="connsiteY132" fmla="*/ 3094554 h 3394800"/>
              <a:gd name="connsiteX133" fmla="*/ 5495987 w 6058799"/>
              <a:gd name="connsiteY133" fmla="*/ 3095193 h 3394800"/>
              <a:gd name="connsiteX134" fmla="*/ 5496236 w 6058799"/>
              <a:gd name="connsiteY134" fmla="*/ 3093678 h 3394800"/>
              <a:gd name="connsiteX135" fmla="*/ 5495954 w 6058799"/>
              <a:gd name="connsiteY135" fmla="*/ 3094554 h 3394800"/>
              <a:gd name="connsiteX136" fmla="*/ 5495842 w 6058799"/>
              <a:gd name="connsiteY136" fmla="*/ 3092374 h 3394800"/>
              <a:gd name="connsiteX137" fmla="*/ 5496236 w 6058799"/>
              <a:gd name="connsiteY137" fmla="*/ 3059877 h 3394800"/>
              <a:gd name="connsiteX138" fmla="*/ 5495336 w 6058799"/>
              <a:gd name="connsiteY138" fmla="*/ 3057261 h 3394800"/>
              <a:gd name="connsiteX139" fmla="*/ 5492847 w 6058799"/>
              <a:gd name="connsiteY139" fmla="*/ 3056329 h 3394800"/>
              <a:gd name="connsiteX140" fmla="*/ 5524751 w 6058799"/>
              <a:gd name="connsiteY140" fmla="*/ 3055998 h 3394800"/>
              <a:gd name="connsiteX141" fmla="*/ 5517975 w 6058799"/>
              <a:gd name="connsiteY141" fmla="*/ 3056840 h 3394800"/>
              <a:gd name="connsiteX142" fmla="*/ 5510808 w 6058799"/>
              <a:gd name="connsiteY142" fmla="*/ 3059486 h 3394800"/>
              <a:gd name="connsiteX143" fmla="*/ 5509369 w 6058799"/>
              <a:gd name="connsiteY143" fmla="*/ 3060809 h 3394800"/>
              <a:gd name="connsiteX144" fmla="*/ 5509009 w 6058799"/>
              <a:gd name="connsiteY144" fmla="*/ 3062494 h 3394800"/>
              <a:gd name="connsiteX145" fmla="*/ 5509579 w 6058799"/>
              <a:gd name="connsiteY145" fmla="*/ 3064027 h 3394800"/>
              <a:gd name="connsiteX146" fmla="*/ 5510898 w 6058799"/>
              <a:gd name="connsiteY146" fmla="*/ 3064899 h 3394800"/>
              <a:gd name="connsiteX147" fmla="*/ 5512877 w 6058799"/>
              <a:gd name="connsiteY147" fmla="*/ 3064508 h 3394800"/>
              <a:gd name="connsiteX148" fmla="*/ 5518994 w 6058799"/>
              <a:gd name="connsiteY148" fmla="*/ 3062133 h 3394800"/>
              <a:gd name="connsiteX149" fmla="*/ 5524751 w 6058799"/>
              <a:gd name="connsiteY149" fmla="*/ 3061381 h 3394800"/>
              <a:gd name="connsiteX150" fmla="*/ 5531498 w 6058799"/>
              <a:gd name="connsiteY150" fmla="*/ 3063636 h 3394800"/>
              <a:gd name="connsiteX151" fmla="*/ 5533566 w 6058799"/>
              <a:gd name="connsiteY151" fmla="*/ 3071034 h 3394800"/>
              <a:gd name="connsiteX152" fmla="*/ 5533566 w 6058799"/>
              <a:gd name="connsiteY152" fmla="*/ 3073620 h 3394800"/>
              <a:gd name="connsiteX153" fmla="*/ 5530928 w 6058799"/>
              <a:gd name="connsiteY153" fmla="*/ 3073620 h 3394800"/>
              <a:gd name="connsiteX154" fmla="*/ 5516625 w 6058799"/>
              <a:gd name="connsiteY154" fmla="*/ 3074672 h 3394800"/>
              <a:gd name="connsiteX155" fmla="*/ 5509129 w 6058799"/>
              <a:gd name="connsiteY155" fmla="*/ 3078311 h 3394800"/>
              <a:gd name="connsiteX156" fmla="*/ 5506880 w 6058799"/>
              <a:gd name="connsiteY156" fmla="*/ 3085348 h 3394800"/>
              <a:gd name="connsiteX157" fmla="*/ 5508769 w 6058799"/>
              <a:gd name="connsiteY157" fmla="*/ 3091633 h 3394800"/>
              <a:gd name="connsiteX158" fmla="*/ 5513926 w 6058799"/>
              <a:gd name="connsiteY158" fmla="*/ 3096053 h 3394800"/>
              <a:gd name="connsiteX159" fmla="*/ 5521303 w 6058799"/>
              <a:gd name="connsiteY159" fmla="*/ 3097647 h 3394800"/>
              <a:gd name="connsiteX160" fmla="*/ 5527390 w 6058799"/>
              <a:gd name="connsiteY160" fmla="*/ 3096414 h 3394800"/>
              <a:gd name="connsiteX161" fmla="*/ 5531947 w 6058799"/>
              <a:gd name="connsiteY161" fmla="*/ 3092956 h 3394800"/>
              <a:gd name="connsiteX162" fmla="*/ 5533716 w 6058799"/>
              <a:gd name="connsiteY162" fmla="*/ 3090039 h 3394800"/>
              <a:gd name="connsiteX163" fmla="*/ 5533716 w 6058799"/>
              <a:gd name="connsiteY163" fmla="*/ 3094009 h 3394800"/>
              <a:gd name="connsiteX164" fmla="*/ 5534556 w 6058799"/>
              <a:gd name="connsiteY164" fmla="*/ 3096595 h 3394800"/>
              <a:gd name="connsiteX165" fmla="*/ 5536955 w 6058799"/>
              <a:gd name="connsiteY165" fmla="*/ 3097497 h 3394800"/>
              <a:gd name="connsiteX166" fmla="*/ 5539204 w 6058799"/>
              <a:gd name="connsiteY166" fmla="*/ 3096595 h 3394800"/>
              <a:gd name="connsiteX167" fmla="*/ 5539983 w 6058799"/>
              <a:gd name="connsiteY167" fmla="*/ 3094009 h 3394800"/>
              <a:gd name="connsiteX168" fmla="*/ 5539983 w 6058799"/>
              <a:gd name="connsiteY168" fmla="*/ 3071635 h 3394800"/>
              <a:gd name="connsiteX169" fmla="*/ 5538334 w 6058799"/>
              <a:gd name="connsiteY169" fmla="*/ 3062824 h 3394800"/>
              <a:gd name="connsiteX170" fmla="*/ 5533327 w 6058799"/>
              <a:gd name="connsiteY170" fmla="*/ 3057712 h 3394800"/>
              <a:gd name="connsiteX171" fmla="*/ 5524751 w 6058799"/>
              <a:gd name="connsiteY171" fmla="*/ 3055998 h 3394800"/>
              <a:gd name="connsiteX172" fmla="*/ 5433688 w 6058799"/>
              <a:gd name="connsiteY172" fmla="*/ 3055998 h 3394800"/>
              <a:gd name="connsiteX173" fmla="*/ 5424662 w 6058799"/>
              <a:gd name="connsiteY173" fmla="*/ 3058434 h 3394800"/>
              <a:gd name="connsiteX174" fmla="*/ 5419924 w 6058799"/>
              <a:gd name="connsiteY174" fmla="*/ 3063636 h 3394800"/>
              <a:gd name="connsiteX175" fmla="*/ 5419924 w 6058799"/>
              <a:gd name="connsiteY175" fmla="*/ 3059546 h 3394800"/>
              <a:gd name="connsiteX176" fmla="*/ 5419055 w 6058799"/>
              <a:gd name="connsiteY176" fmla="*/ 3057050 h 3394800"/>
              <a:gd name="connsiteX177" fmla="*/ 5416626 w 6058799"/>
              <a:gd name="connsiteY177" fmla="*/ 3056178 h 3394800"/>
              <a:gd name="connsiteX178" fmla="*/ 5414257 w 6058799"/>
              <a:gd name="connsiteY178" fmla="*/ 3057050 h 3394800"/>
              <a:gd name="connsiteX179" fmla="*/ 5413418 w 6058799"/>
              <a:gd name="connsiteY179" fmla="*/ 3059546 h 3394800"/>
              <a:gd name="connsiteX180" fmla="*/ 5413418 w 6058799"/>
              <a:gd name="connsiteY180" fmla="*/ 3094009 h 3394800"/>
              <a:gd name="connsiteX181" fmla="*/ 5414257 w 6058799"/>
              <a:gd name="connsiteY181" fmla="*/ 3096595 h 3394800"/>
              <a:gd name="connsiteX182" fmla="*/ 5416716 w 6058799"/>
              <a:gd name="connsiteY182" fmla="*/ 3097497 h 3394800"/>
              <a:gd name="connsiteX183" fmla="*/ 5420105 w 6058799"/>
              <a:gd name="connsiteY183" fmla="*/ 3094009 h 3394800"/>
              <a:gd name="connsiteX184" fmla="*/ 5420105 w 6058799"/>
              <a:gd name="connsiteY184" fmla="*/ 3074011 h 3394800"/>
              <a:gd name="connsiteX185" fmla="*/ 5423343 w 6058799"/>
              <a:gd name="connsiteY185" fmla="*/ 3064899 h 3394800"/>
              <a:gd name="connsiteX186" fmla="*/ 5432128 w 6058799"/>
              <a:gd name="connsiteY186" fmla="*/ 3061471 h 3394800"/>
              <a:gd name="connsiteX187" fmla="*/ 5439085 w 6058799"/>
              <a:gd name="connsiteY187" fmla="*/ 3064057 h 3394800"/>
              <a:gd name="connsiteX188" fmla="*/ 5441274 w 6058799"/>
              <a:gd name="connsiteY188" fmla="*/ 3072297 h 3394800"/>
              <a:gd name="connsiteX189" fmla="*/ 5441274 w 6058799"/>
              <a:gd name="connsiteY189" fmla="*/ 3094009 h 3394800"/>
              <a:gd name="connsiteX190" fmla="*/ 5442143 w 6058799"/>
              <a:gd name="connsiteY190" fmla="*/ 3096595 h 3394800"/>
              <a:gd name="connsiteX191" fmla="*/ 5444662 w 6058799"/>
              <a:gd name="connsiteY191" fmla="*/ 3097497 h 3394800"/>
              <a:gd name="connsiteX192" fmla="*/ 5447091 w 6058799"/>
              <a:gd name="connsiteY192" fmla="*/ 3096595 h 3394800"/>
              <a:gd name="connsiteX193" fmla="*/ 5447960 w 6058799"/>
              <a:gd name="connsiteY193" fmla="*/ 3094009 h 3394800"/>
              <a:gd name="connsiteX194" fmla="*/ 5447960 w 6058799"/>
              <a:gd name="connsiteY194" fmla="*/ 3071876 h 3394800"/>
              <a:gd name="connsiteX195" fmla="*/ 5446371 w 6058799"/>
              <a:gd name="connsiteY195" fmla="*/ 3062974 h 3394800"/>
              <a:gd name="connsiteX196" fmla="*/ 5441633 w 6058799"/>
              <a:gd name="connsiteY196" fmla="*/ 3057742 h 3394800"/>
              <a:gd name="connsiteX197" fmla="*/ 5433688 w 6058799"/>
              <a:gd name="connsiteY197" fmla="*/ 3055998 h 3394800"/>
              <a:gd name="connsiteX198" fmla="*/ 5386402 w 6058799"/>
              <a:gd name="connsiteY198" fmla="*/ 3055998 h 3394800"/>
              <a:gd name="connsiteX199" fmla="*/ 5376387 w 6058799"/>
              <a:gd name="connsiteY199" fmla="*/ 3058644 h 3394800"/>
              <a:gd name="connsiteX200" fmla="*/ 5369580 w 6058799"/>
              <a:gd name="connsiteY200" fmla="*/ 3065952 h 3394800"/>
              <a:gd name="connsiteX201" fmla="*/ 5367122 w 6058799"/>
              <a:gd name="connsiteY201" fmla="*/ 3076928 h 3394800"/>
              <a:gd name="connsiteX202" fmla="*/ 5369610 w 6058799"/>
              <a:gd name="connsiteY202" fmla="*/ 3087994 h 3394800"/>
              <a:gd name="connsiteX203" fmla="*/ 5376717 w 6058799"/>
              <a:gd name="connsiteY203" fmla="*/ 3095121 h 3394800"/>
              <a:gd name="connsiteX204" fmla="*/ 5387631 w 6058799"/>
              <a:gd name="connsiteY204" fmla="*/ 3097647 h 3394800"/>
              <a:gd name="connsiteX205" fmla="*/ 5394947 w 6058799"/>
              <a:gd name="connsiteY205" fmla="*/ 3096595 h 3394800"/>
              <a:gd name="connsiteX206" fmla="*/ 5401394 w 6058799"/>
              <a:gd name="connsiteY206" fmla="*/ 3093527 h 3394800"/>
              <a:gd name="connsiteX207" fmla="*/ 5402833 w 6058799"/>
              <a:gd name="connsiteY207" fmla="*/ 3091964 h 3394800"/>
              <a:gd name="connsiteX208" fmla="*/ 5403013 w 6058799"/>
              <a:gd name="connsiteY208" fmla="*/ 3090250 h 3394800"/>
              <a:gd name="connsiteX209" fmla="*/ 5402204 w 6058799"/>
              <a:gd name="connsiteY209" fmla="*/ 3088926 h 3394800"/>
              <a:gd name="connsiteX210" fmla="*/ 5400705 w 6058799"/>
              <a:gd name="connsiteY210" fmla="*/ 3088355 h 3394800"/>
              <a:gd name="connsiteX211" fmla="*/ 5398575 w 6058799"/>
              <a:gd name="connsiteY211" fmla="*/ 3089047 h 3394800"/>
              <a:gd name="connsiteX212" fmla="*/ 5393178 w 6058799"/>
              <a:gd name="connsiteY212" fmla="*/ 3091542 h 3394800"/>
              <a:gd name="connsiteX213" fmla="*/ 5387631 w 6058799"/>
              <a:gd name="connsiteY213" fmla="*/ 3092294 h 3394800"/>
              <a:gd name="connsiteX214" fmla="*/ 5377196 w 6058799"/>
              <a:gd name="connsiteY214" fmla="*/ 3088325 h 3394800"/>
              <a:gd name="connsiteX215" fmla="*/ 5373568 w 6058799"/>
              <a:gd name="connsiteY215" fmla="*/ 3078251 h 3394800"/>
              <a:gd name="connsiteX216" fmla="*/ 5400884 w 6058799"/>
              <a:gd name="connsiteY216" fmla="*/ 3078251 h 3394800"/>
              <a:gd name="connsiteX217" fmla="*/ 5403043 w 6058799"/>
              <a:gd name="connsiteY217" fmla="*/ 3077619 h 3394800"/>
              <a:gd name="connsiteX218" fmla="*/ 5403793 w 6058799"/>
              <a:gd name="connsiteY218" fmla="*/ 3075665 h 3394800"/>
              <a:gd name="connsiteX219" fmla="*/ 5402593 w 6058799"/>
              <a:gd name="connsiteY219" fmla="*/ 3067485 h 3394800"/>
              <a:gd name="connsiteX220" fmla="*/ 5399115 w 6058799"/>
              <a:gd name="connsiteY220" fmla="*/ 3061291 h 3394800"/>
              <a:gd name="connsiteX221" fmla="*/ 5393658 w 6058799"/>
              <a:gd name="connsiteY221" fmla="*/ 3057381 h 3394800"/>
              <a:gd name="connsiteX222" fmla="*/ 5386402 w 6058799"/>
              <a:gd name="connsiteY222" fmla="*/ 3055998 h 3394800"/>
              <a:gd name="connsiteX223" fmla="*/ 5344543 w 6058799"/>
              <a:gd name="connsiteY223" fmla="*/ 3055998 h 3394800"/>
              <a:gd name="connsiteX224" fmla="*/ 5336297 w 6058799"/>
              <a:gd name="connsiteY224" fmla="*/ 3057502 h 3394800"/>
              <a:gd name="connsiteX225" fmla="*/ 5330810 w 6058799"/>
              <a:gd name="connsiteY225" fmla="*/ 3061682 h 3394800"/>
              <a:gd name="connsiteX226" fmla="*/ 5328891 w 6058799"/>
              <a:gd name="connsiteY226" fmla="*/ 3068057 h 3394800"/>
              <a:gd name="connsiteX227" fmla="*/ 5331380 w 6058799"/>
              <a:gd name="connsiteY227" fmla="*/ 3074943 h 3394800"/>
              <a:gd name="connsiteX228" fmla="*/ 5339086 w 6058799"/>
              <a:gd name="connsiteY228" fmla="*/ 3078642 h 3394800"/>
              <a:gd name="connsiteX229" fmla="*/ 5346582 w 6058799"/>
              <a:gd name="connsiteY229" fmla="*/ 3080296 h 3394800"/>
              <a:gd name="connsiteX230" fmla="*/ 5351530 w 6058799"/>
              <a:gd name="connsiteY230" fmla="*/ 3082401 h 3394800"/>
              <a:gd name="connsiteX231" fmla="*/ 5353089 w 6058799"/>
              <a:gd name="connsiteY231" fmla="*/ 3086100 h 3394800"/>
              <a:gd name="connsiteX232" fmla="*/ 5350720 w 6058799"/>
              <a:gd name="connsiteY232" fmla="*/ 3090791 h 3394800"/>
              <a:gd name="connsiteX233" fmla="*/ 5343614 w 6058799"/>
              <a:gd name="connsiteY233" fmla="*/ 3092535 h 3394800"/>
              <a:gd name="connsiteX234" fmla="*/ 5337647 w 6058799"/>
              <a:gd name="connsiteY234" fmla="*/ 3091753 h 3394800"/>
              <a:gd name="connsiteX235" fmla="*/ 5331440 w 6058799"/>
              <a:gd name="connsiteY235" fmla="*/ 3088986 h 3394800"/>
              <a:gd name="connsiteX236" fmla="*/ 5329671 w 6058799"/>
              <a:gd name="connsiteY236" fmla="*/ 3088596 h 3394800"/>
              <a:gd name="connsiteX237" fmla="*/ 5328352 w 6058799"/>
              <a:gd name="connsiteY237" fmla="*/ 3089317 h 3394800"/>
              <a:gd name="connsiteX238" fmla="*/ 5327692 w 6058799"/>
              <a:gd name="connsiteY238" fmla="*/ 3090671 h 3394800"/>
              <a:gd name="connsiteX239" fmla="*/ 5327902 w 6058799"/>
              <a:gd name="connsiteY239" fmla="*/ 3092234 h 3394800"/>
              <a:gd name="connsiteX240" fmla="*/ 5329041 w 6058799"/>
              <a:gd name="connsiteY240" fmla="*/ 3093618 h 3394800"/>
              <a:gd name="connsiteX241" fmla="*/ 5335997 w 6058799"/>
              <a:gd name="connsiteY241" fmla="*/ 3096745 h 3394800"/>
              <a:gd name="connsiteX242" fmla="*/ 5343464 w 6058799"/>
              <a:gd name="connsiteY242" fmla="*/ 3097647 h 3394800"/>
              <a:gd name="connsiteX243" fmla="*/ 5355068 w 6058799"/>
              <a:gd name="connsiteY243" fmla="*/ 3094430 h 3394800"/>
              <a:gd name="connsiteX244" fmla="*/ 5359446 w 6058799"/>
              <a:gd name="connsiteY244" fmla="*/ 3085769 h 3394800"/>
              <a:gd name="connsiteX245" fmla="*/ 5356777 w 6058799"/>
              <a:gd name="connsiteY245" fmla="*/ 3078943 h 3394800"/>
              <a:gd name="connsiteX246" fmla="*/ 5348741 w 6058799"/>
              <a:gd name="connsiteY246" fmla="*/ 3075274 h 3394800"/>
              <a:gd name="connsiteX247" fmla="*/ 5341245 w 6058799"/>
              <a:gd name="connsiteY247" fmla="*/ 3073680 h 3394800"/>
              <a:gd name="connsiteX248" fmla="*/ 5336627 w 6058799"/>
              <a:gd name="connsiteY248" fmla="*/ 3071545 h 3394800"/>
              <a:gd name="connsiteX249" fmla="*/ 5335128 w 6058799"/>
              <a:gd name="connsiteY249" fmla="*/ 3067756 h 3394800"/>
              <a:gd name="connsiteX250" fmla="*/ 5337527 w 6058799"/>
              <a:gd name="connsiteY250" fmla="*/ 3062944 h 3394800"/>
              <a:gd name="connsiteX251" fmla="*/ 5344543 w 6058799"/>
              <a:gd name="connsiteY251" fmla="*/ 3061140 h 3394800"/>
              <a:gd name="connsiteX252" fmla="*/ 5349551 w 6058799"/>
              <a:gd name="connsiteY252" fmla="*/ 3061922 h 3394800"/>
              <a:gd name="connsiteX253" fmla="*/ 5354588 w 6058799"/>
              <a:gd name="connsiteY253" fmla="*/ 3064358 h 3394800"/>
              <a:gd name="connsiteX254" fmla="*/ 5356327 w 6058799"/>
              <a:gd name="connsiteY254" fmla="*/ 3064839 h 3394800"/>
              <a:gd name="connsiteX255" fmla="*/ 5357706 w 6058799"/>
              <a:gd name="connsiteY255" fmla="*/ 3064238 h 3394800"/>
              <a:gd name="connsiteX256" fmla="*/ 5358516 w 6058799"/>
              <a:gd name="connsiteY256" fmla="*/ 3062914 h 3394800"/>
              <a:gd name="connsiteX257" fmla="*/ 5358426 w 6058799"/>
              <a:gd name="connsiteY257" fmla="*/ 3061321 h 3394800"/>
              <a:gd name="connsiteX258" fmla="*/ 5357316 w 6058799"/>
              <a:gd name="connsiteY258" fmla="*/ 3059967 h 3394800"/>
              <a:gd name="connsiteX259" fmla="*/ 5351410 w 6058799"/>
              <a:gd name="connsiteY259" fmla="*/ 3056960 h 3394800"/>
              <a:gd name="connsiteX260" fmla="*/ 5344543 w 6058799"/>
              <a:gd name="connsiteY260" fmla="*/ 3055998 h 3394800"/>
              <a:gd name="connsiteX261" fmla="*/ 5304903 w 6058799"/>
              <a:gd name="connsiteY261" fmla="*/ 3055998 h 3394800"/>
              <a:gd name="connsiteX262" fmla="*/ 5296658 w 6058799"/>
              <a:gd name="connsiteY262" fmla="*/ 3057502 h 3394800"/>
              <a:gd name="connsiteX263" fmla="*/ 5291171 w 6058799"/>
              <a:gd name="connsiteY263" fmla="*/ 3061682 h 3394800"/>
              <a:gd name="connsiteX264" fmla="*/ 5289251 w 6058799"/>
              <a:gd name="connsiteY264" fmla="*/ 3068057 h 3394800"/>
              <a:gd name="connsiteX265" fmla="*/ 5291770 w 6058799"/>
              <a:gd name="connsiteY265" fmla="*/ 3074943 h 3394800"/>
              <a:gd name="connsiteX266" fmla="*/ 5299446 w 6058799"/>
              <a:gd name="connsiteY266" fmla="*/ 3078642 h 3394800"/>
              <a:gd name="connsiteX267" fmla="*/ 5306973 w 6058799"/>
              <a:gd name="connsiteY267" fmla="*/ 3080296 h 3394800"/>
              <a:gd name="connsiteX268" fmla="*/ 5311890 w 6058799"/>
              <a:gd name="connsiteY268" fmla="*/ 3082401 h 3394800"/>
              <a:gd name="connsiteX269" fmla="*/ 5313479 w 6058799"/>
              <a:gd name="connsiteY269" fmla="*/ 3086100 h 3394800"/>
              <a:gd name="connsiteX270" fmla="*/ 5311080 w 6058799"/>
              <a:gd name="connsiteY270" fmla="*/ 3090791 h 3394800"/>
              <a:gd name="connsiteX271" fmla="*/ 5304004 w 6058799"/>
              <a:gd name="connsiteY271" fmla="*/ 3092535 h 3394800"/>
              <a:gd name="connsiteX272" fmla="*/ 5298007 w 6058799"/>
              <a:gd name="connsiteY272" fmla="*/ 3091753 h 3394800"/>
              <a:gd name="connsiteX273" fmla="*/ 5291800 w 6058799"/>
              <a:gd name="connsiteY273" fmla="*/ 3088986 h 3394800"/>
              <a:gd name="connsiteX274" fmla="*/ 5290031 w 6058799"/>
              <a:gd name="connsiteY274" fmla="*/ 3088596 h 3394800"/>
              <a:gd name="connsiteX275" fmla="*/ 5288712 w 6058799"/>
              <a:gd name="connsiteY275" fmla="*/ 3089317 h 3394800"/>
              <a:gd name="connsiteX276" fmla="*/ 5288052 w 6058799"/>
              <a:gd name="connsiteY276" fmla="*/ 3090671 h 3394800"/>
              <a:gd name="connsiteX277" fmla="*/ 5288262 w 6058799"/>
              <a:gd name="connsiteY277" fmla="*/ 3092234 h 3394800"/>
              <a:gd name="connsiteX278" fmla="*/ 5289401 w 6058799"/>
              <a:gd name="connsiteY278" fmla="*/ 3093618 h 3394800"/>
              <a:gd name="connsiteX279" fmla="*/ 5296358 w 6058799"/>
              <a:gd name="connsiteY279" fmla="*/ 3096745 h 3394800"/>
              <a:gd name="connsiteX280" fmla="*/ 5303824 w 6058799"/>
              <a:gd name="connsiteY280" fmla="*/ 3097647 h 3394800"/>
              <a:gd name="connsiteX281" fmla="*/ 5315458 w 6058799"/>
              <a:gd name="connsiteY281" fmla="*/ 3094430 h 3394800"/>
              <a:gd name="connsiteX282" fmla="*/ 5319806 w 6058799"/>
              <a:gd name="connsiteY282" fmla="*/ 3085769 h 3394800"/>
              <a:gd name="connsiteX283" fmla="*/ 5317137 w 6058799"/>
              <a:gd name="connsiteY283" fmla="*/ 3078943 h 3394800"/>
              <a:gd name="connsiteX284" fmla="*/ 5309101 w 6058799"/>
              <a:gd name="connsiteY284" fmla="*/ 3075274 h 3394800"/>
              <a:gd name="connsiteX285" fmla="*/ 5301605 w 6058799"/>
              <a:gd name="connsiteY285" fmla="*/ 3073680 h 3394800"/>
              <a:gd name="connsiteX286" fmla="*/ 5296987 w 6058799"/>
              <a:gd name="connsiteY286" fmla="*/ 3071545 h 3394800"/>
              <a:gd name="connsiteX287" fmla="*/ 5295518 w 6058799"/>
              <a:gd name="connsiteY287" fmla="*/ 3067756 h 3394800"/>
              <a:gd name="connsiteX288" fmla="*/ 5297887 w 6058799"/>
              <a:gd name="connsiteY288" fmla="*/ 3062944 h 3394800"/>
              <a:gd name="connsiteX289" fmla="*/ 5304903 w 6058799"/>
              <a:gd name="connsiteY289" fmla="*/ 3061140 h 3394800"/>
              <a:gd name="connsiteX290" fmla="*/ 5309911 w 6058799"/>
              <a:gd name="connsiteY290" fmla="*/ 3061922 h 3394800"/>
              <a:gd name="connsiteX291" fmla="*/ 5314948 w 6058799"/>
              <a:gd name="connsiteY291" fmla="*/ 3064358 h 3394800"/>
              <a:gd name="connsiteX292" fmla="*/ 5316688 w 6058799"/>
              <a:gd name="connsiteY292" fmla="*/ 3064839 h 3394800"/>
              <a:gd name="connsiteX293" fmla="*/ 5318097 w 6058799"/>
              <a:gd name="connsiteY293" fmla="*/ 3064238 h 3394800"/>
              <a:gd name="connsiteX294" fmla="*/ 5318876 w 6058799"/>
              <a:gd name="connsiteY294" fmla="*/ 3062914 h 3394800"/>
              <a:gd name="connsiteX295" fmla="*/ 5318786 w 6058799"/>
              <a:gd name="connsiteY295" fmla="*/ 3061321 h 3394800"/>
              <a:gd name="connsiteX296" fmla="*/ 5317677 w 6058799"/>
              <a:gd name="connsiteY296" fmla="*/ 3059967 h 3394800"/>
              <a:gd name="connsiteX297" fmla="*/ 5311770 w 6058799"/>
              <a:gd name="connsiteY297" fmla="*/ 3056960 h 3394800"/>
              <a:gd name="connsiteX298" fmla="*/ 5304903 w 6058799"/>
              <a:gd name="connsiteY298" fmla="*/ 3055998 h 3394800"/>
              <a:gd name="connsiteX299" fmla="*/ 5263285 w 6058799"/>
              <a:gd name="connsiteY299" fmla="*/ 3055998 h 3394800"/>
              <a:gd name="connsiteX300" fmla="*/ 5253270 w 6058799"/>
              <a:gd name="connsiteY300" fmla="*/ 3058644 h 3394800"/>
              <a:gd name="connsiteX301" fmla="*/ 5246463 w 6058799"/>
              <a:gd name="connsiteY301" fmla="*/ 3065952 h 3394800"/>
              <a:gd name="connsiteX302" fmla="*/ 5244005 w 6058799"/>
              <a:gd name="connsiteY302" fmla="*/ 3076928 h 3394800"/>
              <a:gd name="connsiteX303" fmla="*/ 5246523 w 6058799"/>
              <a:gd name="connsiteY303" fmla="*/ 3087994 h 3394800"/>
              <a:gd name="connsiteX304" fmla="*/ 5253600 w 6058799"/>
              <a:gd name="connsiteY304" fmla="*/ 3095121 h 3394800"/>
              <a:gd name="connsiteX305" fmla="*/ 5264514 w 6058799"/>
              <a:gd name="connsiteY305" fmla="*/ 3097647 h 3394800"/>
              <a:gd name="connsiteX306" fmla="*/ 5271860 w 6058799"/>
              <a:gd name="connsiteY306" fmla="*/ 3096595 h 3394800"/>
              <a:gd name="connsiteX307" fmla="*/ 5278277 w 6058799"/>
              <a:gd name="connsiteY307" fmla="*/ 3093527 h 3394800"/>
              <a:gd name="connsiteX308" fmla="*/ 5279716 w 6058799"/>
              <a:gd name="connsiteY308" fmla="*/ 3091964 h 3394800"/>
              <a:gd name="connsiteX309" fmla="*/ 5279896 w 6058799"/>
              <a:gd name="connsiteY309" fmla="*/ 3090250 h 3394800"/>
              <a:gd name="connsiteX310" fmla="*/ 5279117 w 6058799"/>
              <a:gd name="connsiteY310" fmla="*/ 3088926 h 3394800"/>
              <a:gd name="connsiteX311" fmla="*/ 5277587 w 6058799"/>
              <a:gd name="connsiteY311" fmla="*/ 3088355 h 3394800"/>
              <a:gd name="connsiteX312" fmla="*/ 5275489 w 6058799"/>
              <a:gd name="connsiteY312" fmla="*/ 3089047 h 3394800"/>
              <a:gd name="connsiteX313" fmla="*/ 5270091 w 6058799"/>
              <a:gd name="connsiteY313" fmla="*/ 3091542 h 3394800"/>
              <a:gd name="connsiteX314" fmla="*/ 5264514 w 6058799"/>
              <a:gd name="connsiteY314" fmla="*/ 3092294 h 3394800"/>
              <a:gd name="connsiteX315" fmla="*/ 5254080 w 6058799"/>
              <a:gd name="connsiteY315" fmla="*/ 3088325 h 3394800"/>
              <a:gd name="connsiteX316" fmla="*/ 5250451 w 6058799"/>
              <a:gd name="connsiteY316" fmla="*/ 3078251 h 3394800"/>
              <a:gd name="connsiteX317" fmla="*/ 5277797 w 6058799"/>
              <a:gd name="connsiteY317" fmla="*/ 3078251 h 3394800"/>
              <a:gd name="connsiteX318" fmla="*/ 5279926 w 6058799"/>
              <a:gd name="connsiteY318" fmla="*/ 3077619 h 3394800"/>
              <a:gd name="connsiteX319" fmla="*/ 5280676 w 6058799"/>
              <a:gd name="connsiteY319" fmla="*/ 3075665 h 3394800"/>
              <a:gd name="connsiteX320" fmla="*/ 5279476 w 6058799"/>
              <a:gd name="connsiteY320" fmla="*/ 3067485 h 3394800"/>
              <a:gd name="connsiteX321" fmla="*/ 5276028 w 6058799"/>
              <a:gd name="connsiteY321" fmla="*/ 3061291 h 3394800"/>
              <a:gd name="connsiteX322" fmla="*/ 5270541 w 6058799"/>
              <a:gd name="connsiteY322" fmla="*/ 3057381 h 3394800"/>
              <a:gd name="connsiteX323" fmla="*/ 5263285 w 6058799"/>
              <a:gd name="connsiteY323" fmla="*/ 3055998 h 3394800"/>
              <a:gd name="connsiteX324" fmla="*/ 5465501 w 6058799"/>
              <a:gd name="connsiteY324" fmla="*/ 3043849 h 3394800"/>
              <a:gd name="connsiteX325" fmla="*/ 5463042 w 6058799"/>
              <a:gd name="connsiteY325" fmla="*/ 3044721 h 3394800"/>
              <a:gd name="connsiteX326" fmla="*/ 5462113 w 6058799"/>
              <a:gd name="connsiteY326" fmla="*/ 3047247 h 3394800"/>
              <a:gd name="connsiteX327" fmla="*/ 5462113 w 6058799"/>
              <a:gd name="connsiteY327" fmla="*/ 3056750 h 3394800"/>
              <a:gd name="connsiteX328" fmla="*/ 5456596 w 6058799"/>
              <a:gd name="connsiteY328" fmla="*/ 3056750 h 3394800"/>
              <a:gd name="connsiteX329" fmla="*/ 5454467 w 6058799"/>
              <a:gd name="connsiteY329" fmla="*/ 3057411 h 3394800"/>
              <a:gd name="connsiteX330" fmla="*/ 5453717 w 6058799"/>
              <a:gd name="connsiteY330" fmla="*/ 3059306 h 3394800"/>
              <a:gd name="connsiteX331" fmla="*/ 5454467 w 6058799"/>
              <a:gd name="connsiteY331" fmla="*/ 3061261 h 3394800"/>
              <a:gd name="connsiteX332" fmla="*/ 5456596 w 6058799"/>
              <a:gd name="connsiteY332" fmla="*/ 3061952 h 3394800"/>
              <a:gd name="connsiteX333" fmla="*/ 5462113 w 6058799"/>
              <a:gd name="connsiteY333" fmla="*/ 3061952 h 3394800"/>
              <a:gd name="connsiteX334" fmla="*/ 5462113 w 6058799"/>
              <a:gd name="connsiteY334" fmla="*/ 3083032 h 3394800"/>
              <a:gd name="connsiteX335" fmla="*/ 5463702 w 6058799"/>
              <a:gd name="connsiteY335" fmla="*/ 3091001 h 3394800"/>
              <a:gd name="connsiteX336" fmla="*/ 5468410 w 6058799"/>
              <a:gd name="connsiteY336" fmla="*/ 3095963 h 3394800"/>
              <a:gd name="connsiteX337" fmla="*/ 5476296 w 6058799"/>
              <a:gd name="connsiteY337" fmla="*/ 3097647 h 3394800"/>
              <a:gd name="connsiteX338" fmla="*/ 5479234 w 6058799"/>
              <a:gd name="connsiteY338" fmla="*/ 3097377 h 3394800"/>
              <a:gd name="connsiteX339" fmla="*/ 5481813 w 6058799"/>
              <a:gd name="connsiteY339" fmla="*/ 3096745 h 3394800"/>
              <a:gd name="connsiteX340" fmla="*/ 5483102 w 6058799"/>
              <a:gd name="connsiteY340" fmla="*/ 3095602 h 3394800"/>
              <a:gd name="connsiteX341" fmla="*/ 5483462 w 6058799"/>
              <a:gd name="connsiteY341" fmla="*/ 3093768 h 3394800"/>
              <a:gd name="connsiteX342" fmla="*/ 5482982 w 6058799"/>
              <a:gd name="connsiteY342" fmla="*/ 3091783 h 3394800"/>
              <a:gd name="connsiteX343" fmla="*/ 5481723 w 6058799"/>
              <a:gd name="connsiteY343" fmla="*/ 3091302 h 3394800"/>
              <a:gd name="connsiteX344" fmla="*/ 5479894 w 6058799"/>
              <a:gd name="connsiteY344" fmla="*/ 3091633 h 3394800"/>
              <a:gd name="connsiteX345" fmla="*/ 5477195 w 6058799"/>
              <a:gd name="connsiteY345" fmla="*/ 3091964 h 3394800"/>
              <a:gd name="connsiteX346" fmla="*/ 5470779 w 6058799"/>
              <a:gd name="connsiteY346" fmla="*/ 3089528 h 3394800"/>
              <a:gd name="connsiteX347" fmla="*/ 5468800 w 6058799"/>
              <a:gd name="connsiteY347" fmla="*/ 3082371 h 3394800"/>
              <a:gd name="connsiteX348" fmla="*/ 5468800 w 6058799"/>
              <a:gd name="connsiteY348" fmla="*/ 3061952 h 3394800"/>
              <a:gd name="connsiteX349" fmla="*/ 5479174 w 6058799"/>
              <a:gd name="connsiteY349" fmla="*/ 3061952 h 3394800"/>
              <a:gd name="connsiteX350" fmla="*/ 5481333 w 6058799"/>
              <a:gd name="connsiteY350" fmla="*/ 3061261 h 3394800"/>
              <a:gd name="connsiteX351" fmla="*/ 5482053 w 6058799"/>
              <a:gd name="connsiteY351" fmla="*/ 3059306 h 3394800"/>
              <a:gd name="connsiteX352" fmla="*/ 5481333 w 6058799"/>
              <a:gd name="connsiteY352" fmla="*/ 3057411 h 3394800"/>
              <a:gd name="connsiteX353" fmla="*/ 5479174 w 6058799"/>
              <a:gd name="connsiteY353" fmla="*/ 3056750 h 3394800"/>
              <a:gd name="connsiteX354" fmla="*/ 5468800 w 6058799"/>
              <a:gd name="connsiteY354" fmla="*/ 3056750 h 3394800"/>
              <a:gd name="connsiteX355" fmla="*/ 5468800 w 6058799"/>
              <a:gd name="connsiteY355" fmla="*/ 3047247 h 3394800"/>
              <a:gd name="connsiteX356" fmla="*/ 5467930 w 6058799"/>
              <a:gd name="connsiteY356" fmla="*/ 3044721 h 3394800"/>
              <a:gd name="connsiteX357" fmla="*/ 5465501 w 6058799"/>
              <a:gd name="connsiteY357" fmla="*/ 3043849 h 3394800"/>
              <a:gd name="connsiteX358" fmla="*/ 5492847 w 6058799"/>
              <a:gd name="connsiteY358" fmla="*/ 3038887 h 3394800"/>
              <a:gd name="connsiteX359" fmla="*/ 5489639 w 6058799"/>
              <a:gd name="connsiteY359" fmla="*/ 3039940 h 3394800"/>
              <a:gd name="connsiteX360" fmla="*/ 5488499 w 6058799"/>
              <a:gd name="connsiteY360" fmla="*/ 3042947 h 3394800"/>
              <a:gd name="connsiteX361" fmla="*/ 5489639 w 6058799"/>
              <a:gd name="connsiteY361" fmla="*/ 3045954 h 3394800"/>
              <a:gd name="connsiteX362" fmla="*/ 5492847 w 6058799"/>
              <a:gd name="connsiteY362" fmla="*/ 3047067 h 3394800"/>
              <a:gd name="connsiteX363" fmla="*/ 5496116 w 6058799"/>
              <a:gd name="connsiteY363" fmla="*/ 3045954 h 3394800"/>
              <a:gd name="connsiteX364" fmla="*/ 5497225 w 6058799"/>
              <a:gd name="connsiteY364" fmla="*/ 3042947 h 3394800"/>
              <a:gd name="connsiteX365" fmla="*/ 5496116 w 6058799"/>
              <a:gd name="connsiteY365" fmla="*/ 3039940 h 3394800"/>
              <a:gd name="connsiteX366" fmla="*/ 5492847 w 6058799"/>
              <a:gd name="connsiteY366" fmla="*/ 3038887 h 3394800"/>
              <a:gd name="connsiteX367" fmla="*/ 5555635 w 6058799"/>
              <a:gd name="connsiteY367" fmla="*/ 3038076 h 3394800"/>
              <a:gd name="connsiteX368" fmla="*/ 5553176 w 6058799"/>
              <a:gd name="connsiteY368" fmla="*/ 3038947 h 3394800"/>
              <a:gd name="connsiteX369" fmla="*/ 5552337 w 6058799"/>
              <a:gd name="connsiteY369" fmla="*/ 3041474 h 3394800"/>
              <a:gd name="connsiteX370" fmla="*/ 5552337 w 6058799"/>
              <a:gd name="connsiteY370" fmla="*/ 3083604 h 3394800"/>
              <a:gd name="connsiteX371" fmla="*/ 5555485 w 6058799"/>
              <a:gd name="connsiteY371" fmla="*/ 3094009 h 3394800"/>
              <a:gd name="connsiteX372" fmla="*/ 5564540 w 6058799"/>
              <a:gd name="connsiteY372" fmla="*/ 3097647 h 3394800"/>
              <a:gd name="connsiteX373" fmla="*/ 5565950 w 6058799"/>
              <a:gd name="connsiteY373" fmla="*/ 3097587 h 3394800"/>
              <a:gd name="connsiteX374" fmla="*/ 5567359 w 6058799"/>
              <a:gd name="connsiteY374" fmla="*/ 3097407 h 3394800"/>
              <a:gd name="connsiteX375" fmla="*/ 5569488 w 6058799"/>
              <a:gd name="connsiteY375" fmla="*/ 3096414 h 3394800"/>
              <a:gd name="connsiteX376" fmla="*/ 5570148 w 6058799"/>
              <a:gd name="connsiteY376" fmla="*/ 3094189 h 3394800"/>
              <a:gd name="connsiteX377" fmla="*/ 5569788 w 6058799"/>
              <a:gd name="connsiteY377" fmla="*/ 3092204 h 3394800"/>
              <a:gd name="connsiteX378" fmla="*/ 5568499 w 6058799"/>
              <a:gd name="connsiteY378" fmla="*/ 3091783 h 3394800"/>
              <a:gd name="connsiteX379" fmla="*/ 5567359 w 6058799"/>
              <a:gd name="connsiteY379" fmla="*/ 3091873 h 3394800"/>
              <a:gd name="connsiteX380" fmla="*/ 5566040 w 6058799"/>
              <a:gd name="connsiteY380" fmla="*/ 3091964 h 3394800"/>
              <a:gd name="connsiteX381" fmla="*/ 5560792 w 6058799"/>
              <a:gd name="connsiteY381" fmla="*/ 3089768 h 3394800"/>
              <a:gd name="connsiteX382" fmla="*/ 5559023 w 6058799"/>
              <a:gd name="connsiteY382" fmla="*/ 3083123 h 3394800"/>
              <a:gd name="connsiteX383" fmla="*/ 5559023 w 6058799"/>
              <a:gd name="connsiteY383" fmla="*/ 3041474 h 3394800"/>
              <a:gd name="connsiteX384" fmla="*/ 5558124 w 6058799"/>
              <a:gd name="connsiteY384" fmla="*/ 3038947 h 3394800"/>
              <a:gd name="connsiteX385" fmla="*/ 5555635 w 6058799"/>
              <a:gd name="connsiteY385" fmla="*/ 3038076 h 3394800"/>
              <a:gd name="connsiteX386" fmla="*/ 5295968 w 6058799"/>
              <a:gd name="connsiteY386" fmla="*/ 2929246 h 3394800"/>
              <a:gd name="connsiteX387" fmla="*/ 5518184 w 6058799"/>
              <a:gd name="connsiteY387" fmla="*/ 2929246 h 3394800"/>
              <a:gd name="connsiteX388" fmla="*/ 5518184 w 6058799"/>
              <a:gd name="connsiteY388" fmla="*/ 2953995 h 3394800"/>
              <a:gd name="connsiteX389" fmla="*/ 5295968 w 6058799"/>
              <a:gd name="connsiteY389" fmla="*/ 2953995 h 3394800"/>
              <a:gd name="connsiteX390" fmla="*/ 5295968 w 6058799"/>
              <a:gd name="connsiteY390" fmla="*/ 2830221 h 3394800"/>
              <a:gd name="connsiteX391" fmla="*/ 5518184 w 6058799"/>
              <a:gd name="connsiteY391" fmla="*/ 2830221 h 3394800"/>
              <a:gd name="connsiteX392" fmla="*/ 5518184 w 6058799"/>
              <a:gd name="connsiteY392" fmla="*/ 2854970 h 3394800"/>
              <a:gd name="connsiteX393" fmla="*/ 5320675 w 6058799"/>
              <a:gd name="connsiteY393" fmla="*/ 2854970 h 3394800"/>
              <a:gd name="connsiteX394" fmla="*/ 5320675 w 6058799"/>
              <a:gd name="connsiteY394" fmla="*/ 2912737 h 3394800"/>
              <a:gd name="connsiteX395" fmla="*/ 5295968 w 6058799"/>
              <a:gd name="connsiteY395" fmla="*/ 2912737 h 3394800"/>
              <a:gd name="connsiteX396" fmla="*/ 5295968 w 6058799"/>
              <a:gd name="connsiteY396" fmla="*/ 2731165 h 3394800"/>
              <a:gd name="connsiteX397" fmla="*/ 5518184 w 6058799"/>
              <a:gd name="connsiteY397" fmla="*/ 2731165 h 3394800"/>
              <a:gd name="connsiteX398" fmla="*/ 5518184 w 6058799"/>
              <a:gd name="connsiteY398" fmla="*/ 2813711 h 3394800"/>
              <a:gd name="connsiteX399" fmla="*/ 5493477 w 6058799"/>
              <a:gd name="connsiteY399" fmla="*/ 2813711 h 3394800"/>
              <a:gd name="connsiteX400" fmla="*/ 5493477 w 6058799"/>
              <a:gd name="connsiteY400" fmla="*/ 2755914 h 3394800"/>
              <a:gd name="connsiteX401" fmla="*/ 5320675 w 6058799"/>
              <a:gd name="connsiteY401" fmla="*/ 2755914 h 3394800"/>
              <a:gd name="connsiteX402" fmla="*/ 5320675 w 6058799"/>
              <a:gd name="connsiteY402" fmla="*/ 2813711 h 3394800"/>
              <a:gd name="connsiteX403" fmla="*/ 5295968 w 6058799"/>
              <a:gd name="connsiteY403" fmla="*/ 2813711 h 3394800"/>
              <a:gd name="connsiteX404" fmla="*/ 5323434 w 6058799"/>
              <a:gd name="connsiteY404" fmla="*/ 2673398 h 3394800"/>
              <a:gd name="connsiteX405" fmla="*/ 5238368 w 6058799"/>
              <a:gd name="connsiteY405" fmla="*/ 2758681 h 3394800"/>
              <a:gd name="connsiteX406" fmla="*/ 5238368 w 6058799"/>
              <a:gd name="connsiteY406" fmla="*/ 2926480 h 3394800"/>
              <a:gd name="connsiteX407" fmla="*/ 5323434 w 6058799"/>
              <a:gd name="connsiteY407" fmla="*/ 3011763 h 3394800"/>
              <a:gd name="connsiteX408" fmla="*/ 5490718 w 6058799"/>
              <a:gd name="connsiteY408" fmla="*/ 3011763 h 3394800"/>
              <a:gd name="connsiteX409" fmla="*/ 5575755 w 6058799"/>
              <a:gd name="connsiteY409" fmla="*/ 2926480 h 3394800"/>
              <a:gd name="connsiteX410" fmla="*/ 5575755 w 6058799"/>
              <a:gd name="connsiteY410" fmla="*/ 2758681 h 3394800"/>
              <a:gd name="connsiteX411" fmla="*/ 5490718 w 6058799"/>
              <a:gd name="connsiteY411" fmla="*/ 2673398 h 3394800"/>
              <a:gd name="connsiteX412" fmla="*/ 0 w 6058799"/>
              <a:gd name="connsiteY412" fmla="*/ 0 h 3394800"/>
              <a:gd name="connsiteX413" fmla="*/ 6058799 w 6058799"/>
              <a:gd name="connsiteY413" fmla="*/ 0 h 3394800"/>
              <a:gd name="connsiteX414" fmla="*/ 6058799 w 6058799"/>
              <a:gd name="connsiteY414" fmla="*/ 3394800 h 3394800"/>
              <a:gd name="connsiteX415" fmla="*/ 0 w 6058799"/>
              <a:gd name="connsiteY415" fmla="*/ 3394800 h 339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6058799" h="3394800">
                <a:moveTo>
                  <a:pt x="5353748" y="3143596"/>
                </a:moveTo>
                <a:cubicBezTo>
                  <a:pt x="5356297" y="3143596"/>
                  <a:pt x="5358396" y="3144168"/>
                  <a:pt x="5360075" y="3145250"/>
                </a:cubicBezTo>
                <a:cubicBezTo>
                  <a:pt x="5361754" y="3146363"/>
                  <a:pt x="5363014" y="3147957"/>
                  <a:pt x="5363913" y="3150002"/>
                </a:cubicBezTo>
                <a:cubicBezTo>
                  <a:pt x="5364663" y="3151836"/>
                  <a:pt x="5365083" y="3154001"/>
                  <a:pt x="5365172" y="3156497"/>
                </a:cubicBezTo>
                <a:lnTo>
                  <a:pt x="5340855" y="3156497"/>
                </a:lnTo>
                <a:cubicBezTo>
                  <a:pt x="5341035" y="3154452"/>
                  <a:pt x="5341515" y="3152588"/>
                  <a:pt x="5342234" y="3150904"/>
                </a:cubicBezTo>
                <a:cubicBezTo>
                  <a:pt x="5343224" y="3148618"/>
                  <a:pt x="5344693" y="3146844"/>
                  <a:pt x="5346642" y="3145551"/>
                </a:cubicBezTo>
                <a:cubicBezTo>
                  <a:pt x="5348591" y="3144258"/>
                  <a:pt x="5350960" y="3143596"/>
                  <a:pt x="5353748" y="3143596"/>
                </a:cubicBezTo>
                <a:close/>
                <a:moveTo>
                  <a:pt x="5274169" y="3138965"/>
                </a:moveTo>
                <a:cubicBezTo>
                  <a:pt x="5273060" y="3138965"/>
                  <a:pt x="5272250" y="3139296"/>
                  <a:pt x="5271681" y="3139898"/>
                </a:cubicBezTo>
                <a:cubicBezTo>
                  <a:pt x="5271141" y="3140499"/>
                  <a:pt x="5270871" y="3141371"/>
                  <a:pt x="5270871" y="3142544"/>
                </a:cubicBezTo>
                <a:lnTo>
                  <a:pt x="5270871" y="3176344"/>
                </a:lnTo>
                <a:cubicBezTo>
                  <a:pt x="5270871" y="3177487"/>
                  <a:pt x="5271141" y="3178389"/>
                  <a:pt x="5271681" y="3179021"/>
                </a:cubicBezTo>
                <a:cubicBezTo>
                  <a:pt x="5272250" y="3179652"/>
                  <a:pt x="5273060" y="3179983"/>
                  <a:pt x="5274169" y="3179983"/>
                </a:cubicBezTo>
                <a:cubicBezTo>
                  <a:pt x="5275249" y="3179983"/>
                  <a:pt x="5276088" y="3179652"/>
                  <a:pt x="5276658" y="3179021"/>
                </a:cubicBezTo>
                <a:cubicBezTo>
                  <a:pt x="5277258" y="3178389"/>
                  <a:pt x="5277527" y="3177487"/>
                  <a:pt x="5277527" y="3176344"/>
                </a:cubicBezTo>
                <a:lnTo>
                  <a:pt x="5277527" y="3142544"/>
                </a:lnTo>
                <a:cubicBezTo>
                  <a:pt x="5277527" y="3141371"/>
                  <a:pt x="5277228" y="3140499"/>
                  <a:pt x="5276628" y="3139898"/>
                </a:cubicBezTo>
                <a:cubicBezTo>
                  <a:pt x="5276028" y="3139296"/>
                  <a:pt x="5275188" y="3138965"/>
                  <a:pt x="5274169" y="3138965"/>
                </a:cubicBezTo>
                <a:close/>
                <a:moveTo>
                  <a:pt x="5353598" y="3138635"/>
                </a:moveTo>
                <a:cubicBezTo>
                  <a:pt x="5349820" y="3138635"/>
                  <a:pt x="5346462" y="3139537"/>
                  <a:pt x="5343584" y="3141281"/>
                </a:cubicBezTo>
                <a:cubicBezTo>
                  <a:pt x="5340705" y="3143055"/>
                  <a:pt x="5338426" y="3145491"/>
                  <a:pt x="5336777" y="3148618"/>
                </a:cubicBezTo>
                <a:cubicBezTo>
                  <a:pt x="5335128" y="3151716"/>
                  <a:pt x="5334318" y="3155355"/>
                  <a:pt x="5334318" y="3159564"/>
                </a:cubicBezTo>
                <a:cubicBezTo>
                  <a:pt x="5334318" y="3163865"/>
                  <a:pt x="5335158" y="3167533"/>
                  <a:pt x="5336837" y="3170631"/>
                </a:cubicBezTo>
                <a:cubicBezTo>
                  <a:pt x="5338516" y="3173728"/>
                  <a:pt x="5340855" y="3176104"/>
                  <a:pt x="5343913" y="3177788"/>
                </a:cubicBezTo>
                <a:cubicBezTo>
                  <a:pt x="5346972" y="3179472"/>
                  <a:pt x="5350600" y="3180314"/>
                  <a:pt x="5354828" y="3180314"/>
                </a:cubicBezTo>
                <a:cubicBezTo>
                  <a:pt x="5357256" y="3180314"/>
                  <a:pt x="5359685" y="3179953"/>
                  <a:pt x="5362174" y="3179231"/>
                </a:cubicBezTo>
                <a:cubicBezTo>
                  <a:pt x="5364633" y="3178510"/>
                  <a:pt x="5366792" y="3177487"/>
                  <a:pt x="5368591" y="3176164"/>
                </a:cubicBezTo>
                <a:cubicBezTo>
                  <a:pt x="5369310" y="3175713"/>
                  <a:pt x="5369790" y="3175202"/>
                  <a:pt x="5370030" y="3174600"/>
                </a:cubicBezTo>
                <a:cubicBezTo>
                  <a:pt x="5370270" y="3173999"/>
                  <a:pt x="5370330" y="3173427"/>
                  <a:pt x="5370210" y="3172916"/>
                </a:cubicBezTo>
                <a:cubicBezTo>
                  <a:pt x="5370060" y="3172375"/>
                  <a:pt x="5369790" y="3171924"/>
                  <a:pt x="5369430" y="3171593"/>
                </a:cubicBezTo>
                <a:cubicBezTo>
                  <a:pt x="5369041" y="3171232"/>
                  <a:pt x="5368531" y="3171022"/>
                  <a:pt x="5367901" y="3170992"/>
                </a:cubicBezTo>
                <a:cubicBezTo>
                  <a:pt x="5367272" y="3170962"/>
                  <a:pt x="5366552" y="3171202"/>
                  <a:pt x="5365802" y="3171713"/>
                </a:cubicBezTo>
                <a:cubicBezTo>
                  <a:pt x="5364033" y="3172856"/>
                  <a:pt x="5362234" y="3173698"/>
                  <a:pt x="5360405" y="3174179"/>
                </a:cubicBezTo>
                <a:cubicBezTo>
                  <a:pt x="5358546" y="3174690"/>
                  <a:pt x="5356687" y="3174931"/>
                  <a:pt x="5354828" y="3174931"/>
                </a:cubicBezTo>
                <a:cubicBezTo>
                  <a:pt x="5350330" y="3174931"/>
                  <a:pt x="5346852" y="3173608"/>
                  <a:pt x="5344423" y="3170962"/>
                </a:cubicBezTo>
                <a:cubicBezTo>
                  <a:pt x="5342204" y="3168586"/>
                  <a:pt x="5341005" y="3165218"/>
                  <a:pt x="5340765" y="3160888"/>
                </a:cubicBezTo>
                <a:lnTo>
                  <a:pt x="5368111" y="3160888"/>
                </a:lnTo>
                <a:cubicBezTo>
                  <a:pt x="5369041" y="3160888"/>
                  <a:pt x="5369760" y="3160677"/>
                  <a:pt x="5370240" y="3160256"/>
                </a:cubicBezTo>
                <a:cubicBezTo>
                  <a:pt x="5370750" y="3159835"/>
                  <a:pt x="5370990" y="3159203"/>
                  <a:pt x="5370990" y="3158302"/>
                </a:cubicBezTo>
                <a:cubicBezTo>
                  <a:pt x="5370990" y="3155294"/>
                  <a:pt x="5370600" y="3152558"/>
                  <a:pt x="5369790" y="3150122"/>
                </a:cubicBezTo>
                <a:cubicBezTo>
                  <a:pt x="5368981" y="3147716"/>
                  <a:pt x="5367841" y="3145641"/>
                  <a:pt x="5366342" y="3143927"/>
                </a:cubicBezTo>
                <a:cubicBezTo>
                  <a:pt x="5364813" y="3142243"/>
                  <a:pt x="5362984" y="3140920"/>
                  <a:pt x="5360855" y="3140018"/>
                </a:cubicBezTo>
                <a:cubicBezTo>
                  <a:pt x="5358696" y="3139116"/>
                  <a:pt x="5356297" y="3138635"/>
                  <a:pt x="5353598" y="3138635"/>
                </a:cubicBezTo>
                <a:close/>
                <a:moveTo>
                  <a:pt x="5310241" y="3138635"/>
                </a:moveTo>
                <a:cubicBezTo>
                  <a:pt x="5306852" y="3138635"/>
                  <a:pt x="5303854" y="3139447"/>
                  <a:pt x="5301215" y="3141071"/>
                </a:cubicBezTo>
                <a:cubicBezTo>
                  <a:pt x="5299236" y="3142333"/>
                  <a:pt x="5297647" y="3144048"/>
                  <a:pt x="5296508" y="3146213"/>
                </a:cubicBezTo>
                <a:lnTo>
                  <a:pt x="5296508" y="3142213"/>
                </a:lnTo>
                <a:cubicBezTo>
                  <a:pt x="5296508" y="3141100"/>
                  <a:pt x="5296208" y="3140259"/>
                  <a:pt x="5295638" y="3139687"/>
                </a:cubicBezTo>
                <a:cubicBezTo>
                  <a:pt x="5295038" y="3139116"/>
                  <a:pt x="5294229" y="3138815"/>
                  <a:pt x="5293179" y="3138815"/>
                </a:cubicBezTo>
                <a:cubicBezTo>
                  <a:pt x="5292160" y="3138815"/>
                  <a:pt x="5291350" y="3139116"/>
                  <a:pt x="5290811" y="3139687"/>
                </a:cubicBezTo>
                <a:cubicBezTo>
                  <a:pt x="5290271" y="3140259"/>
                  <a:pt x="5289971" y="3141100"/>
                  <a:pt x="5289971" y="3142213"/>
                </a:cubicBezTo>
                <a:lnTo>
                  <a:pt x="5289971" y="3176675"/>
                </a:lnTo>
                <a:cubicBezTo>
                  <a:pt x="5289971" y="3177758"/>
                  <a:pt x="5290271" y="3178630"/>
                  <a:pt x="5290811" y="3179231"/>
                </a:cubicBezTo>
                <a:cubicBezTo>
                  <a:pt x="5291350" y="3179832"/>
                  <a:pt x="5292190" y="3180134"/>
                  <a:pt x="5293269" y="3180134"/>
                </a:cubicBezTo>
                <a:cubicBezTo>
                  <a:pt x="5295518" y="3180134"/>
                  <a:pt x="5296658" y="3178991"/>
                  <a:pt x="5296658" y="3176675"/>
                </a:cubicBezTo>
                <a:lnTo>
                  <a:pt x="5296658" y="3156678"/>
                </a:lnTo>
                <a:cubicBezTo>
                  <a:pt x="5296658" y="3152858"/>
                  <a:pt x="5297737" y="3149821"/>
                  <a:pt x="5299896" y="3147536"/>
                </a:cubicBezTo>
                <a:cubicBezTo>
                  <a:pt x="5302085" y="3145250"/>
                  <a:pt x="5304993" y="3144107"/>
                  <a:pt x="5308681" y="3144107"/>
                </a:cubicBezTo>
                <a:cubicBezTo>
                  <a:pt x="5311860" y="3144107"/>
                  <a:pt x="5314199" y="3144980"/>
                  <a:pt x="5315638" y="3146694"/>
                </a:cubicBezTo>
                <a:cubicBezTo>
                  <a:pt x="5317107" y="3148438"/>
                  <a:pt x="5317827" y="3151175"/>
                  <a:pt x="5317827" y="3154934"/>
                </a:cubicBezTo>
                <a:lnTo>
                  <a:pt x="5317827" y="3176675"/>
                </a:lnTo>
                <a:cubicBezTo>
                  <a:pt x="5317827" y="3177758"/>
                  <a:pt x="5318127" y="3178630"/>
                  <a:pt x="5318696" y="3179231"/>
                </a:cubicBezTo>
                <a:cubicBezTo>
                  <a:pt x="5319266" y="3179832"/>
                  <a:pt x="5320106" y="3180134"/>
                  <a:pt x="5321215" y="3180134"/>
                </a:cubicBezTo>
                <a:cubicBezTo>
                  <a:pt x="5322265" y="3180134"/>
                  <a:pt x="5323074" y="3179832"/>
                  <a:pt x="5323644" y="3179231"/>
                </a:cubicBezTo>
                <a:cubicBezTo>
                  <a:pt x="5324214" y="3178630"/>
                  <a:pt x="5324513" y="3177758"/>
                  <a:pt x="5324513" y="3176675"/>
                </a:cubicBezTo>
                <a:lnTo>
                  <a:pt x="5324513" y="3154512"/>
                </a:lnTo>
                <a:cubicBezTo>
                  <a:pt x="5324513" y="3150934"/>
                  <a:pt x="5323974" y="3147987"/>
                  <a:pt x="5322954" y="3145641"/>
                </a:cubicBezTo>
                <a:cubicBezTo>
                  <a:pt x="5321905" y="3143296"/>
                  <a:pt x="5320316" y="3141551"/>
                  <a:pt x="5318217" y="3140379"/>
                </a:cubicBezTo>
                <a:cubicBezTo>
                  <a:pt x="5316088" y="3139236"/>
                  <a:pt x="5313449" y="3138635"/>
                  <a:pt x="5310241" y="3138635"/>
                </a:cubicBezTo>
                <a:close/>
                <a:moveTo>
                  <a:pt x="5274169" y="3121554"/>
                </a:moveTo>
                <a:cubicBezTo>
                  <a:pt x="5272790" y="3121554"/>
                  <a:pt x="5271711" y="3121885"/>
                  <a:pt x="5270961" y="3122577"/>
                </a:cubicBezTo>
                <a:cubicBezTo>
                  <a:pt x="5270181" y="3123268"/>
                  <a:pt x="5269791" y="3124260"/>
                  <a:pt x="5269791" y="3125584"/>
                </a:cubicBezTo>
                <a:cubicBezTo>
                  <a:pt x="5269791" y="3126846"/>
                  <a:pt x="5270181" y="3127869"/>
                  <a:pt x="5270961" y="3128621"/>
                </a:cubicBezTo>
                <a:cubicBezTo>
                  <a:pt x="5271711" y="3129343"/>
                  <a:pt x="5272790" y="3129734"/>
                  <a:pt x="5274169" y="3129734"/>
                </a:cubicBezTo>
                <a:cubicBezTo>
                  <a:pt x="5275578" y="3129734"/>
                  <a:pt x="5276658" y="3129343"/>
                  <a:pt x="5277407" y="3128621"/>
                </a:cubicBezTo>
                <a:cubicBezTo>
                  <a:pt x="5278157" y="3127869"/>
                  <a:pt x="5278517" y="3126846"/>
                  <a:pt x="5278517" y="3125584"/>
                </a:cubicBezTo>
                <a:cubicBezTo>
                  <a:pt x="5278517" y="3124260"/>
                  <a:pt x="5278157" y="3123268"/>
                  <a:pt x="5277407" y="3122577"/>
                </a:cubicBezTo>
                <a:cubicBezTo>
                  <a:pt x="5276658" y="3121885"/>
                  <a:pt x="5275578" y="3121554"/>
                  <a:pt x="5274169" y="3121554"/>
                </a:cubicBezTo>
                <a:close/>
                <a:moveTo>
                  <a:pt x="5249762" y="3120712"/>
                </a:moveTo>
                <a:cubicBezTo>
                  <a:pt x="5248682" y="3120712"/>
                  <a:pt x="5247842" y="3121013"/>
                  <a:pt x="5247303" y="3121584"/>
                </a:cubicBezTo>
                <a:cubicBezTo>
                  <a:pt x="5246763" y="3122155"/>
                  <a:pt x="5246463" y="3122998"/>
                  <a:pt x="5246463" y="3124110"/>
                </a:cubicBezTo>
                <a:lnTo>
                  <a:pt x="5246463" y="3166240"/>
                </a:lnTo>
                <a:cubicBezTo>
                  <a:pt x="5246463" y="3170781"/>
                  <a:pt x="5247513" y="3174239"/>
                  <a:pt x="5249612" y="3176675"/>
                </a:cubicBezTo>
                <a:cubicBezTo>
                  <a:pt x="5251681" y="3179081"/>
                  <a:pt x="5254709" y="3180314"/>
                  <a:pt x="5258667" y="3180314"/>
                </a:cubicBezTo>
                <a:cubicBezTo>
                  <a:pt x="5259117" y="3180314"/>
                  <a:pt x="5259567" y="3180284"/>
                  <a:pt x="5260076" y="3180223"/>
                </a:cubicBezTo>
                <a:cubicBezTo>
                  <a:pt x="5260556" y="3180164"/>
                  <a:pt x="5261036" y="3180103"/>
                  <a:pt x="5261456" y="3180043"/>
                </a:cubicBezTo>
                <a:cubicBezTo>
                  <a:pt x="5262445" y="3179893"/>
                  <a:pt x="5263165" y="3179562"/>
                  <a:pt x="5263614" y="3179051"/>
                </a:cubicBezTo>
                <a:cubicBezTo>
                  <a:pt x="5264064" y="3178570"/>
                  <a:pt x="5264274" y="3177818"/>
                  <a:pt x="5264274" y="3176825"/>
                </a:cubicBezTo>
                <a:cubicBezTo>
                  <a:pt x="5264274" y="3175833"/>
                  <a:pt x="5264154" y="3175172"/>
                  <a:pt x="5263914" y="3174841"/>
                </a:cubicBezTo>
                <a:cubicBezTo>
                  <a:pt x="5263644" y="3174510"/>
                  <a:pt x="5263225" y="3174390"/>
                  <a:pt x="5262625" y="3174420"/>
                </a:cubicBezTo>
                <a:cubicBezTo>
                  <a:pt x="5262235" y="3174420"/>
                  <a:pt x="5261845" y="3174450"/>
                  <a:pt x="5261456" y="3174510"/>
                </a:cubicBezTo>
                <a:cubicBezTo>
                  <a:pt x="5261096" y="3174570"/>
                  <a:pt x="5260646" y="3174600"/>
                  <a:pt x="5260136" y="3174600"/>
                </a:cubicBezTo>
                <a:cubicBezTo>
                  <a:pt x="5257858" y="3174600"/>
                  <a:pt x="5256088" y="3173878"/>
                  <a:pt x="5254919" y="3172405"/>
                </a:cubicBezTo>
                <a:cubicBezTo>
                  <a:pt x="5253750" y="3170962"/>
                  <a:pt x="5253150" y="3168736"/>
                  <a:pt x="5253150" y="3165759"/>
                </a:cubicBezTo>
                <a:lnTo>
                  <a:pt x="5253150" y="3124110"/>
                </a:lnTo>
                <a:cubicBezTo>
                  <a:pt x="5253150" y="3122998"/>
                  <a:pt x="5252850" y="3122155"/>
                  <a:pt x="5252251" y="3121584"/>
                </a:cubicBezTo>
                <a:cubicBezTo>
                  <a:pt x="5251651" y="3121013"/>
                  <a:pt x="5250811" y="3120712"/>
                  <a:pt x="5249762" y="3120712"/>
                </a:cubicBezTo>
                <a:close/>
                <a:moveTo>
                  <a:pt x="5531018" y="3077980"/>
                </a:moveTo>
                <a:lnTo>
                  <a:pt x="5533566" y="3077980"/>
                </a:lnTo>
                <a:lnTo>
                  <a:pt x="5533566" y="3080476"/>
                </a:lnTo>
                <a:cubicBezTo>
                  <a:pt x="5533566" y="3082852"/>
                  <a:pt x="5533087" y="3084927"/>
                  <a:pt x="5532127" y="3086761"/>
                </a:cubicBezTo>
                <a:cubicBezTo>
                  <a:pt x="5531167" y="3088565"/>
                  <a:pt x="5529848" y="3090009"/>
                  <a:pt x="5528169" y="3091062"/>
                </a:cubicBezTo>
                <a:cubicBezTo>
                  <a:pt x="5526490" y="3092084"/>
                  <a:pt x="5524571" y="3092625"/>
                  <a:pt x="5522352" y="3092625"/>
                </a:cubicBezTo>
                <a:cubicBezTo>
                  <a:pt x="5519653" y="3092625"/>
                  <a:pt x="5517525" y="3091903"/>
                  <a:pt x="5515965" y="3090460"/>
                </a:cubicBezTo>
                <a:cubicBezTo>
                  <a:pt x="5514406" y="3089047"/>
                  <a:pt x="5513627" y="3087182"/>
                  <a:pt x="5513627" y="3084927"/>
                </a:cubicBezTo>
                <a:cubicBezTo>
                  <a:pt x="5513627" y="3083123"/>
                  <a:pt x="5514136" y="3081709"/>
                  <a:pt x="5515156" y="3080717"/>
                </a:cubicBezTo>
                <a:cubicBezTo>
                  <a:pt x="5516175" y="3079725"/>
                  <a:pt x="5517945" y="3079033"/>
                  <a:pt x="5520493" y="3078612"/>
                </a:cubicBezTo>
                <a:cubicBezTo>
                  <a:pt x="5523072" y="3078191"/>
                  <a:pt x="5526550" y="3077980"/>
                  <a:pt x="5531018" y="3077980"/>
                </a:cubicBezTo>
                <a:close/>
                <a:moveTo>
                  <a:pt x="5386552" y="3060960"/>
                </a:moveTo>
                <a:cubicBezTo>
                  <a:pt x="5389071" y="3060960"/>
                  <a:pt x="5391199" y="3061531"/>
                  <a:pt x="5392848" y="3062614"/>
                </a:cubicBezTo>
                <a:cubicBezTo>
                  <a:pt x="5394528" y="3063726"/>
                  <a:pt x="5395817" y="3065290"/>
                  <a:pt x="5396686" y="3067365"/>
                </a:cubicBezTo>
                <a:cubicBezTo>
                  <a:pt x="5397466" y="3069200"/>
                  <a:pt x="5397886" y="3071365"/>
                  <a:pt x="5397976" y="3073860"/>
                </a:cubicBezTo>
                <a:lnTo>
                  <a:pt x="5373658" y="3073860"/>
                </a:lnTo>
                <a:cubicBezTo>
                  <a:pt x="5373838" y="3071786"/>
                  <a:pt x="5374288" y="3069921"/>
                  <a:pt x="5375038" y="3068267"/>
                </a:cubicBezTo>
                <a:cubicBezTo>
                  <a:pt x="5375997" y="3065982"/>
                  <a:pt x="5377496" y="3064208"/>
                  <a:pt x="5379445" y="3062914"/>
                </a:cubicBezTo>
                <a:cubicBezTo>
                  <a:pt x="5381394" y="3061621"/>
                  <a:pt x="5383763" y="3060960"/>
                  <a:pt x="5386552" y="3060960"/>
                </a:cubicBezTo>
                <a:close/>
                <a:moveTo>
                  <a:pt x="5263465" y="3060960"/>
                </a:moveTo>
                <a:cubicBezTo>
                  <a:pt x="5265983" y="3060960"/>
                  <a:pt x="5268082" y="3061531"/>
                  <a:pt x="5269761" y="3062614"/>
                </a:cubicBezTo>
                <a:cubicBezTo>
                  <a:pt x="5271440" y="3063726"/>
                  <a:pt x="5272700" y="3065290"/>
                  <a:pt x="5273570" y="3067365"/>
                </a:cubicBezTo>
                <a:cubicBezTo>
                  <a:pt x="5274349" y="3069200"/>
                  <a:pt x="5274799" y="3071365"/>
                  <a:pt x="5274889" y="3073860"/>
                </a:cubicBezTo>
                <a:lnTo>
                  <a:pt x="5250541" y="3073860"/>
                </a:lnTo>
                <a:cubicBezTo>
                  <a:pt x="5250751" y="3071786"/>
                  <a:pt x="5251201" y="3069921"/>
                  <a:pt x="5251920" y="3068267"/>
                </a:cubicBezTo>
                <a:cubicBezTo>
                  <a:pt x="5252910" y="3065982"/>
                  <a:pt x="5254379" y="3064208"/>
                  <a:pt x="5256328" y="3062914"/>
                </a:cubicBezTo>
                <a:cubicBezTo>
                  <a:pt x="5258277" y="3061621"/>
                  <a:pt x="5260646" y="3060960"/>
                  <a:pt x="5263465" y="3060960"/>
                </a:cubicBezTo>
                <a:close/>
                <a:moveTo>
                  <a:pt x="5492847" y="3056329"/>
                </a:moveTo>
                <a:cubicBezTo>
                  <a:pt x="5491768" y="3056329"/>
                  <a:pt x="5490928" y="3056629"/>
                  <a:pt x="5490388" y="3057261"/>
                </a:cubicBezTo>
                <a:cubicBezTo>
                  <a:pt x="5489849" y="3057862"/>
                  <a:pt x="5489549" y="3058735"/>
                  <a:pt x="5489549" y="3059877"/>
                </a:cubicBezTo>
                <a:lnTo>
                  <a:pt x="5489549" y="3093678"/>
                </a:lnTo>
                <a:cubicBezTo>
                  <a:pt x="5489549" y="3094851"/>
                  <a:pt x="5489849" y="3095753"/>
                  <a:pt x="5490388" y="3096384"/>
                </a:cubicBezTo>
                <a:cubicBezTo>
                  <a:pt x="5490928" y="3097016"/>
                  <a:pt x="5491768" y="3097316"/>
                  <a:pt x="5492847" y="3097316"/>
                </a:cubicBezTo>
                <a:cubicBezTo>
                  <a:pt x="5493957" y="3097316"/>
                  <a:pt x="5494796" y="3097016"/>
                  <a:pt x="5495366" y="3096384"/>
                </a:cubicBezTo>
                <a:lnTo>
                  <a:pt x="5495954" y="3094554"/>
                </a:lnTo>
                <a:lnTo>
                  <a:pt x="5495987" y="3095193"/>
                </a:lnTo>
                <a:cubicBezTo>
                  <a:pt x="5496058" y="3095218"/>
                  <a:pt x="5496146" y="3094520"/>
                  <a:pt x="5496236" y="3093678"/>
                </a:cubicBezTo>
                <a:lnTo>
                  <a:pt x="5495954" y="3094554"/>
                </a:lnTo>
                <a:lnTo>
                  <a:pt x="5495842" y="3092374"/>
                </a:lnTo>
                <a:cubicBezTo>
                  <a:pt x="5495801" y="3088280"/>
                  <a:pt x="5495891" y="3078988"/>
                  <a:pt x="5496236" y="3059877"/>
                </a:cubicBezTo>
                <a:cubicBezTo>
                  <a:pt x="5496236" y="3058735"/>
                  <a:pt x="5495936" y="3057862"/>
                  <a:pt x="5495336" y="3057261"/>
                </a:cubicBezTo>
                <a:cubicBezTo>
                  <a:pt x="5494736" y="3056629"/>
                  <a:pt x="5493897" y="3056329"/>
                  <a:pt x="5492847" y="3056329"/>
                </a:cubicBezTo>
                <a:close/>
                <a:moveTo>
                  <a:pt x="5524751" y="3055998"/>
                </a:moveTo>
                <a:cubicBezTo>
                  <a:pt x="5522592" y="3055998"/>
                  <a:pt x="5520343" y="3056269"/>
                  <a:pt x="5517975" y="3056840"/>
                </a:cubicBezTo>
                <a:cubicBezTo>
                  <a:pt x="5515636" y="3057381"/>
                  <a:pt x="5513237" y="3058253"/>
                  <a:pt x="5510808" y="3059486"/>
                </a:cubicBezTo>
                <a:cubicBezTo>
                  <a:pt x="5510178" y="3059817"/>
                  <a:pt x="5509669" y="3060238"/>
                  <a:pt x="5509369" y="3060809"/>
                </a:cubicBezTo>
                <a:cubicBezTo>
                  <a:pt x="5509069" y="3061351"/>
                  <a:pt x="5508949" y="3061922"/>
                  <a:pt x="5509009" y="3062494"/>
                </a:cubicBezTo>
                <a:cubicBezTo>
                  <a:pt x="5509069" y="3063065"/>
                  <a:pt x="5509249" y="3063576"/>
                  <a:pt x="5509579" y="3064027"/>
                </a:cubicBezTo>
                <a:cubicBezTo>
                  <a:pt x="5509908" y="3064448"/>
                  <a:pt x="5510358" y="3064749"/>
                  <a:pt x="5510898" y="3064899"/>
                </a:cubicBezTo>
                <a:cubicBezTo>
                  <a:pt x="5511468" y="3065020"/>
                  <a:pt x="5512127" y="3064899"/>
                  <a:pt x="5512877" y="3064508"/>
                </a:cubicBezTo>
                <a:cubicBezTo>
                  <a:pt x="5515036" y="3063426"/>
                  <a:pt x="5517045" y="3062614"/>
                  <a:pt x="5518994" y="3062133"/>
                </a:cubicBezTo>
                <a:cubicBezTo>
                  <a:pt x="5520913" y="3061621"/>
                  <a:pt x="5522832" y="3061381"/>
                  <a:pt x="5524751" y="3061381"/>
                </a:cubicBezTo>
                <a:cubicBezTo>
                  <a:pt x="5527869" y="3061381"/>
                  <a:pt x="5530118" y="3062133"/>
                  <a:pt x="5531498" y="3063636"/>
                </a:cubicBezTo>
                <a:cubicBezTo>
                  <a:pt x="5532877" y="3065170"/>
                  <a:pt x="5533566" y="3067636"/>
                  <a:pt x="5533566" y="3071034"/>
                </a:cubicBezTo>
                <a:lnTo>
                  <a:pt x="5533566" y="3073620"/>
                </a:lnTo>
                <a:lnTo>
                  <a:pt x="5530928" y="3073620"/>
                </a:lnTo>
                <a:cubicBezTo>
                  <a:pt x="5524901" y="3073620"/>
                  <a:pt x="5520103" y="3073981"/>
                  <a:pt x="5516625" y="3074672"/>
                </a:cubicBezTo>
                <a:cubicBezTo>
                  <a:pt x="5513147" y="3075394"/>
                  <a:pt x="5510658" y="3076627"/>
                  <a:pt x="5509129" y="3078311"/>
                </a:cubicBezTo>
                <a:cubicBezTo>
                  <a:pt x="5507630" y="3080025"/>
                  <a:pt x="5506880" y="3082371"/>
                  <a:pt x="5506880" y="3085348"/>
                </a:cubicBezTo>
                <a:cubicBezTo>
                  <a:pt x="5506880" y="3087663"/>
                  <a:pt x="5507510" y="3089738"/>
                  <a:pt x="5508769" y="3091633"/>
                </a:cubicBezTo>
                <a:cubicBezTo>
                  <a:pt x="5510029" y="3093497"/>
                  <a:pt x="5511737" y="3094971"/>
                  <a:pt x="5513926" y="3096053"/>
                </a:cubicBezTo>
                <a:cubicBezTo>
                  <a:pt x="5516085" y="3097136"/>
                  <a:pt x="5518544" y="3097647"/>
                  <a:pt x="5521303" y="3097647"/>
                </a:cubicBezTo>
                <a:cubicBezTo>
                  <a:pt x="5523552" y="3097647"/>
                  <a:pt x="5525560" y="3097256"/>
                  <a:pt x="5527390" y="3096414"/>
                </a:cubicBezTo>
                <a:cubicBezTo>
                  <a:pt x="5529189" y="3095602"/>
                  <a:pt x="5530718" y="3094430"/>
                  <a:pt x="5531947" y="3092956"/>
                </a:cubicBezTo>
                <a:cubicBezTo>
                  <a:pt x="5532667" y="3092084"/>
                  <a:pt x="5533267" y="3091121"/>
                  <a:pt x="5533716" y="3090039"/>
                </a:cubicBezTo>
                <a:lnTo>
                  <a:pt x="5533716" y="3094009"/>
                </a:lnTo>
                <a:cubicBezTo>
                  <a:pt x="5533716" y="3095121"/>
                  <a:pt x="5534016" y="3095963"/>
                  <a:pt x="5534556" y="3096595"/>
                </a:cubicBezTo>
                <a:cubicBezTo>
                  <a:pt x="5535096" y="3097196"/>
                  <a:pt x="5535905" y="3097497"/>
                  <a:pt x="5536955" y="3097497"/>
                </a:cubicBezTo>
                <a:cubicBezTo>
                  <a:pt x="5537944" y="3097497"/>
                  <a:pt x="5538694" y="3097196"/>
                  <a:pt x="5539204" y="3096595"/>
                </a:cubicBezTo>
                <a:cubicBezTo>
                  <a:pt x="5539743" y="3095963"/>
                  <a:pt x="5539983" y="3095121"/>
                  <a:pt x="5539983" y="3094009"/>
                </a:cubicBezTo>
                <a:lnTo>
                  <a:pt x="5539983" y="3071635"/>
                </a:lnTo>
                <a:cubicBezTo>
                  <a:pt x="5539983" y="3068057"/>
                  <a:pt x="5539443" y="3065110"/>
                  <a:pt x="5538334" y="3062824"/>
                </a:cubicBezTo>
                <a:cubicBezTo>
                  <a:pt x="5537254" y="3060539"/>
                  <a:pt x="5535576" y="3058825"/>
                  <a:pt x="5533327" y="3057712"/>
                </a:cubicBezTo>
                <a:cubicBezTo>
                  <a:pt x="5531078" y="3056569"/>
                  <a:pt x="5528199" y="3055998"/>
                  <a:pt x="5524751" y="3055998"/>
                </a:cubicBezTo>
                <a:close/>
                <a:moveTo>
                  <a:pt x="5433688" y="3055998"/>
                </a:moveTo>
                <a:cubicBezTo>
                  <a:pt x="5430299" y="3055998"/>
                  <a:pt x="5427271" y="3056810"/>
                  <a:pt x="5424662" y="3058434"/>
                </a:cubicBezTo>
                <a:cubicBezTo>
                  <a:pt x="5422653" y="3059697"/>
                  <a:pt x="5421064" y="3061441"/>
                  <a:pt x="5419924" y="3063636"/>
                </a:cubicBezTo>
                <a:lnTo>
                  <a:pt x="5419924" y="3059546"/>
                </a:lnTo>
                <a:cubicBezTo>
                  <a:pt x="5419924" y="3058464"/>
                  <a:pt x="5419655" y="3057622"/>
                  <a:pt x="5419055" y="3057050"/>
                </a:cubicBezTo>
                <a:cubicBezTo>
                  <a:pt x="5418485" y="3056449"/>
                  <a:pt x="5417676" y="3056178"/>
                  <a:pt x="5416626" y="3056178"/>
                </a:cubicBezTo>
                <a:cubicBezTo>
                  <a:pt x="5415607" y="3056178"/>
                  <a:pt x="5414797" y="3056449"/>
                  <a:pt x="5414257" y="3057050"/>
                </a:cubicBezTo>
                <a:cubicBezTo>
                  <a:pt x="5413688" y="3057622"/>
                  <a:pt x="5413418" y="3058464"/>
                  <a:pt x="5413418" y="3059546"/>
                </a:cubicBezTo>
                <a:lnTo>
                  <a:pt x="5413418" y="3094009"/>
                </a:lnTo>
                <a:cubicBezTo>
                  <a:pt x="5413418" y="3095121"/>
                  <a:pt x="5413688" y="3095963"/>
                  <a:pt x="5414257" y="3096595"/>
                </a:cubicBezTo>
                <a:cubicBezTo>
                  <a:pt x="5414797" y="3097196"/>
                  <a:pt x="5415607" y="3097497"/>
                  <a:pt x="5416716" y="3097497"/>
                </a:cubicBezTo>
                <a:cubicBezTo>
                  <a:pt x="5418965" y="3097497"/>
                  <a:pt x="5420105" y="3096324"/>
                  <a:pt x="5420105" y="3094009"/>
                </a:cubicBezTo>
                <a:lnTo>
                  <a:pt x="5420105" y="3074011"/>
                </a:lnTo>
                <a:cubicBezTo>
                  <a:pt x="5420105" y="3070222"/>
                  <a:pt x="5421184" y="3067185"/>
                  <a:pt x="5423343" y="3064899"/>
                </a:cubicBezTo>
                <a:cubicBezTo>
                  <a:pt x="5425532" y="3062614"/>
                  <a:pt x="5428440" y="3061471"/>
                  <a:pt x="5432128" y="3061471"/>
                </a:cubicBezTo>
                <a:cubicBezTo>
                  <a:pt x="5435307" y="3061471"/>
                  <a:pt x="5437646" y="3062343"/>
                  <a:pt x="5439085" y="3064057"/>
                </a:cubicBezTo>
                <a:cubicBezTo>
                  <a:pt x="5440554" y="3065801"/>
                  <a:pt x="5441274" y="3068538"/>
                  <a:pt x="5441274" y="3072297"/>
                </a:cubicBezTo>
                <a:lnTo>
                  <a:pt x="5441274" y="3094009"/>
                </a:lnTo>
                <a:cubicBezTo>
                  <a:pt x="5441274" y="3095121"/>
                  <a:pt x="5441573" y="3095963"/>
                  <a:pt x="5442143" y="3096595"/>
                </a:cubicBezTo>
                <a:cubicBezTo>
                  <a:pt x="5442713" y="3097196"/>
                  <a:pt x="5443552" y="3097497"/>
                  <a:pt x="5444662" y="3097497"/>
                </a:cubicBezTo>
                <a:cubicBezTo>
                  <a:pt x="5445711" y="3097497"/>
                  <a:pt x="5446521" y="3097196"/>
                  <a:pt x="5447091" y="3096595"/>
                </a:cubicBezTo>
                <a:cubicBezTo>
                  <a:pt x="5447660" y="3095963"/>
                  <a:pt x="5447960" y="3095121"/>
                  <a:pt x="5447960" y="3094009"/>
                </a:cubicBezTo>
                <a:lnTo>
                  <a:pt x="5447960" y="3071876"/>
                </a:lnTo>
                <a:cubicBezTo>
                  <a:pt x="5447960" y="3068297"/>
                  <a:pt x="5447421" y="3065320"/>
                  <a:pt x="5446371" y="3062974"/>
                </a:cubicBezTo>
                <a:cubicBezTo>
                  <a:pt x="5445351" y="3060659"/>
                  <a:pt x="5443763" y="3058915"/>
                  <a:pt x="5441633" y="3057742"/>
                </a:cubicBezTo>
                <a:cubicBezTo>
                  <a:pt x="5439535" y="3056599"/>
                  <a:pt x="5436866" y="3055998"/>
                  <a:pt x="5433688" y="3055998"/>
                </a:cubicBezTo>
                <a:close/>
                <a:moveTo>
                  <a:pt x="5386402" y="3055998"/>
                </a:moveTo>
                <a:cubicBezTo>
                  <a:pt x="5382594" y="3055998"/>
                  <a:pt x="5379265" y="3056900"/>
                  <a:pt x="5376387" y="3058644"/>
                </a:cubicBezTo>
                <a:cubicBezTo>
                  <a:pt x="5373508" y="3060418"/>
                  <a:pt x="5371229" y="3062854"/>
                  <a:pt x="5369580" y="3065952"/>
                </a:cubicBezTo>
                <a:cubicBezTo>
                  <a:pt x="5367931" y="3069079"/>
                  <a:pt x="5367122" y="3072718"/>
                  <a:pt x="5367122" y="3076928"/>
                </a:cubicBezTo>
                <a:cubicBezTo>
                  <a:pt x="5367122" y="3081228"/>
                  <a:pt x="5367961" y="3084897"/>
                  <a:pt x="5369610" y="3087994"/>
                </a:cubicBezTo>
                <a:cubicBezTo>
                  <a:pt x="5371289" y="3091062"/>
                  <a:pt x="5373658" y="3093467"/>
                  <a:pt x="5376717" y="3095121"/>
                </a:cubicBezTo>
                <a:cubicBezTo>
                  <a:pt x="5379775" y="3096805"/>
                  <a:pt x="5383403" y="3097647"/>
                  <a:pt x="5387631" y="3097647"/>
                </a:cubicBezTo>
                <a:cubicBezTo>
                  <a:pt x="5390060" y="3097647"/>
                  <a:pt x="5392488" y="3097286"/>
                  <a:pt x="5394947" y="3096595"/>
                </a:cubicBezTo>
                <a:cubicBezTo>
                  <a:pt x="5397436" y="3095873"/>
                  <a:pt x="5399565" y="3094851"/>
                  <a:pt x="5401394" y="3093527"/>
                </a:cubicBezTo>
                <a:cubicBezTo>
                  <a:pt x="5402114" y="3093076"/>
                  <a:pt x="5402593" y="3092565"/>
                  <a:pt x="5402833" y="3091964"/>
                </a:cubicBezTo>
                <a:cubicBezTo>
                  <a:pt x="5403073" y="3091362"/>
                  <a:pt x="5403133" y="3090791"/>
                  <a:pt x="5403013" y="3090250"/>
                </a:cubicBezTo>
                <a:cubicBezTo>
                  <a:pt x="5402863" y="3089738"/>
                  <a:pt x="5402593" y="3089287"/>
                  <a:pt x="5402204" y="3088926"/>
                </a:cubicBezTo>
                <a:cubicBezTo>
                  <a:pt x="5401814" y="3088596"/>
                  <a:pt x="5401334" y="3088385"/>
                  <a:pt x="5400705" y="3088355"/>
                </a:cubicBezTo>
                <a:cubicBezTo>
                  <a:pt x="5400075" y="3088325"/>
                  <a:pt x="5399355" y="3088565"/>
                  <a:pt x="5398575" y="3089047"/>
                </a:cubicBezTo>
                <a:cubicBezTo>
                  <a:pt x="5396836" y="3090219"/>
                  <a:pt x="5395037" y="3091062"/>
                  <a:pt x="5393178" y="3091542"/>
                </a:cubicBezTo>
                <a:cubicBezTo>
                  <a:pt x="5391349" y="3092054"/>
                  <a:pt x="5389490" y="3092294"/>
                  <a:pt x="5387631" y="3092294"/>
                </a:cubicBezTo>
                <a:cubicBezTo>
                  <a:pt x="5383133" y="3092294"/>
                  <a:pt x="5379655" y="3090971"/>
                  <a:pt x="5377196" y="3088325"/>
                </a:cubicBezTo>
                <a:cubicBezTo>
                  <a:pt x="5375008" y="3085949"/>
                  <a:pt x="5373808" y="3082611"/>
                  <a:pt x="5373568" y="3078251"/>
                </a:cubicBezTo>
                <a:lnTo>
                  <a:pt x="5400884" y="3078251"/>
                </a:lnTo>
                <a:cubicBezTo>
                  <a:pt x="5401814" y="3078251"/>
                  <a:pt x="5402534" y="3078040"/>
                  <a:pt x="5403043" y="3077619"/>
                </a:cubicBezTo>
                <a:cubicBezTo>
                  <a:pt x="5403523" y="3077198"/>
                  <a:pt x="5403793" y="3076567"/>
                  <a:pt x="5403793" y="3075665"/>
                </a:cubicBezTo>
                <a:cubicBezTo>
                  <a:pt x="5403793" y="3072658"/>
                  <a:pt x="5403373" y="3069921"/>
                  <a:pt x="5402593" y="3067485"/>
                </a:cubicBezTo>
                <a:cubicBezTo>
                  <a:pt x="5401784" y="3065080"/>
                  <a:pt x="5400645" y="3063005"/>
                  <a:pt x="5399115" y="3061291"/>
                </a:cubicBezTo>
                <a:cubicBezTo>
                  <a:pt x="5397616" y="3059576"/>
                  <a:pt x="5395787" y="3058284"/>
                  <a:pt x="5393658" y="3057381"/>
                </a:cubicBezTo>
                <a:cubicBezTo>
                  <a:pt x="5391499" y="3056449"/>
                  <a:pt x="5389071" y="3055998"/>
                  <a:pt x="5386402" y="3055998"/>
                </a:cubicBezTo>
                <a:close/>
                <a:moveTo>
                  <a:pt x="5344543" y="3055998"/>
                </a:moveTo>
                <a:cubicBezTo>
                  <a:pt x="5341395" y="3055998"/>
                  <a:pt x="5338666" y="3056509"/>
                  <a:pt x="5336297" y="3057502"/>
                </a:cubicBezTo>
                <a:cubicBezTo>
                  <a:pt x="5333929" y="3058494"/>
                  <a:pt x="5332100" y="3059877"/>
                  <a:pt x="5330810" y="3061682"/>
                </a:cubicBezTo>
                <a:cubicBezTo>
                  <a:pt x="5329521" y="3063456"/>
                  <a:pt x="5328891" y="3065591"/>
                  <a:pt x="5328891" y="3068057"/>
                </a:cubicBezTo>
                <a:cubicBezTo>
                  <a:pt x="5328891" y="3070883"/>
                  <a:pt x="5329701" y="3073169"/>
                  <a:pt x="5331380" y="3074943"/>
                </a:cubicBezTo>
                <a:cubicBezTo>
                  <a:pt x="5333059" y="3076687"/>
                  <a:pt x="5335638" y="3077920"/>
                  <a:pt x="5339086" y="3078642"/>
                </a:cubicBezTo>
                <a:lnTo>
                  <a:pt x="5346582" y="3080296"/>
                </a:lnTo>
                <a:cubicBezTo>
                  <a:pt x="5348861" y="3080807"/>
                  <a:pt x="5350480" y="3081499"/>
                  <a:pt x="5351530" y="3082401"/>
                </a:cubicBezTo>
                <a:cubicBezTo>
                  <a:pt x="5352579" y="3083333"/>
                  <a:pt x="5353089" y="3084536"/>
                  <a:pt x="5353089" y="3086100"/>
                </a:cubicBezTo>
                <a:cubicBezTo>
                  <a:pt x="5353089" y="3088085"/>
                  <a:pt x="5352309" y="3089648"/>
                  <a:pt x="5350720" y="3090791"/>
                </a:cubicBezTo>
                <a:cubicBezTo>
                  <a:pt x="5349131" y="3091964"/>
                  <a:pt x="5346762" y="3092535"/>
                  <a:pt x="5343614" y="3092535"/>
                </a:cubicBezTo>
                <a:cubicBezTo>
                  <a:pt x="5341665" y="3092535"/>
                  <a:pt x="5339655" y="3092264"/>
                  <a:pt x="5337647" y="3091753"/>
                </a:cubicBezTo>
                <a:cubicBezTo>
                  <a:pt x="5335638" y="3091212"/>
                  <a:pt x="5333569" y="3090310"/>
                  <a:pt x="5331440" y="3088986"/>
                </a:cubicBezTo>
                <a:cubicBezTo>
                  <a:pt x="5330780" y="3088656"/>
                  <a:pt x="5330181" y="3088535"/>
                  <a:pt x="5329671" y="3088596"/>
                </a:cubicBezTo>
                <a:cubicBezTo>
                  <a:pt x="5329131" y="3088686"/>
                  <a:pt x="5328711" y="3088926"/>
                  <a:pt x="5328352" y="3089317"/>
                </a:cubicBezTo>
                <a:cubicBezTo>
                  <a:pt x="5327992" y="3089708"/>
                  <a:pt x="5327752" y="3090159"/>
                  <a:pt x="5327692" y="3090671"/>
                </a:cubicBezTo>
                <a:cubicBezTo>
                  <a:pt x="5327602" y="3091212"/>
                  <a:pt x="5327662" y="3091723"/>
                  <a:pt x="5327902" y="3092234"/>
                </a:cubicBezTo>
                <a:cubicBezTo>
                  <a:pt x="5328111" y="3092775"/>
                  <a:pt x="5328501" y="3093227"/>
                  <a:pt x="5329041" y="3093618"/>
                </a:cubicBezTo>
                <a:cubicBezTo>
                  <a:pt x="5331170" y="3095091"/>
                  <a:pt x="5333509" y="3096143"/>
                  <a:pt x="5335997" y="3096745"/>
                </a:cubicBezTo>
                <a:cubicBezTo>
                  <a:pt x="5338516" y="3097346"/>
                  <a:pt x="5340975" y="3097647"/>
                  <a:pt x="5343464" y="3097647"/>
                </a:cubicBezTo>
                <a:cubicBezTo>
                  <a:pt x="5348291" y="3097647"/>
                  <a:pt x="5352159" y="3096595"/>
                  <a:pt x="5355068" y="3094430"/>
                </a:cubicBezTo>
                <a:cubicBezTo>
                  <a:pt x="5358006" y="3092294"/>
                  <a:pt x="5359446" y="3089408"/>
                  <a:pt x="5359446" y="3085769"/>
                </a:cubicBezTo>
                <a:cubicBezTo>
                  <a:pt x="5359446" y="3082882"/>
                  <a:pt x="5358546" y="3080626"/>
                  <a:pt x="5356777" y="3078943"/>
                </a:cubicBezTo>
                <a:cubicBezTo>
                  <a:pt x="5354978" y="3077258"/>
                  <a:pt x="5352309" y="3076026"/>
                  <a:pt x="5348741" y="3075274"/>
                </a:cubicBezTo>
                <a:lnTo>
                  <a:pt x="5341245" y="3073680"/>
                </a:lnTo>
                <a:cubicBezTo>
                  <a:pt x="5339146" y="3073259"/>
                  <a:pt x="5337617" y="3072537"/>
                  <a:pt x="5336627" y="3071545"/>
                </a:cubicBezTo>
                <a:cubicBezTo>
                  <a:pt x="5335638" y="3070553"/>
                  <a:pt x="5335128" y="3069290"/>
                  <a:pt x="5335128" y="3067756"/>
                </a:cubicBezTo>
                <a:cubicBezTo>
                  <a:pt x="5335128" y="3065771"/>
                  <a:pt x="5335937" y="3064147"/>
                  <a:pt x="5337527" y="3062944"/>
                </a:cubicBezTo>
                <a:cubicBezTo>
                  <a:pt x="5339116" y="3061742"/>
                  <a:pt x="5341455" y="3061140"/>
                  <a:pt x="5344543" y="3061140"/>
                </a:cubicBezTo>
                <a:cubicBezTo>
                  <a:pt x="5346192" y="3061140"/>
                  <a:pt x="5347842" y="3061381"/>
                  <a:pt x="5349551" y="3061922"/>
                </a:cubicBezTo>
                <a:cubicBezTo>
                  <a:pt x="5351260" y="3062433"/>
                  <a:pt x="5352939" y="3063245"/>
                  <a:pt x="5354588" y="3064358"/>
                </a:cubicBezTo>
                <a:cubicBezTo>
                  <a:pt x="5355188" y="3064749"/>
                  <a:pt x="5355757" y="3064899"/>
                  <a:pt x="5356327" y="3064839"/>
                </a:cubicBezTo>
                <a:cubicBezTo>
                  <a:pt x="5356867" y="3064809"/>
                  <a:pt x="5357347" y="3064598"/>
                  <a:pt x="5357706" y="3064238"/>
                </a:cubicBezTo>
                <a:cubicBezTo>
                  <a:pt x="5358096" y="3063877"/>
                  <a:pt x="5358366" y="3063426"/>
                  <a:pt x="5358516" y="3062914"/>
                </a:cubicBezTo>
                <a:cubicBezTo>
                  <a:pt x="5358636" y="3062373"/>
                  <a:pt x="5358606" y="3061862"/>
                  <a:pt x="5358426" y="3061321"/>
                </a:cubicBezTo>
                <a:cubicBezTo>
                  <a:pt x="5358216" y="3060809"/>
                  <a:pt x="5357856" y="3060358"/>
                  <a:pt x="5357316" y="3059967"/>
                </a:cubicBezTo>
                <a:cubicBezTo>
                  <a:pt x="5355548" y="3058584"/>
                  <a:pt x="5353598" y="3057592"/>
                  <a:pt x="5351410" y="3056960"/>
                </a:cubicBezTo>
                <a:cubicBezTo>
                  <a:pt x="5349251" y="3056329"/>
                  <a:pt x="5346942" y="3055998"/>
                  <a:pt x="5344543" y="3055998"/>
                </a:cubicBezTo>
                <a:close/>
                <a:moveTo>
                  <a:pt x="5304903" y="3055998"/>
                </a:moveTo>
                <a:cubicBezTo>
                  <a:pt x="5301755" y="3055998"/>
                  <a:pt x="5299026" y="3056509"/>
                  <a:pt x="5296658" y="3057502"/>
                </a:cubicBezTo>
                <a:cubicBezTo>
                  <a:pt x="5294289" y="3058494"/>
                  <a:pt x="5292460" y="3059877"/>
                  <a:pt x="5291171" y="3061682"/>
                </a:cubicBezTo>
                <a:cubicBezTo>
                  <a:pt x="5289881" y="3063456"/>
                  <a:pt x="5289251" y="3065591"/>
                  <a:pt x="5289251" y="3068057"/>
                </a:cubicBezTo>
                <a:cubicBezTo>
                  <a:pt x="5289251" y="3070883"/>
                  <a:pt x="5290091" y="3073169"/>
                  <a:pt x="5291770" y="3074943"/>
                </a:cubicBezTo>
                <a:cubicBezTo>
                  <a:pt x="5293419" y="3076687"/>
                  <a:pt x="5295998" y="3077920"/>
                  <a:pt x="5299446" y="3078642"/>
                </a:cubicBezTo>
                <a:lnTo>
                  <a:pt x="5306973" y="3080296"/>
                </a:lnTo>
                <a:cubicBezTo>
                  <a:pt x="5309221" y="3080807"/>
                  <a:pt x="5310870" y="3081499"/>
                  <a:pt x="5311890" y="3082401"/>
                </a:cubicBezTo>
                <a:cubicBezTo>
                  <a:pt x="5312939" y="3083333"/>
                  <a:pt x="5313479" y="3084536"/>
                  <a:pt x="5313479" y="3086100"/>
                </a:cubicBezTo>
                <a:cubicBezTo>
                  <a:pt x="5313479" y="3088085"/>
                  <a:pt x="5312669" y="3089648"/>
                  <a:pt x="5311080" y="3090791"/>
                </a:cubicBezTo>
                <a:cubicBezTo>
                  <a:pt x="5309491" y="3091964"/>
                  <a:pt x="5307122" y="3092535"/>
                  <a:pt x="5304004" y="3092535"/>
                </a:cubicBezTo>
                <a:cubicBezTo>
                  <a:pt x="5302025" y="3092535"/>
                  <a:pt x="5300016" y="3092264"/>
                  <a:pt x="5298007" y="3091753"/>
                </a:cubicBezTo>
                <a:cubicBezTo>
                  <a:pt x="5295998" y="3091212"/>
                  <a:pt x="5293929" y="3090310"/>
                  <a:pt x="5291800" y="3088986"/>
                </a:cubicBezTo>
                <a:cubicBezTo>
                  <a:pt x="5291141" y="3088656"/>
                  <a:pt x="5290541" y="3088535"/>
                  <a:pt x="5290031" y="3088596"/>
                </a:cubicBezTo>
                <a:cubicBezTo>
                  <a:pt x="5289491" y="3088686"/>
                  <a:pt x="5289071" y="3088926"/>
                  <a:pt x="5288712" y="3089317"/>
                </a:cubicBezTo>
                <a:cubicBezTo>
                  <a:pt x="5288352" y="3089708"/>
                  <a:pt x="5288142" y="3090159"/>
                  <a:pt x="5288052" y="3090671"/>
                </a:cubicBezTo>
                <a:cubicBezTo>
                  <a:pt x="5287962" y="3091212"/>
                  <a:pt x="5288022" y="3091723"/>
                  <a:pt x="5288262" y="3092234"/>
                </a:cubicBezTo>
                <a:cubicBezTo>
                  <a:pt x="5288472" y="3092775"/>
                  <a:pt x="5288862" y="3093227"/>
                  <a:pt x="5289401" y="3093618"/>
                </a:cubicBezTo>
                <a:cubicBezTo>
                  <a:pt x="5291560" y="3095091"/>
                  <a:pt x="5293869" y="3096143"/>
                  <a:pt x="5296358" y="3096745"/>
                </a:cubicBezTo>
                <a:cubicBezTo>
                  <a:pt x="5298876" y="3097346"/>
                  <a:pt x="5301365" y="3097647"/>
                  <a:pt x="5303824" y="3097647"/>
                </a:cubicBezTo>
                <a:cubicBezTo>
                  <a:pt x="5308651" y="3097647"/>
                  <a:pt x="5312520" y="3096595"/>
                  <a:pt x="5315458" y="3094430"/>
                </a:cubicBezTo>
                <a:cubicBezTo>
                  <a:pt x="5318366" y="3092294"/>
                  <a:pt x="5319806" y="3089408"/>
                  <a:pt x="5319806" y="3085769"/>
                </a:cubicBezTo>
                <a:cubicBezTo>
                  <a:pt x="5319806" y="3082882"/>
                  <a:pt x="5318906" y="3080626"/>
                  <a:pt x="5317137" y="3078943"/>
                </a:cubicBezTo>
                <a:cubicBezTo>
                  <a:pt x="5315338" y="3077258"/>
                  <a:pt x="5312669" y="3076026"/>
                  <a:pt x="5309101" y="3075274"/>
                </a:cubicBezTo>
                <a:lnTo>
                  <a:pt x="5301605" y="3073680"/>
                </a:lnTo>
                <a:cubicBezTo>
                  <a:pt x="5299506" y="3073259"/>
                  <a:pt x="5297977" y="3072537"/>
                  <a:pt x="5296987" y="3071545"/>
                </a:cubicBezTo>
                <a:cubicBezTo>
                  <a:pt x="5295998" y="3070553"/>
                  <a:pt x="5295518" y="3069290"/>
                  <a:pt x="5295518" y="3067756"/>
                </a:cubicBezTo>
                <a:cubicBezTo>
                  <a:pt x="5295518" y="3065771"/>
                  <a:pt x="5296298" y="3064147"/>
                  <a:pt x="5297887" y="3062944"/>
                </a:cubicBezTo>
                <a:cubicBezTo>
                  <a:pt x="5299476" y="3061742"/>
                  <a:pt x="5301815" y="3061140"/>
                  <a:pt x="5304903" y="3061140"/>
                </a:cubicBezTo>
                <a:cubicBezTo>
                  <a:pt x="5306553" y="3061140"/>
                  <a:pt x="5308232" y="3061381"/>
                  <a:pt x="5309911" y="3061922"/>
                </a:cubicBezTo>
                <a:cubicBezTo>
                  <a:pt x="5311620" y="3062433"/>
                  <a:pt x="5313299" y="3063245"/>
                  <a:pt x="5314948" y="3064358"/>
                </a:cubicBezTo>
                <a:cubicBezTo>
                  <a:pt x="5315548" y="3064749"/>
                  <a:pt x="5316148" y="3064899"/>
                  <a:pt x="5316688" y="3064839"/>
                </a:cubicBezTo>
                <a:cubicBezTo>
                  <a:pt x="5317227" y="3064809"/>
                  <a:pt x="5317707" y="3064598"/>
                  <a:pt x="5318097" y="3064238"/>
                </a:cubicBezTo>
                <a:cubicBezTo>
                  <a:pt x="5318456" y="3063877"/>
                  <a:pt x="5318726" y="3063426"/>
                  <a:pt x="5318876" y="3062914"/>
                </a:cubicBezTo>
                <a:cubicBezTo>
                  <a:pt x="5318996" y="3062373"/>
                  <a:pt x="5318966" y="3061862"/>
                  <a:pt x="5318786" y="3061321"/>
                </a:cubicBezTo>
                <a:cubicBezTo>
                  <a:pt x="5318577" y="3060809"/>
                  <a:pt x="5318217" y="3060358"/>
                  <a:pt x="5317677" y="3059967"/>
                </a:cubicBezTo>
                <a:cubicBezTo>
                  <a:pt x="5315908" y="3058584"/>
                  <a:pt x="5313959" y="3057592"/>
                  <a:pt x="5311770" y="3056960"/>
                </a:cubicBezTo>
                <a:cubicBezTo>
                  <a:pt x="5309611" y="3056329"/>
                  <a:pt x="5307302" y="3055998"/>
                  <a:pt x="5304903" y="3055998"/>
                </a:cubicBezTo>
                <a:close/>
                <a:moveTo>
                  <a:pt x="5263285" y="3055998"/>
                </a:moveTo>
                <a:cubicBezTo>
                  <a:pt x="5259507" y="3055998"/>
                  <a:pt x="5256148" y="3056900"/>
                  <a:pt x="5253270" y="3058644"/>
                </a:cubicBezTo>
                <a:cubicBezTo>
                  <a:pt x="5250391" y="3060418"/>
                  <a:pt x="5248113" y="3062854"/>
                  <a:pt x="5246463" y="3065952"/>
                </a:cubicBezTo>
                <a:cubicBezTo>
                  <a:pt x="5244814" y="3069079"/>
                  <a:pt x="5244005" y="3072718"/>
                  <a:pt x="5244005" y="3076928"/>
                </a:cubicBezTo>
                <a:cubicBezTo>
                  <a:pt x="5244005" y="3081228"/>
                  <a:pt x="5244844" y="3084897"/>
                  <a:pt x="5246523" y="3087994"/>
                </a:cubicBezTo>
                <a:cubicBezTo>
                  <a:pt x="5248202" y="3091062"/>
                  <a:pt x="5250541" y="3093467"/>
                  <a:pt x="5253600" y="3095121"/>
                </a:cubicBezTo>
                <a:cubicBezTo>
                  <a:pt x="5256658" y="3096805"/>
                  <a:pt x="5260286" y="3097647"/>
                  <a:pt x="5264514" y="3097647"/>
                </a:cubicBezTo>
                <a:cubicBezTo>
                  <a:pt x="5266943" y="3097647"/>
                  <a:pt x="5269372" y="3097286"/>
                  <a:pt x="5271860" y="3096595"/>
                </a:cubicBezTo>
                <a:cubicBezTo>
                  <a:pt x="5274319" y="3095873"/>
                  <a:pt x="5276478" y="3094851"/>
                  <a:pt x="5278277" y="3093527"/>
                </a:cubicBezTo>
                <a:cubicBezTo>
                  <a:pt x="5278997" y="3093076"/>
                  <a:pt x="5279476" y="3092565"/>
                  <a:pt x="5279716" y="3091964"/>
                </a:cubicBezTo>
                <a:cubicBezTo>
                  <a:pt x="5279986" y="3091362"/>
                  <a:pt x="5280016" y="3090791"/>
                  <a:pt x="5279896" y="3090250"/>
                </a:cubicBezTo>
                <a:cubicBezTo>
                  <a:pt x="5279746" y="3089738"/>
                  <a:pt x="5279476" y="3089287"/>
                  <a:pt x="5279117" y="3088926"/>
                </a:cubicBezTo>
                <a:cubicBezTo>
                  <a:pt x="5278727" y="3088596"/>
                  <a:pt x="5278217" y="3088385"/>
                  <a:pt x="5277587" y="3088355"/>
                </a:cubicBezTo>
                <a:cubicBezTo>
                  <a:pt x="5276958" y="3088325"/>
                  <a:pt x="5276238" y="3088565"/>
                  <a:pt x="5275489" y="3089047"/>
                </a:cubicBezTo>
                <a:cubicBezTo>
                  <a:pt x="5273719" y="3090219"/>
                  <a:pt x="5271920" y="3091062"/>
                  <a:pt x="5270091" y="3091542"/>
                </a:cubicBezTo>
                <a:cubicBezTo>
                  <a:pt x="5268232" y="3092054"/>
                  <a:pt x="5266403" y="3092294"/>
                  <a:pt x="5264514" y="3092294"/>
                </a:cubicBezTo>
                <a:cubicBezTo>
                  <a:pt x="5260016" y="3092294"/>
                  <a:pt x="5256538" y="3090971"/>
                  <a:pt x="5254080" y="3088325"/>
                </a:cubicBezTo>
                <a:cubicBezTo>
                  <a:pt x="5251891" y="3085949"/>
                  <a:pt x="5250691" y="3082611"/>
                  <a:pt x="5250451" y="3078251"/>
                </a:cubicBezTo>
                <a:lnTo>
                  <a:pt x="5277797" y="3078251"/>
                </a:lnTo>
                <a:cubicBezTo>
                  <a:pt x="5278727" y="3078251"/>
                  <a:pt x="5279446" y="3078040"/>
                  <a:pt x="5279926" y="3077619"/>
                </a:cubicBezTo>
                <a:cubicBezTo>
                  <a:pt x="5280436" y="3077198"/>
                  <a:pt x="5280676" y="3076567"/>
                  <a:pt x="5280676" y="3075665"/>
                </a:cubicBezTo>
                <a:cubicBezTo>
                  <a:pt x="5280676" y="3072658"/>
                  <a:pt x="5280256" y="3069921"/>
                  <a:pt x="5279476" y="3067485"/>
                </a:cubicBezTo>
                <a:cubicBezTo>
                  <a:pt x="5278667" y="3065080"/>
                  <a:pt x="5277527" y="3063005"/>
                  <a:pt x="5276028" y="3061291"/>
                </a:cubicBezTo>
                <a:cubicBezTo>
                  <a:pt x="5274499" y="3059576"/>
                  <a:pt x="5272670" y="3058284"/>
                  <a:pt x="5270541" y="3057381"/>
                </a:cubicBezTo>
                <a:cubicBezTo>
                  <a:pt x="5268382" y="3056449"/>
                  <a:pt x="5265983" y="3055998"/>
                  <a:pt x="5263285" y="3055998"/>
                </a:cubicBezTo>
                <a:close/>
                <a:moveTo>
                  <a:pt x="5465501" y="3043849"/>
                </a:moveTo>
                <a:cubicBezTo>
                  <a:pt x="5464452" y="3043849"/>
                  <a:pt x="5463642" y="3044150"/>
                  <a:pt x="5463042" y="3044721"/>
                </a:cubicBezTo>
                <a:cubicBezTo>
                  <a:pt x="5462413" y="3045292"/>
                  <a:pt x="5462113" y="3046134"/>
                  <a:pt x="5462113" y="3047247"/>
                </a:cubicBezTo>
                <a:lnTo>
                  <a:pt x="5462113" y="3056750"/>
                </a:lnTo>
                <a:lnTo>
                  <a:pt x="5456596" y="3056750"/>
                </a:lnTo>
                <a:cubicBezTo>
                  <a:pt x="5455666" y="3056750"/>
                  <a:pt x="5454947" y="3056960"/>
                  <a:pt x="5454467" y="3057411"/>
                </a:cubicBezTo>
                <a:cubicBezTo>
                  <a:pt x="5453957" y="3057862"/>
                  <a:pt x="5453717" y="3058494"/>
                  <a:pt x="5453717" y="3059306"/>
                </a:cubicBezTo>
                <a:cubicBezTo>
                  <a:pt x="5453717" y="3060148"/>
                  <a:pt x="5453957" y="3060779"/>
                  <a:pt x="5454467" y="3061261"/>
                </a:cubicBezTo>
                <a:cubicBezTo>
                  <a:pt x="5454947" y="3061712"/>
                  <a:pt x="5455666" y="3061952"/>
                  <a:pt x="5456596" y="3061952"/>
                </a:cubicBezTo>
                <a:lnTo>
                  <a:pt x="5462113" y="3061952"/>
                </a:lnTo>
                <a:lnTo>
                  <a:pt x="5462113" y="3083032"/>
                </a:lnTo>
                <a:cubicBezTo>
                  <a:pt x="5462113" y="3086160"/>
                  <a:pt x="5462653" y="3088836"/>
                  <a:pt x="5463702" y="3091001"/>
                </a:cubicBezTo>
                <a:cubicBezTo>
                  <a:pt x="5464722" y="3093197"/>
                  <a:pt x="5466311" y="3094851"/>
                  <a:pt x="5468410" y="3095963"/>
                </a:cubicBezTo>
                <a:cubicBezTo>
                  <a:pt x="5470539" y="3097106"/>
                  <a:pt x="5473177" y="3097647"/>
                  <a:pt x="5476296" y="3097647"/>
                </a:cubicBezTo>
                <a:cubicBezTo>
                  <a:pt x="5477165" y="3097647"/>
                  <a:pt x="5478155" y="3097557"/>
                  <a:pt x="5479234" y="3097377"/>
                </a:cubicBezTo>
                <a:cubicBezTo>
                  <a:pt x="5480284" y="3097166"/>
                  <a:pt x="5481153" y="3096955"/>
                  <a:pt x="5481813" y="3096745"/>
                </a:cubicBezTo>
                <a:cubicBezTo>
                  <a:pt x="5482413" y="3096534"/>
                  <a:pt x="5482832" y="3096143"/>
                  <a:pt x="5483102" y="3095602"/>
                </a:cubicBezTo>
                <a:cubicBezTo>
                  <a:pt x="5483342" y="3095031"/>
                  <a:pt x="5483462" y="3094430"/>
                  <a:pt x="5483462" y="3093768"/>
                </a:cubicBezTo>
                <a:cubicBezTo>
                  <a:pt x="5483462" y="3092836"/>
                  <a:pt x="5483312" y="3092174"/>
                  <a:pt x="5482982" y="3091783"/>
                </a:cubicBezTo>
                <a:cubicBezTo>
                  <a:pt x="5482653" y="3091392"/>
                  <a:pt x="5482233" y="3091242"/>
                  <a:pt x="5481723" y="3091302"/>
                </a:cubicBezTo>
                <a:cubicBezTo>
                  <a:pt x="5481243" y="3091302"/>
                  <a:pt x="5480613" y="3091392"/>
                  <a:pt x="5479894" y="3091633"/>
                </a:cubicBezTo>
                <a:cubicBezTo>
                  <a:pt x="5479144" y="3091843"/>
                  <a:pt x="5478245" y="3091964"/>
                  <a:pt x="5477195" y="3091964"/>
                </a:cubicBezTo>
                <a:cubicBezTo>
                  <a:pt x="5474227" y="3091964"/>
                  <a:pt x="5472098" y="3091152"/>
                  <a:pt x="5470779" y="3089528"/>
                </a:cubicBezTo>
                <a:cubicBezTo>
                  <a:pt x="5469459" y="3087904"/>
                  <a:pt x="5468800" y="3085498"/>
                  <a:pt x="5468800" y="3082371"/>
                </a:cubicBezTo>
                <a:lnTo>
                  <a:pt x="5468800" y="3061952"/>
                </a:lnTo>
                <a:lnTo>
                  <a:pt x="5479174" y="3061952"/>
                </a:lnTo>
                <a:cubicBezTo>
                  <a:pt x="5480104" y="3061952"/>
                  <a:pt x="5480823" y="3061712"/>
                  <a:pt x="5481333" y="3061261"/>
                </a:cubicBezTo>
                <a:cubicBezTo>
                  <a:pt x="5481813" y="3060779"/>
                  <a:pt x="5482053" y="3060148"/>
                  <a:pt x="5482053" y="3059306"/>
                </a:cubicBezTo>
                <a:cubicBezTo>
                  <a:pt x="5482053" y="3058494"/>
                  <a:pt x="5481813" y="3057862"/>
                  <a:pt x="5481333" y="3057411"/>
                </a:cubicBezTo>
                <a:cubicBezTo>
                  <a:pt x="5480823" y="3056960"/>
                  <a:pt x="5480104" y="3056750"/>
                  <a:pt x="5479174" y="3056750"/>
                </a:cubicBezTo>
                <a:lnTo>
                  <a:pt x="5468800" y="3056750"/>
                </a:lnTo>
                <a:lnTo>
                  <a:pt x="5468800" y="3047247"/>
                </a:lnTo>
                <a:cubicBezTo>
                  <a:pt x="5468800" y="3046134"/>
                  <a:pt x="5468500" y="3045292"/>
                  <a:pt x="5467930" y="3044721"/>
                </a:cubicBezTo>
                <a:cubicBezTo>
                  <a:pt x="5467360" y="3044150"/>
                  <a:pt x="5466551" y="3043849"/>
                  <a:pt x="5465501" y="3043849"/>
                </a:cubicBezTo>
                <a:close/>
                <a:moveTo>
                  <a:pt x="5492847" y="3038887"/>
                </a:moveTo>
                <a:cubicBezTo>
                  <a:pt x="5491498" y="3038887"/>
                  <a:pt x="5490418" y="3039248"/>
                  <a:pt x="5489639" y="3039940"/>
                </a:cubicBezTo>
                <a:cubicBezTo>
                  <a:pt x="5488889" y="3040632"/>
                  <a:pt x="5488499" y="3041624"/>
                  <a:pt x="5488499" y="3042947"/>
                </a:cubicBezTo>
                <a:cubicBezTo>
                  <a:pt x="5488499" y="3044210"/>
                  <a:pt x="5488889" y="3045233"/>
                  <a:pt x="5489639" y="3045954"/>
                </a:cubicBezTo>
                <a:cubicBezTo>
                  <a:pt x="5490418" y="3046706"/>
                  <a:pt x="5491498" y="3047067"/>
                  <a:pt x="5492847" y="3047067"/>
                </a:cubicBezTo>
                <a:cubicBezTo>
                  <a:pt x="5494287" y="3047067"/>
                  <a:pt x="5495366" y="3046706"/>
                  <a:pt x="5496116" y="3045954"/>
                </a:cubicBezTo>
                <a:cubicBezTo>
                  <a:pt x="5496865" y="3045233"/>
                  <a:pt x="5497225" y="3044210"/>
                  <a:pt x="5497225" y="3042947"/>
                </a:cubicBezTo>
                <a:cubicBezTo>
                  <a:pt x="5497225" y="3041624"/>
                  <a:pt x="5496865" y="3040632"/>
                  <a:pt x="5496116" y="3039940"/>
                </a:cubicBezTo>
                <a:cubicBezTo>
                  <a:pt x="5495366" y="3039248"/>
                  <a:pt x="5494287" y="3038887"/>
                  <a:pt x="5492847" y="3038887"/>
                </a:cubicBezTo>
                <a:close/>
                <a:moveTo>
                  <a:pt x="5555635" y="3038076"/>
                </a:moveTo>
                <a:cubicBezTo>
                  <a:pt x="5554556" y="3038076"/>
                  <a:pt x="5553716" y="3038376"/>
                  <a:pt x="5553176" y="3038947"/>
                </a:cubicBezTo>
                <a:cubicBezTo>
                  <a:pt x="5552637" y="3039519"/>
                  <a:pt x="5552337" y="3040361"/>
                  <a:pt x="5552337" y="3041474"/>
                </a:cubicBezTo>
                <a:lnTo>
                  <a:pt x="5552337" y="3083604"/>
                </a:lnTo>
                <a:cubicBezTo>
                  <a:pt x="5552337" y="3088114"/>
                  <a:pt x="5553386" y="3091603"/>
                  <a:pt x="5555485" y="3094009"/>
                </a:cubicBezTo>
                <a:cubicBezTo>
                  <a:pt x="5557584" y="3096444"/>
                  <a:pt x="5560583" y="3097647"/>
                  <a:pt x="5564540" y="3097647"/>
                </a:cubicBezTo>
                <a:cubicBezTo>
                  <a:pt x="5564990" y="3097647"/>
                  <a:pt x="5565470" y="3097617"/>
                  <a:pt x="5565950" y="3097587"/>
                </a:cubicBezTo>
                <a:cubicBezTo>
                  <a:pt x="5566429" y="3097527"/>
                  <a:pt x="5566909" y="3097467"/>
                  <a:pt x="5567359" y="3097407"/>
                </a:cubicBezTo>
                <a:cubicBezTo>
                  <a:pt x="5568349" y="3097256"/>
                  <a:pt x="5569038" y="3096925"/>
                  <a:pt x="5569488" y="3096414"/>
                </a:cubicBezTo>
                <a:cubicBezTo>
                  <a:pt x="5569938" y="3095933"/>
                  <a:pt x="5570148" y="3095181"/>
                  <a:pt x="5570148" y="3094189"/>
                </a:cubicBezTo>
                <a:cubicBezTo>
                  <a:pt x="5570148" y="3093197"/>
                  <a:pt x="5570028" y="3092535"/>
                  <a:pt x="5569788" y="3092204"/>
                </a:cubicBezTo>
                <a:cubicBezTo>
                  <a:pt x="5569548" y="3091873"/>
                  <a:pt x="5569098" y="3091723"/>
                  <a:pt x="5568499" y="3091783"/>
                </a:cubicBezTo>
                <a:cubicBezTo>
                  <a:pt x="5568109" y="3091783"/>
                  <a:pt x="5567749" y="3091813"/>
                  <a:pt x="5567359" y="3091873"/>
                </a:cubicBezTo>
                <a:cubicBezTo>
                  <a:pt x="5566969" y="3091933"/>
                  <a:pt x="5566520" y="3091964"/>
                  <a:pt x="5566040" y="3091964"/>
                </a:cubicBezTo>
                <a:cubicBezTo>
                  <a:pt x="5563731" y="3091964"/>
                  <a:pt x="5561992" y="3091212"/>
                  <a:pt x="5560792" y="3089768"/>
                </a:cubicBezTo>
                <a:cubicBezTo>
                  <a:pt x="5559623" y="3088295"/>
                  <a:pt x="5559023" y="3086100"/>
                  <a:pt x="5559023" y="3083123"/>
                </a:cubicBezTo>
                <a:lnTo>
                  <a:pt x="5559023" y="3041474"/>
                </a:lnTo>
                <a:cubicBezTo>
                  <a:pt x="5559023" y="3040361"/>
                  <a:pt x="5558724" y="3039519"/>
                  <a:pt x="5558124" y="3038947"/>
                </a:cubicBezTo>
                <a:cubicBezTo>
                  <a:pt x="5557524" y="3038376"/>
                  <a:pt x="5556684" y="3038076"/>
                  <a:pt x="5555635" y="3038076"/>
                </a:cubicBezTo>
                <a:close/>
                <a:moveTo>
                  <a:pt x="5295968" y="2929246"/>
                </a:moveTo>
                <a:lnTo>
                  <a:pt x="5518184" y="2929246"/>
                </a:lnTo>
                <a:lnTo>
                  <a:pt x="5518184" y="2953995"/>
                </a:lnTo>
                <a:lnTo>
                  <a:pt x="5295968" y="2953995"/>
                </a:lnTo>
                <a:close/>
                <a:moveTo>
                  <a:pt x="5295968" y="2830221"/>
                </a:moveTo>
                <a:lnTo>
                  <a:pt x="5518184" y="2830221"/>
                </a:lnTo>
                <a:lnTo>
                  <a:pt x="5518184" y="2854970"/>
                </a:lnTo>
                <a:lnTo>
                  <a:pt x="5320675" y="2854970"/>
                </a:lnTo>
                <a:lnTo>
                  <a:pt x="5320675" y="2912737"/>
                </a:lnTo>
                <a:lnTo>
                  <a:pt x="5295968" y="2912737"/>
                </a:lnTo>
                <a:close/>
                <a:moveTo>
                  <a:pt x="5295968" y="2731165"/>
                </a:moveTo>
                <a:lnTo>
                  <a:pt x="5518184" y="2731165"/>
                </a:lnTo>
                <a:lnTo>
                  <a:pt x="5518184" y="2813711"/>
                </a:lnTo>
                <a:lnTo>
                  <a:pt x="5493477" y="2813711"/>
                </a:lnTo>
                <a:lnTo>
                  <a:pt x="5493477" y="2755914"/>
                </a:lnTo>
                <a:lnTo>
                  <a:pt x="5320675" y="2755914"/>
                </a:lnTo>
                <a:lnTo>
                  <a:pt x="5320675" y="2813711"/>
                </a:lnTo>
                <a:lnTo>
                  <a:pt x="5295968" y="2813711"/>
                </a:lnTo>
                <a:close/>
                <a:moveTo>
                  <a:pt x="5323434" y="2673398"/>
                </a:moveTo>
                <a:cubicBezTo>
                  <a:pt x="5276478" y="2673398"/>
                  <a:pt x="5238368" y="2711619"/>
                  <a:pt x="5238368" y="2758681"/>
                </a:cubicBezTo>
                <a:lnTo>
                  <a:pt x="5238368" y="2926480"/>
                </a:lnTo>
                <a:cubicBezTo>
                  <a:pt x="5238368" y="2973542"/>
                  <a:pt x="5276478" y="3011763"/>
                  <a:pt x="5323434" y="3011763"/>
                </a:cubicBezTo>
                <a:lnTo>
                  <a:pt x="5490718" y="3011763"/>
                </a:lnTo>
                <a:cubicBezTo>
                  <a:pt x="5537674" y="3011763"/>
                  <a:pt x="5575755" y="2973542"/>
                  <a:pt x="5575755" y="2926480"/>
                </a:cubicBezTo>
                <a:lnTo>
                  <a:pt x="5575755" y="2758681"/>
                </a:lnTo>
                <a:cubicBezTo>
                  <a:pt x="5575755" y="2711619"/>
                  <a:pt x="5537674" y="2673398"/>
                  <a:pt x="5490718" y="2673398"/>
                </a:cubicBezTo>
                <a:close/>
                <a:moveTo>
                  <a:pt x="0" y="0"/>
                </a:moveTo>
                <a:lnTo>
                  <a:pt x="6058799" y="0"/>
                </a:lnTo>
                <a:lnTo>
                  <a:pt x="6058799" y="3394800"/>
                </a:lnTo>
                <a:lnTo>
                  <a:pt x="0" y="3394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B266B73-B0E3-5042-B776-68E122F0B6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058799" cy="68580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BA585C4-CD60-5E46-A1C5-CAC698664A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33202" y="0"/>
            <a:ext cx="6058799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8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, 1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BA585C4-CD60-5E46-A1C5-CAC698664A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58799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D93419-63FF-EC4C-88CE-108FCAF1C1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63200"/>
            <a:ext cx="6058799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F444D2-5E2D-B901-E84D-18B19DA0285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33202" y="0"/>
            <a:ext cx="6058798" cy="6858000"/>
          </a:xfrm>
          <a:custGeom>
            <a:avLst/>
            <a:gdLst>
              <a:gd name="connsiteX0" fmla="*/ 5353748 w 6058798"/>
              <a:gd name="connsiteY0" fmla="*/ 6606797 h 6858000"/>
              <a:gd name="connsiteX1" fmla="*/ 5360075 w 6058798"/>
              <a:gd name="connsiteY1" fmla="*/ 6608451 h 6858000"/>
              <a:gd name="connsiteX2" fmla="*/ 5363913 w 6058798"/>
              <a:gd name="connsiteY2" fmla="*/ 6613203 h 6858000"/>
              <a:gd name="connsiteX3" fmla="*/ 5365172 w 6058798"/>
              <a:gd name="connsiteY3" fmla="*/ 6619698 h 6858000"/>
              <a:gd name="connsiteX4" fmla="*/ 5340855 w 6058798"/>
              <a:gd name="connsiteY4" fmla="*/ 6619698 h 6858000"/>
              <a:gd name="connsiteX5" fmla="*/ 5342234 w 6058798"/>
              <a:gd name="connsiteY5" fmla="*/ 6614105 h 6858000"/>
              <a:gd name="connsiteX6" fmla="*/ 5346642 w 6058798"/>
              <a:gd name="connsiteY6" fmla="*/ 6608752 h 6858000"/>
              <a:gd name="connsiteX7" fmla="*/ 5353748 w 6058798"/>
              <a:gd name="connsiteY7" fmla="*/ 6606797 h 6858000"/>
              <a:gd name="connsiteX8" fmla="*/ 5274169 w 6058798"/>
              <a:gd name="connsiteY8" fmla="*/ 6602166 h 6858000"/>
              <a:gd name="connsiteX9" fmla="*/ 5271681 w 6058798"/>
              <a:gd name="connsiteY9" fmla="*/ 6603099 h 6858000"/>
              <a:gd name="connsiteX10" fmla="*/ 5270871 w 6058798"/>
              <a:gd name="connsiteY10" fmla="*/ 6605745 h 6858000"/>
              <a:gd name="connsiteX11" fmla="*/ 5270871 w 6058798"/>
              <a:gd name="connsiteY11" fmla="*/ 6639545 h 6858000"/>
              <a:gd name="connsiteX12" fmla="*/ 5271681 w 6058798"/>
              <a:gd name="connsiteY12" fmla="*/ 6642222 h 6858000"/>
              <a:gd name="connsiteX13" fmla="*/ 5274169 w 6058798"/>
              <a:gd name="connsiteY13" fmla="*/ 6643184 h 6858000"/>
              <a:gd name="connsiteX14" fmla="*/ 5276658 w 6058798"/>
              <a:gd name="connsiteY14" fmla="*/ 6642222 h 6858000"/>
              <a:gd name="connsiteX15" fmla="*/ 5277527 w 6058798"/>
              <a:gd name="connsiteY15" fmla="*/ 6639545 h 6858000"/>
              <a:gd name="connsiteX16" fmla="*/ 5277527 w 6058798"/>
              <a:gd name="connsiteY16" fmla="*/ 6605745 h 6858000"/>
              <a:gd name="connsiteX17" fmla="*/ 5276628 w 6058798"/>
              <a:gd name="connsiteY17" fmla="*/ 6603099 h 6858000"/>
              <a:gd name="connsiteX18" fmla="*/ 5274169 w 6058798"/>
              <a:gd name="connsiteY18" fmla="*/ 6602166 h 6858000"/>
              <a:gd name="connsiteX19" fmla="*/ 5353598 w 6058798"/>
              <a:gd name="connsiteY19" fmla="*/ 6601836 h 6858000"/>
              <a:gd name="connsiteX20" fmla="*/ 5343584 w 6058798"/>
              <a:gd name="connsiteY20" fmla="*/ 6604482 h 6858000"/>
              <a:gd name="connsiteX21" fmla="*/ 5336777 w 6058798"/>
              <a:gd name="connsiteY21" fmla="*/ 6611819 h 6858000"/>
              <a:gd name="connsiteX22" fmla="*/ 5334318 w 6058798"/>
              <a:gd name="connsiteY22" fmla="*/ 6622765 h 6858000"/>
              <a:gd name="connsiteX23" fmla="*/ 5336837 w 6058798"/>
              <a:gd name="connsiteY23" fmla="*/ 6633832 h 6858000"/>
              <a:gd name="connsiteX24" fmla="*/ 5343913 w 6058798"/>
              <a:gd name="connsiteY24" fmla="*/ 6640989 h 6858000"/>
              <a:gd name="connsiteX25" fmla="*/ 5354828 w 6058798"/>
              <a:gd name="connsiteY25" fmla="*/ 6643515 h 6858000"/>
              <a:gd name="connsiteX26" fmla="*/ 5362174 w 6058798"/>
              <a:gd name="connsiteY26" fmla="*/ 6642432 h 6858000"/>
              <a:gd name="connsiteX27" fmla="*/ 5368591 w 6058798"/>
              <a:gd name="connsiteY27" fmla="*/ 6639365 h 6858000"/>
              <a:gd name="connsiteX28" fmla="*/ 5370030 w 6058798"/>
              <a:gd name="connsiteY28" fmla="*/ 6637801 h 6858000"/>
              <a:gd name="connsiteX29" fmla="*/ 5370210 w 6058798"/>
              <a:gd name="connsiteY29" fmla="*/ 6636117 h 6858000"/>
              <a:gd name="connsiteX30" fmla="*/ 5369430 w 6058798"/>
              <a:gd name="connsiteY30" fmla="*/ 6634794 h 6858000"/>
              <a:gd name="connsiteX31" fmla="*/ 5367901 w 6058798"/>
              <a:gd name="connsiteY31" fmla="*/ 6634193 h 6858000"/>
              <a:gd name="connsiteX32" fmla="*/ 5365802 w 6058798"/>
              <a:gd name="connsiteY32" fmla="*/ 6634914 h 6858000"/>
              <a:gd name="connsiteX33" fmla="*/ 5360405 w 6058798"/>
              <a:gd name="connsiteY33" fmla="*/ 6637380 h 6858000"/>
              <a:gd name="connsiteX34" fmla="*/ 5354828 w 6058798"/>
              <a:gd name="connsiteY34" fmla="*/ 6638132 h 6858000"/>
              <a:gd name="connsiteX35" fmla="*/ 5344423 w 6058798"/>
              <a:gd name="connsiteY35" fmla="*/ 6634163 h 6858000"/>
              <a:gd name="connsiteX36" fmla="*/ 5340765 w 6058798"/>
              <a:gd name="connsiteY36" fmla="*/ 6624089 h 6858000"/>
              <a:gd name="connsiteX37" fmla="*/ 5368111 w 6058798"/>
              <a:gd name="connsiteY37" fmla="*/ 6624089 h 6858000"/>
              <a:gd name="connsiteX38" fmla="*/ 5370240 w 6058798"/>
              <a:gd name="connsiteY38" fmla="*/ 6623457 h 6858000"/>
              <a:gd name="connsiteX39" fmla="*/ 5370990 w 6058798"/>
              <a:gd name="connsiteY39" fmla="*/ 6621503 h 6858000"/>
              <a:gd name="connsiteX40" fmla="*/ 5369790 w 6058798"/>
              <a:gd name="connsiteY40" fmla="*/ 6613323 h 6858000"/>
              <a:gd name="connsiteX41" fmla="*/ 5366342 w 6058798"/>
              <a:gd name="connsiteY41" fmla="*/ 6607128 h 6858000"/>
              <a:gd name="connsiteX42" fmla="*/ 5360855 w 6058798"/>
              <a:gd name="connsiteY42" fmla="*/ 6603219 h 6858000"/>
              <a:gd name="connsiteX43" fmla="*/ 5353598 w 6058798"/>
              <a:gd name="connsiteY43" fmla="*/ 6601836 h 6858000"/>
              <a:gd name="connsiteX44" fmla="*/ 5310241 w 6058798"/>
              <a:gd name="connsiteY44" fmla="*/ 6601836 h 6858000"/>
              <a:gd name="connsiteX45" fmla="*/ 5301215 w 6058798"/>
              <a:gd name="connsiteY45" fmla="*/ 6604272 h 6858000"/>
              <a:gd name="connsiteX46" fmla="*/ 5296508 w 6058798"/>
              <a:gd name="connsiteY46" fmla="*/ 6609414 h 6858000"/>
              <a:gd name="connsiteX47" fmla="*/ 5296508 w 6058798"/>
              <a:gd name="connsiteY47" fmla="*/ 6605414 h 6858000"/>
              <a:gd name="connsiteX48" fmla="*/ 5295638 w 6058798"/>
              <a:gd name="connsiteY48" fmla="*/ 6602888 h 6858000"/>
              <a:gd name="connsiteX49" fmla="*/ 5293179 w 6058798"/>
              <a:gd name="connsiteY49" fmla="*/ 6602016 h 6858000"/>
              <a:gd name="connsiteX50" fmla="*/ 5290811 w 6058798"/>
              <a:gd name="connsiteY50" fmla="*/ 6602888 h 6858000"/>
              <a:gd name="connsiteX51" fmla="*/ 5289971 w 6058798"/>
              <a:gd name="connsiteY51" fmla="*/ 6605414 h 6858000"/>
              <a:gd name="connsiteX52" fmla="*/ 5289971 w 6058798"/>
              <a:gd name="connsiteY52" fmla="*/ 6639876 h 6858000"/>
              <a:gd name="connsiteX53" fmla="*/ 5290811 w 6058798"/>
              <a:gd name="connsiteY53" fmla="*/ 6642432 h 6858000"/>
              <a:gd name="connsiteX54" fmla="*/ 5293269 w 6058798"/>
              <a:gd name="connsiteY54" fmla="*/ 6643335 h 6858000"/>
              <a:gd name="connsiteX55" fmla="*/ 5296658 w 6058798"/>
              <a:gd name="connsiteY55" fmla="*/ 6639876 h 6858000"/>
              <a:gd name="connsiteX56" fmla="*/ 5296658 w 6058798"/>
              <a:gd name="connsiteY56" fmla="*/ 6619879 h 6858000"/>
              <a:gd name="connsiteX57" fmla="*/ 5299896 w 6058798"/>
              <a:gd name="connsiteY57" fmla="*/ 6610737 h 6858000"/>
              <a:gd name="connsiteX58" fmla="*/ 5308681 w 6058798"/>
              <a:gd name="connsiteY58" fmla="*/ 6607308 h 6858000"/>
              <a:gd name="connsiteX59" fmla="*/ 5315638 w 6058798"/>
              <a:gd name="connsiteY59" fmla="*/ 6609895 h 6858000"/>
              <a:gd name="connsiteX60" fmla="*/ 5317827 w 6058798"/>
              <a:gd name="connsiteY60" fmla="*/ 6618135 h 6858000"/>
              <a:gd name="connsiteX61" fmla="*/ 5317827 w 6058798"/>
              <a:gd name="connsiteY61" fmla="*/ 6639876 h 6858000"/>
              <a:gd name="connsiteX62" fmla="*/ 5318696 w 6058798"/>
              <a:gd name="connsiteY62" fmla="*/ 6642432 h 6858000"/>
              <a:gd name="connsiteX63" fmla="*/ 5321215 w 6058798"/>
              <a:gd name="connsiteY63" fmla="*/ 6643335 h 6858000"/>
              <a:gd name="connsiteX64" fmla="*/ 5323644 w 6058798"/>
              <a:gd name="connsiteY64" fmla="*/ 6642432 h 6858000"/>
              <a:gd name="connsiteX65" fmla="*/ 5324513 w 6058798"/>
              <a:gd name="connsiteY65" fmla="*/ 6639876 h 6858000"/>
              <a:gd name="connsiteX66" fmla="*/ 5324513 w 6058798"/>
              <a:gd name="connsiteY66" fmla="*/ 6617713 h 6858000"/>
              <a:gd name="connsiteX67" fmla="*/ 5322954 w 6058798"/>
              <a:gd name="connsiteY67" fmla="*/ 6608842 h 6858000"/>
              <a:gd name="connsiteX68" fmla="*/ 5318217 w 6058798"/>
              <a:gd name="connsiteY68" fmla="*/ 6603580 h 6858000"/>
              <a:gd name="connsiteX69" fmla="*/ 5310241 w 6058798"/>
              <a:gd name="connsiteY69" fmla="*/ 6601836 h 6858000"/>
              <a:gd name="connsiteX70" fmla="*/ 5274169 w 6058798"/>
              <a:gd name="connsiteY70" fmla="*/ 6584755 h 6858000"/>
              <a:gd name="connsiteX71" fmla="*/ 5270961 w 6058798"/>
              <a:gd name="connsiteY71" fmla="*/ 6585778 h 6858000"/>
              <a:gd name="connsiteX72" fmla="*/ 5269791 w 6058798"/>
              <a:gd name="connsiteY72" fmla="*/ 6588785 h 6858000"/>
              <a:gd name="connsiteX73" fmla="*/ 5270961 w 6058798"/>
              <a:gd name="connsiteY73" fmla="*/ 6591822 h 6858000"/>
              <a:gd name="connsiteX74" fmla="*/ 5274169 w 6058798"/>
              <a:gd name="connsiteY74" fmla="*/ 6592935 h 6858000"/>
              <a:gd name="connsiteX75" fmla="*/ 5277407 w 6058798"/>
              <a:gd name="connsiteY75" fmla="*/ 6591822 h 6858000"/>
              <a:gd name="connsiteX76" fmla="*/ 5278517 w 6058798"/>
              <a:gd name="connsiteY76" fmla="*/ 6588785 h 6858000"/>
              <a:gd name="connsiteX77" fmla="*/ 5277407 w 6058798"/>
              <a:gd name="connsiteY77" fmla="*/ 6585778 h 6858000"/>
              <a:gd name="connsiteX78" fmla="*/ 5274169 w 6058798"/>
              <a:gd name="connsiteY78" fmla="*/ 6584755 h 6858000"/>
              <a:gd name="connsiteX79" fmla="*/ 5249762 w 6058798"/>
              <a:gd name="connsiteY79" fmla="*/ 6583913 h 6858000"/>
              <a:gd name="connsiteX80" fmla="*/ 5247303 w 6058798"/>
              <a:gd name="connsiteY80" fmla="*/ 6584785 h 6858000"/>
              <a:gd name="connsiteX81" fmla="*/ 5246463 w 6058798"/>
              <a:gd name="connsiteY81" fmla="*/ 6587311 h 6858000"/>
              <a:gd name="connsiteX82" fmla="*/ 5246463 w 6058798"/>
              <a:gd name="connsiteY82" fmla="*/ 6629441 h 6858000"/>
              <a:gd name="connsiteX83" fmla="*/ 5249612 w 6058798"/>
              <a:gd name="connsiteY83" fmla="*/ 6639876 h 6858000"/>
              <a:gd name="connsiteX84" fmla="*/ 5258667 w 6058798"/>
              <a:gd name="connsiteY84" fmla="*/ 6643515 h 6858000"/>
              <a:gd name="connsiteX85" fmla="*/ 5260076 w 6058798"/>
              <a:gd name="connsiteY85" fmla="*/ 6643424 h 6858000"/>
              <a:gd name="connsiteX86" fmla="*/ 5261456 w 6058798"/>
              <a:gd name="connsiteY86" fmla="*/ 6643244 h 6858000"/>
              <a:gd name="connsiteX87" fmla="*/ 5263614 w 6058798"/>
              <a:gd name="connsiteY87" fmla="*/ 6642252 h 6858000"/>
              <a:gd name="connsiteX88" fmla="*/ 5264274 w 6058798"/>
              <a:gd name="connsiteY88" fmla="*/ 6640026 h 6858000"/>
              <a:gd name="connsiteX89" fmla="*/ 5263914 w 6058798"/>
              <a:gd name="connsiteY89" fmla="*/ 6638042 h 6858000"/>
              <a:gd name="connsiteX90" fmla="*/ 5262625 w 6058798"/>
              <a:gd name="connsiteY90" fmla="*/ 6637621 h 6858000"/>
              <a:gd name="connsiteX91" fmla="*/ 5261456 w 6058798"/>
              <a:gd name="connsiteY91" fmla="*/ 6637711 h 6858000"/>
              <a:gd name="connsiteX92" fmla="*/ 5260136 w 6058798"/>
              <a:gd name="connsiteY92" fmla="*/ 6637801 h 6858000"/>
              <a:gd name="connsiteX93" fmla="*/ 5254919 w 6058798"/>
              <a:gd name="connsiteY93" fmla="*/ 6635606 h 6858000"/>
              <a:gd name="connsiteX94" fmla="*/ 5253150 w 6058798"/>
              <a:gd name="connsiteY94" fmla="*/ 6628960 h 6858000"/>
              <a:gd name="connsiteX95" fmla="*/ 5253150 w 6058798"/>
              <a:gd name="connsiteY95" fmla="*/ 6587311 h 6858000"/>
              <a:gd name="connsiteX96" fmla="*/ 5252251 w 6058798"/>
              <a:gd name="connsiteY96" fmla="*/ 6584785 h 6858000"/>
              <a:gd name="connsiteX97" fmla="*/ 5249762 w 6058798"/>
              <a:gd name="connsiteY97" fmla="*/ 6583913 h 6858000"/>
              <a:gd name="connsiteX98" fmla="*/ 5531018 w 6058798"/>
              <a:gd name="connsiteY98" fmla="*/ 6541181 h 6858000"/>
              <a:gd name="connsiteX99" fmla="*/ 5533566 w 6058798"/>
              <a:gd name="connsiteY99" fmla="*/ 6541181 h 6858000"/>
              <a:gd name="connsiteX100" fmla="*/ 5533566 w 6058798"/>
              <a:gd name="connsiteY100" fmla="*/ 6543677 h 6858000"/>
              <a:gd name="connsiteX101" fmla="*/ 5532127 w 6058798"/>
              <a:gd name="connsiteY101" fmla="*/ 6549962 h 6858000"/>
              <a:gd name="connsiteX102" fmla="*/ 5528169 w 6058798"/>
              <a:gd name="connsiteY102" fmla="*/ 6554263 h 6858000"/>
              <a:gd name="connsiteX103" fmla="*/ 5522352 w 6058798"/>
              <a:gd name="connsiteY103" fmla="*/ 6555826 h 6858000"/>
              <a:gd name="connsiteX104" fmla="*/ 5515965 w 6058798"/>
              <a:gd name="connsiteY104" fmla="*/ 6553661 h 6858000"/>
              <a:gd name="connsiteX105" fmla="*/ 5513627 w 6058798"/>
              <a:gd name="connsiteY105" fmla="*/ 6548128 h 6858000"/>
              <a:gd name="connsiteX106" fmla="*/ 5515156 w 6058798"/>
              <a:gd name="connsiteY106" fmla="*/ 6543918 h 6858000"/>
              <a:gd name="connsiteX107" fmla="*/ 5520493 w 6058798"/>
              <a:gd name="connsiteY107" fmla="*/ 6541813 h 6858000"/>
              <a:gd name="connsiteX108" fmla="*/ 5531018 w 6058798"/>
              <a:gd name="connsiteY108" fmla="*/ 6541181 h 6858000"/>
              <a:gd name="connsiteX109" fmla="*/ 5386552 w 6058798"/>
              <a:gd name="connsiteY109" fmla="*/ 6524161 h 6858000"/>
              <a:gd name="connsiteX110" fmla="*/ 5392848 w 6058798"/>
              <a:gd name="connsiteY110" fmla="*/ 6525815 h 6858000"/>
              <a:gd name="connsiteX111" fmla="*/ 5396686 w 6058798"/>
              <a:gd name="connsiteY111" fmla="*/ 6530566 h 6858000"/>
              <a:gd name="connsiteX112" fmla="*/ 5397976 w 6058798"/>
              <a:gd name="connsiteY112" fmla="*/ 6537061 h 6858000"/>
              <a:gd name="connsiteX113" fmla="*/ 5373658 w 6058798"/>
              <a:gd name="connsiteY113" fmla="*/ 6537061 h 6858000"/>
              <a:gd name="connsiteX114" fmla="*/ 5375038 w 6058798"/>
              <a:gd name="connsiteY114" fmla="*/ 6531468 h 6858000"/>
              <a:gd name="connsiteX115" fmla="*/ 5379445 w 6058798"/>
              <a:gd name="connsiteY115" fmla="*/ 6526115 h 6858000"/>
              <a:gd name="connsiteX116" fmla="*/ 5386552 w 6058798"/>
              <a:gd name="connsiteY116" fmla="*/ 6524161 h 6858000"/>
              <a:gd name="connsiteX117" fmla="*/ 5263465 w 6058798"/>
              <a:gd name="connsiteY117" fmla="*/ 6524161 h 6858000"/>
              <a:gd name="connsiteX118" fmla="*/ 5269761 w 6058798"/>
              <a:gd name="connsiteY118" fmla="*/ 6525815 h 6858000"/>
              <a:gd name="connsiteX119" fmla="*/ 5273570 w 6058798"/>
              <a:gd name="connsiteY119" fmla="*/ 6530566 h 6858000"/>
              <a:gd name="connsiteX120" fmla="*/ 5274889 w 6058798"/>
              <a:gd name="connsiteY120" fmla="*/ 6537061 h 6858000"/>
              <a:gd name="connsiteX121" fmla="*/ 5250541 w 6058798"/>
              <a:gd name="connsiteY121" fmla="*/ 6537061 h 6858000"/>
              <a:gd name="connsiteX122" fmla="*/ 5251920 w 6058798"/>
              <a:gd name="connsiteY122" fmla="*/ 6531468 h 6858000"/>
              <a:gd name="connsiteX123" fmla="*/ 5256328 w 6058798"/>
              <a:gd name="connsiteY123" fmla="*/ 6526115 h 6858000"/>
              <a:gd name="connsiteX124" fmla="*/ 5263465 w 6058798"/>
              <a:gd name="connsiteY124" fmla="*/ 6524161 h 6858000"/>
              <a:gd name="connsiteX125" fmla="*/ 5492847 w 6058798"/>
              <a:gd name="connsiteY125" fmla="*/ 6519530 h 6858000"/>
              <a:gd name="connsiteX126" fmla="*/ 5490388 w 6058798"/>
              <a:gd name="connsiteY126" fmla="*/ 6520462 h 6858000"/>
              <a:gd name="connsiteX127" fmla="*/ 5489549 w 6058798"/>
              <a:gd name="connsiteY127" fmla="*/ 6523078 h 6858000"/>
              <a:gd name="connsiteX128" fmla="*/ 5489549 w 6058798"/>
              <a:gd name="connsiteY128" fmla="*/ 6556879 h 6858000"/>
              <a:gd name="connsiteX129" fmla="*/ 5490388 w 6058798"/>
              <a:gd name="connsiteY129" fmla="*/ 6559585 h 6858000"/>
              <a:gd name="connsiteX130" fmla="*/ 5492847 w 6058798"/>
              <a:gd name="connsiteY130" fmla="*/ 6560517 h 6858000"/>
              <a:gd name="connsiteX131" fmla="*/ 5495366 w 6058798"/>
              <a:gd name="connsiteY131" fmla="*/ 6559585 h 6858000"/>
              <a:gd name="connsiteX132" fmla="*/ 5496236 w 6058798"/>
              <a:gd name="connsiteY132" fmla="*/ 6556879 h 6858000"/>
              <a:gd name="connsiteX133" fmla="*/ 5496236 w 6058798"/>
              <a:gd name="connsiteY133" fmla="*/ 6523078 h 6858000"/>
              <a:gd name="connsiteX134" fmla="*/ 5495336 w 6058798"/>
              <a:gd name="connsiteY134" fmla="*/ 6520462 h 6858000"/>
              <a:gd name="connsiteX135" fmla="*/ 5492847 w 6058798"/>
              <a:gd name="connsiteY135" fmla="*/ 6519530 h 6858000"/>
              <a:gd name="connsiteX136" fmla="*/ 5524751 w 6058798"/>
              <a:gd name="connsiteY136" fmla="*/ 6519199 h 6858000"/>
              <a:gd name="connsiteX137" fmla="*/ 5517975 w 6058798"/>
              <a:gd name="connsiteY137" fmla="*/ 6520041 h 6858000"/>
              <a:gd name="connsiteX138" fmla="*/ 5510808 w 6058798"/>
              <a:gd name="connsiteY138" fmla="*/ 6522687 h 6858000"/>
              <a:gd name="connsiteX139" fmla="*/ 5509369 w 6058798"/>
              <a:gd name="connsiteY139" fmla="*/ 6524010 h 6858000"/>
              <a:gd name="connsiteX140" fmla="*/ 5509009 w 6058798"/>
              <a:gd name="connsiteY140" fmla="*/ 6525695 h 6858000"/>
              <a:gd name="connsiteX141" fmla="*/ 5509579 w 6058798"/>
              <a:gd name="connsiteY141" fmla="*/ 6527228 h 6858000"/>
              <a:gd name="connsiteX142" fmla="*/ 5510898 w 6058798"/>
              <a:gd name="connsiteY142" fmla="*/ 6528100 h 6858000"/>
              <a:gd name="connsiteX143" fmla="*/ 5512877 w 6058798"/>
              <a:gd name="connsiteY143" fmla="*/ 6527709 h 6858000"/>
              <a:gd name="connsiteX144" fmla="*/ 5518994 w 6058798"/>
              <a:gd name="connsiteY144" fmla="*/ 6525334 h 6858000"/>
              <a:gd name="connsiteX145" fmla="*/ 5524751 w 6058798"/>
              <a:gd name="connsiteY145" fmla="*/ 6524582 h 6858000"/>
              <a:gd name="connsiteX146" fmla="*/ 5531498 w 6058798"/>
              <a:gd name="connsiteY146" fmla="*/ 6526837 h 6858000"/>
              <a:gd name="connsiteX147" fmla="*/ 5533566 w 6058798"/>
              <a:gd name="connsiteY147" fmla="*/ 6534235 h 6858000"/>
              <a:gd name="connsiteX148" fmla="*/ 5533566 w 6058798"/>
              <a:gd name="connsiteY148" fmla="*/ 6536821 h 6858000"/>
              <a:gd name="connsiteX149" fmla="*/ 5530928 w 6058798"/>
              <a:gd name="connsiteY149" fmla="*/ 6536821 h 6858000"/>
              <a:gd name="connsiteX150" fmla="*/ 5516625 w 6058798"/>
              <a:gd name="connsiteY150" fmla="*/ 6537873 h 6858000"/>
              <a:gd name="connsiteX151" fmla="*/ 5509129 w 6058798"/>
              <a:gd name="connsiteY151" fmla="*/ 6541512 h 6858000"/>
              <a:gd name="connsiteX152" fmla="*/ 5506880 w 6058798"/>
              <a:gd name="connsiteY152" fmla="*/ 6548549 h 6858000"/>
              <a:gd name="connsiteX153" fmla="*/ 5508769 w 6058798"/>
              <a:gd name="connsiteY153" fmla="*/ 6554834 h 6858000"/>
              <a:gd name="connsiteX154" fmla="*/ 5513926 w 6058798"/>
              <a:gd name="connsiteY154" fmla="*/ 6559254 h 6858000"/>
              <a:gd name="connsiteX155" fmla="*/ 5521303 w 6058798"/>
              <a:gd name="connsiteY155" fmla="*/ 6560848 h 6858000"/>
              <a:gd name="connsiteX156" fmla="*/ 5527390 w 6058798"/>
              <a:gd name="connsiteY156" fmla="*/ 6559615 h 6858000"/>
              <a:gd name="connsiteX157" fmla="*/ 5531947 w 6058798"/>
              <a:gd name="connsiteY157" fmla="*/ 6556157 h 6858000"/>
              <a:gd name="connsiteX158" fmla="*/ 5533716 w 6058798"/>
              <a:gd name="connsiteY158" fmla="*/ 6553240 h 6858000"/>
              <a:gd name="connsiteX159" fmla="*/ 5533716 w 6058798"/>
              <a:gd name="connsiteY159" fmla="*/ 6557210 h 6858000"/>
              <a:gd name="connsiteX160" fmla="*/ 5534556 w 6058798"/>
              <a:gd name="connsiteY160" fmla="*/ 6559796 h 6858000"/>
              <a:gd name="connsiteX161" fmla="*/ 5536955 w 6058798"/>
              <a:gd name="connsiteY161" fmla="*/ 6560698 h 6858000"/>
              <a:gd name="connsiteX162" fmla="*/ 5539204 w 6058798"/>
              <a:gd name="connsiteY162" fmla="*/ 6559796 h 6858000"/>
              <a:gd name="connsiteX163" fmla="*/ 5539983 w 6058798"/>
              <a:gd name="connsiteY163" fmla="*/ 6557210 h 6858000"/>
              <a:gd name="connsiteX164" fmla="*/ 5539983 w 6058798"/>
              <a:gd name="connsiteY164" fmla="*/ 6534836 h 6858000"/>
              <a:gd name="connsiteX165" fmla="*/ 5538334 w 6058798"/>
              <a:gd name="connsiteY165" fmla="*/ 6526025 h 6858000"/>
              <a:gd name="connsiteX166" fmla="*/ 5533327 w 6058798"/>
              <a:gd name="connsiteY166" fmla="*/ 6520913 h 6858000"/>
              <a:gd name="connsiteX167" fmla="*/ 5524751 w 6058798"/>
              <a:gd name="connsiteY167" fmla="*/ 6519199 h 6858000"/>
              <a:gd name="connsiteX168" fmla="*/ 5433688 w 6058798"/>
              <a:gd name="connsiteY168" fmla="*/ 6519199 h 6858000"/>
              <a:gd name="connsiteX169" fmla="*/ 5424662 w 6058798"/>
              <a:gd name="connsiteY169" fmla="*/ 6521635 h 6858000"/>
              <a:gd name="connsiteX170" fmla="*/ 5419924 w 6058798"/>
              <a:gd name="connsiteY170" fmla="*/ 6526837 h 6858000"/>
              <a:gd name="connsiteX171" fmla="*/ 5419924 w 6058798"/>
              <a:gd name="connsiteY171" fmla="*/ 6522747 h 6858000"/>
              <a:gd name="connsiteX172" fmla="*/ 5419055 w 6058798"/>
              <a:gd name="connsiteY172" fmla="*/ 6520251 h 6858000"/>
              <a:gd name="connsiteX173" fmla="*/ 5416626 w 6058798"/>
              <a:gd name="connsiteY173" fmla="*/ 6519379 h 6858000"/>
              <a:gd name="connsiteX174" fmla="*/ 5414257 w 6058798"/>
              <a:gd name="connsiteY174" fmla="*/ 6520251 h 6858000"/>
              <a:gd name="connsiteX175" fmla="*/ 5413418 w 6058798"/>
              <a:gd name="connsiteY175" fmla="*/ 6522747 h 6858000"/>
              <a:gd name="connsiteX176" fmla="*/ 5413418 w 6058798"/>
              <a:gd name="connsiteY176" fmla="*/ 6557210 h 6858000"/>
              <a:gd name="connsiteX177" fmla="*/ 5414257 w 6058798"/>
              <a:gd name="connsiteY177" fmla="*/ 6559796 h 6858000"/>
              <a:gd name="connsiteX178" fmla="*/ 5416716 w 6058798"/>
              <a:gd name="connsiteY178" fmla="*/ 6560698 h 6858000"/>
              <a:gd name="connsiteX179" fmla="*/ 5420105 w 6058798"/>
              <a:gd name="connsiteY179" fmla="*/ 6557210 h 6858000"/>
              <a:gd name="connsiteX180" fmla="*/ 5420105 w 6058798"/>
              <a:gd name="connsiteY180" fmla="*/ 6537212 h 6858000"/>
              <a:gd name="connsiteX181" fmla="*/ 5423343 w 6058798"/>
              <a:gd name="connsiteY181" fmla="*/ 6528100 h 6858000"/>
              <a:gd name="connsiteX182" fmla="*/ 5432128 w 6058798"/>
              <a:gd name="connsiteY182" fmla="*/ 6524672 h 6858000"/>
              <a:gd name="connsiteX183" fmla="*/ 5439085 w 6058798"/>
              <a:gd name="connsiteY183" fmla="*/ 6527258 h 6858000"/>
              <a:gd name="connsiteX184" fmla="*/ 5441274 w 6058798"/>
              <a:gd name="connsiteY184" fmla="*/ 6535498 h 6858000"/>
              <a:gd name="connsiteX185" fmla="*/ 5441274 w 6058798"/>
              <a:gd name="connsiteY185" fmla="*/ 6557210 h 6858000"/>
              <a:gd name="connsiteX186" fmla="*/ 5442143 w 6058798"/>
              <a:gd name="connsiteY186" fmla="*/ 6559796 h 6858000"/>
              <a:gd name="connsiteX187" fmla="*/ 5444662 w 6058798"/>
              <a:gd name="connsiteY187" fmla="*/ 6560698 h 6858000"/>
              <a:gd name="connsiteX188" fmla="*/ 5447091 w 6058798"/>
              <a:gd name="connsiteY188" fmla="*/ 6559796 h 6858000"/>
              <a:gd name="connsiteX189" fmla="*/ 5447960 w 6058798"/>
              <a:gd name="connsiteY189" fmla="*/ 6557210 h 6858000"/>
              <a:gd name="connsiteX190" fmla="*/ 5447960 w 6058798"/>
              <a:gd name="connsiteY190" fmla="*/ 6535077 h 6858000"/>
              <a:gd name="connsiteX191" fmla="*/ 5446371 w 6058798"/>
              <a:gd name="connsiteY191" fmla="*/ 6526175 h 6858000"/>
              <a:gd name="connsiteX192" fmla="*/ 5441633 w 6058798"/>
              <a:gd name="connsiteY192" fmla="*/ 6520943 h 6858000"/>
              <a:gd name="connsiteX193" fmla="*/ 5433688 w 6058798"/>
              <a:gd name="connsiteY193" fmla="*/ 6519199 h 6858000"/>
              <a:gd name="connsiteX194" fmla="*/ 5386402 w 6058798"/>
              <a:gd name="connsiteY194" fmla="*/ 6519199 h 6858000"/>
              <a:gd name="connsiteX195" fmla="*/ 5376387 w 6058798"/>
              <a:gd name="connsiteY195" fmla="*/ 6521845 h 6858000"/>
              <a:gd name="connsiteX196" fmla="*/ 5369580 w 6058798"/>
              <a:gd name="connsiteY196" fmla="*/ 6529153 h 6858000"/>
              <a:gd name="connsiteX197" fmla="*/ 5367122 w 6058798"/>
              <a:gd name="connsiteY197" fmla="*/ 6540129 h 6858000"/>
              <a:gd name="connsiteX198" fmla="*/ 5369610 w 6058798"/>
              <a:gd name="connsiteY198" fmla="*/ 6551195 h 6858000"/>
              <a:gd name="connsiteX199" fmla="*/ 5376717 w 6058798"/>
              <a:gd name="connsiteY199" fmla="*/ 6558322 h 6858000"/>
              <a:gd name="connsiteX200" fmla="*/ 5387631 w 6058798"/>
              <a:gd name="connsiteY200" fmla="*/ 6560848 h 6858000"/>
              <a:gd name="connsiteX201" fmla="*/ 5394947 w 6058798"/>
              <a:gd name="connsiteY201" fmla="*/ 6559796 h 6858000"/>
              <a:gd name="connsiteX202" fmla="*/ 5401394 w 6058798"/>
              <a:gd name="connsiteY202" fmla="*/ 6556728 h 6858000"/>
              <a:gd name="connsiteX203" fmla="*/ 5402833 w 6058798"/>
              <a:gd name="connsiteY203" fmla="*/ 6555165 h 6858000"/>
              <a:gd name="connsiteX204" fmla="*/ 5403013 w 6058798"/>
              <a:gd name="connsiteY204" fmla="*/ 6553451 h 6858000"/>
              <a:gd name="connsiteX205" fmla="*/ 5402204 w 6058798"/>
              <a:gd name="connsiteY205" fmla="*/ 6552127 h 6858000"/>
              <a:gd name="connsiteX206" fmla="*/ 5400705 w 6058798"/>
              <a:gd name="connsiteY206" fmla="*/ 6551556 h 6858000"/>
              <a:gd name="connsiteX207" fmla="*/ 5398575 w 6058798"/>
              <a:gd name="connsiteY207" fmla="*/ 6552248 h 6858000"/>
              <a:gd name="connsiteX208" fmla="*/ 5393178 w 6058798"/>
              <a:gd name="connsiteY208" fmla="*/ 6554743 h 6858000"/>
              <a:gd name="connsiteX209" fmla="*/ 5387631 w 6058798"/>
              <a:gd name="connsiteY209" fmla="*/ 6555495 h 6858000"/>
              <a:gd name="connsiteX210" fmla="*/ 5377196 w 6058798"/>
              <a:gd name="connsiteY210" fmla="*/ 6551526 h 6858000"/>
              <a:gd name="connsiteX211" fmla="*/ 5373568 w 6058798"/>
              <a:gd name="connsiteY211" fmla="*/ 6541452 h 6858000"/>
              <a:gd name="connsiteX212" fmla="*/ 5400884 w 6058798"/>
              <a:gd name="connsiteY212" fmla="*/ 6541452 h 6858000"/>
              <a:gd name="connsiteX213" fmla="*/ 5403043 w 6058798"/>
              <a:gd name="connsiteY213" fmla="*/ 6540820 h 6858000"/>
              <a:gd name="connsiteX214" fmla="*/ 5403793 w 6058798"/>
              <a:gd name="connsiteY214" fmla="*/ 6538866 h 6858000"/>
              <a:gd name="connsiteX215" fmla="*/ 5402593 w 6058798"/>
              <a:gd name="connsiteY215" fmla="*/ 6530686 h 6858000"/>
              <a:gd name="connsiteX216" fmla="*/ 5399115 w 6058798"/>
              <a:gd name="connsiteY216" fmla="*/ 6524492 h 6858000"/>
              <a:gd name="connsiteX217" fmla="*/ 5393658 w 6058798"/>
              <a:gd name="connsiteY217" fmla="*/ 6520582 h 6858000"/>
              <a:gd name="connsiteX218" fmla="*/ 5386402 w 6058798"/>
              <a:gd name="connsiteY218" fmla="*/ 6519199 h 6858000"/>
              <a:gd name="connsiteX219" fmla="*/ 5344543 w 6058798"/>
              <a:gd name="connsiteY219" fmla="*/ 6519199 h 6858000"/>
              <a:gd name="connsiteX220" fmla="*/ 5336297 w 6058798"/>
              <a:gd name="connsiteY220" fmla="*/ 6520703 h 6858000"/>
              <a:gd name="connsiteX221" fmla="*/ 5330810 w 6058798"/>
              <a:gd name="connsiteY221" fmla="*/ 6524883 h 6858000"/>
              <a:gd name="connsiteX222" fmla="*/ 5328891 w 6058798"/>
              <a:gd name="connsiteY222" fmla="*/ 6531258 h 6858000"/>
              <a:gd name="connsiteX223" fmla="*/ 5331380 w 6058798"/>
              <a:gd name="connsiteY223" fmla="*/ 6538144 h 6858000"/>
              <a:gd name="connsiteX224" fmla="*/ 5339086 w 6058798"/>
              <a:gd name="connsiteY224" fmla="*/ 6541843 h 6858000"/>
              <a:gd name="connsiteX225" fmla="*/ 5346582 w 6058798"/>
              <a:gd name="connsiteY225" fmla="*/ 6543497 h 6858000"/>
              <a:gd name="connsiteX226" fmla="*/ 5351530 w 6058798"/>
              <a:gd name="connsiteY226" fmla="*/ 6545602 h 6858000"/>
              <a:gd name="connsiteX227" fmla="*/ 5353089 w 6058798"/>
              <a:gd name="connsiteY227" fmla="*/ 6549301 h 6858000"/>
              <a:gd name="connsiteX228" fmla="*/ 5350720 w 6058798"/>
              <a:gd name="connsiteY228" fmla="*/ 6553992 h 6858000"/>
              <a:gd name="connsiteX229" fmla="*/ 5343614 w 6058798"/>
              <a:gd name="connsiteY229" fmla="*/ 6555736 h 6858000"/>
              <a:gd name="connsiteX230" fmla="*/ 5337647 w 6058798"/>
              <a:gd name="connsiteY230" fmla="*/ 6554954 h 6858000"/>
              <a:gd name="connsiteX231" fmla="*/ 5331440 w 6058798"/>
              <a:gd name="connsiteY231" fmla="*/ 6552187 h 6858000"/>
              <a:gd name="connsiteX232" fmla="*/ 5329671 w 6058798"/>
              <a:gd name="connsiteY232" fmla="*/ 6551797 h 6858000"/>
              <a:gd name="connsiteX233" fmla="*/ 5328352 w 6058798"/>
              <a:gd name="connsiteY233" fmla="*/ 6552518 h 6858000"/>
              <a:gd name="connsiteX234" fmla="*/ 5327692 w 6058798"/>
              <a:gd name="connsiteY234" fmla="*/ 6553872 h 6858000"/>
              <a:gd name="connsiteX235" fmla="*/ 5327902 w 6058798"/>
              <a:gd name="connsiteY235" fmla="*/ 6555435 h 6858000"/>
              <a:gd name="connsiteX236" fmla="*/ 5329041 w 6058798"/>
              <a:gd name="connsiteY236" fmla="*/ 6556819 h 6858000"/>
              <a:gd name="connsiteX237" fmla="*/ 5335997 w 6058798"/>
              <a:gd name="connsiteY237" fmla="*/ 6559946 h 6858000"/>
              <a:gd name="connsiteX238" fmla="*/ 5343464 w 6058798"/>
              <a:gd name="connsiteY238" fmla="*/ 6560848 h 6858000"/>
              <a:gd name="connsiteX239" fmla="*/ 5355068 w 6058798"/>
              <a:gd name="connsiteY239" fmla="*/ 6557631 h 6858000"/>
              <a:gd name="connsiteX240" fmla="*/ 5359446 w 6058798"/>
              <a:gd name="connsiteY240" fmla="*/ 6548970 h 6858000"/>
              <a:gd name="connsiteX241" fmla="*/ 5356777 w 6058798"/>
              <a:gd name="connsiteY241" fmla="*/ 6542144 h 6858000"/>
              <a:gd name="connsiteX242" fmla="*/ 5348741 w 6058798"/>
              <a:gd name="connsiteY242" fmla="*/ 6538475 h 6858000"/>
              <a:gd name="connsiteX243" fmla="*/ 5341245 w 6058798"/>
              <a:gd name="connsiteY243" fmla="*/ 6536881 h 6858000"/>
              <a:gd name="connsiteX244" fmla="*/ 5336627 w 6058798"/>
              <a:gd name="connsiteY244" fmla="*/ 6534746 h 6858000"/>
              <a:gd name="connsiteX245" fmla="*/ 5335128 w 6058798"/>
              <a:gd name="connsiteY245" fmla="*/ 6530957 h 6858000"/>
              <a:gd name="connsiteX246" fmla="*/ 5337527 w 6058798"/>
              <a:gd name="connsiteY246" fmla="*/ 6526145 h 6858000"/>
              <a:gd name="connsiteX247" fmla="*/ 5344543 w 6058798"/>
              <a:gd name="connsiteY247" fmla="*/ 6524341 h 6858000"/>
              <a:gd name="connsiteX248" fmla="*/ 5349551 w 6058798"/>
              <a:gd name="connsiteY248" fmla="*/ 6525123 h 6858000"/>
              <a:gd name="connsiteX249" fmla="*/ 5354588 w 6058798"/>
              <a:gd name="connsiteY249" fmla="*/ 6527559 h 6858000"/>
              <a:gd name="connsiteX250" fmla="*/ 5356327 w 6058798"/>
              <a:gd name="connsiteY250" fmla="*/ 6528040 h 6858000"/>
              <a:gd name="connsiteX251" fmla="*/ 5357706 w 6058798"/>
              <a:gd name="connsiteY251" fmla="*/ 6527439 h 6858000"/>
              <a:gd name="connsiteX252" fmla="*/ 5358516 w 6058798"/>
              <a:gd name="connsiteY252" fmla="*/ 6526115 h 6858000"/>
              <a:gd name="connsiteX253" fmla="*/ 5358426 w 6058798"/>
              <a:gd name="connsiteY253" fmla="*/ 6524522 h 6858000"/>
              <a:gd name="connsiteX254" fmla="*/ 5357316 w 6058798"/>
              <a:gd name="connsiteY254" fmla="*/ 6523168 h 6858000"/>
              <a:gd name="connsiteX255" fmla="*/ 5351410 w 6058798"/>
              <a:gd name="connsiteY255" fmla="*/ 6520161 h 6858000"/>
              <a:gd name="connsiteX256" fmla="*/ 5344543 w 6058798"/>
              <a:gd name="connsiteY256" fmla="*/ 6519199 h 6858000"/>
              <a:gd name="connsiteX257" fmla="*/ 5304903 w 6058798"/>
              <a:gd name="connsiteY257" fmla="*/ 6519199 h 6858000"/>
              <a:gd name="connsiteX258" fmla="*/ 5296658 w 6058798"/>
              <a:gd name="connsiteY258" fmla="*/ 6520703 h 6858000"/>
              <a:gd name="connsiteX259" fmla="*/ 5291171 w 6058798"/>
              <a:gd name="connsiteY259" fmla="*/ 6524883 h 6858000"/>
              <a:gd name="connsiteX260" fmla="*/ 5289251 w 6058798"/>
              <a:gd name="connsiteY260" fmla="*/ 6531258 h 6858000"/>
              <a:gd name="connsiteX261" fmla="*/ 5291770 w 6058798"/>
              <a:gd name="connsiteY261" fmla="*/ 6538144 h 6858000"/>
              <a:gd name="connsiteX262" fmla="*/ 5299446 w 6058798"/>
              <a:gd name="connsiteY262" fmla="*/ 6541843 h 6858000"/>
              <a:gd name="connsiteX263" fmla="*/ 5306973 w 6058798"/>
              <a:gd name="connsiteY263" fmla="*/ 6543497 h 6858000"/>
              <a:gd name="connsiteX264" fmla="*/ 5311890 w 6058798"/>
              <a:gd name="connsiteY264" fmla="*/ 6545602 h 6858000"/>
              <a:gd name="connsiteX265" fmla="*/ 5313479 w 6058798"/>
              <a:gd name="connsiteY265" fmla="*/ 6549301 h 6858000"/>
              <a:gd name="connsiteX266" fmla="*/ 5311080 w 6058798"/>
              <a:gd name="connsiteY266" fmla="*/ 6553992 h 6858000"/>
              <a:gd name="connsiteX267" fmla="*/ 5304004 w 6058798"/>
              <a:gd name="connsiteY267" fmla="*/ 6555736 h 6858000"/>
              <a:gd name="connsiteX268" fmla="*/ 5298007 w 6058798"/>
              <a:gd name="connsiteY268" fmla="*/ 6554954 h 6858000"/>
              <a:gd name="connsiteX269" fmla="*/ 5291800 w 6058798"/>
              <a:gd name="connsiteY269" fmla="*/ 6552187 h 6858000"/>
              <a:gd name="connsiteX270" fmla="*/ 5290031 w 6058798"/>
              <a:gd name="connsiteY270" fmla="*/ 6551797 h 6858000"/>
              <a:gd name="connsiteX271" fmla="*/ 5288712 w 6058798"/>
              <a:gd name="connsiteY271" fmla="*/ 6552518 h 6858000"/>
              <a:gd name="connsiteX272" fmla="*/ 5288052 w 6058798"/>
              <a:gd name="connsiteY272" fmla="*/ 6553872 h 6858000"/>
              <a:gd name="connsiteX273" fmla="*/ 5288262 w 6058798"/>
              <a:gd name="connsiteY273" fmla="*/ 6555435 h 6858000"/>
              <a:gd name="connsiteX274" fmla="*/ 5289401 w 6058798"/>
              <a:gd name="connsiteY274" fmla="*/ 6556819 h 6858000"/>
              <a:gd name="connsiteX275" fmla="*/ 5296358 w 6058798"/>
              <a:gd name="connsiteY275" fmla="*/ 6559946 h 6858000"/>
              <a:gd name="connsiteX276" fmla="*/ 5303824 w 6058798"/>
              <a:gd name="connsiteY276" fmla="*/ 6560848 h 6858000"/>
              <a:gd name="connsiteX277" fmla="*/ 5315458 w 6058798"/>
              <a:gd name="connsiteY277" fmla="*/ 6557631 h 6858000"/>
              <a:gd name="connsiteX278" fmla="*/ 5319806 w 6058798"/>
              <a:gd name="connsiteY278" fmla="*/ 6548970 h 6858000"/>
              <a:gd name="connsiteX279" fmla="*/ 5317137 w 6058798"/>
              <a:gd name="connsiteY279" fmla="*/ 6542144 h 6858000"/>
              <a:gd name="connsiteX280" fmla="*/ 5309101 w 6058798"/>
              <a:gd name="connsiteY280" fmla="*/ 6538475 h 6858000"/>
              <a:gd name="connsiteX281" fmla="*/ 5301605 w 6058798"/>
              <a:gd name="connsiteY281" fmla="*/ 6536881 h 6858000"/>
              <a:gd name="connsiteX282" fmla="*/ 5296987 w 6058798"/>
              <a:gd name="connsiteY282" fmla="*/ 6534746 h 6858000"/>
              <a:gd name="connsiteX283" fmla="*/ 5295518 w 6058798"/>
              <a:gd name="connsiteY283" fmla="*/ 6530957 h 6858000"/>
              <a:gd name="connsiteX284" fmla="*/ 5297887 w 6058798"/>
              <a:gd name="connsiteY284" fmla="*/ 6526145 h 6858000"/>
              <a:gd name="connsiteX285" fmla="*/ 5304903 w 6058798"/>
              <a:gd name="connsiteY285" fmla="*/ 6524341 h 6858000"/>
              <a:gd name="connsiteX286" fmla="*/ 5309911 w 6058798"/>
              <a:gd name="connsiteY286" fmla="*/ 6525123 h 6858000"/>
              <a:gd name="connsiteX287" fmla="*/ 5314948 w 6058798"/>
              <a:gd name="connsiteY287" fmla="*/ 6527559 h 6858000"/>
              <a:gd name="connsiteX288" fmla="*/ 5316688 w 6058798"/>
              <a:gd name="connsiteY288" fmla="*/ 6528040 h 6858000"/>
              <a:gd name="connsiteX289" fmla="*/ 5318097 w 6058798"/>
              <a:gd name="connsiteY289" fmla="*/ 6527439 h 6858000"/>
              <a:gd name="connsiteX290" fmla="*/ 5318876 w 6058798"/>
              <a:gd name="connsiteY290" fmla="*/ 6526115 h 6858000"/>
              <a:gd name="connsiteX291" fmla="*/ 5318786 w 6058798"/>
              <a:gd name="connsiteY291" fmla="*/ 6524522 h 6858000"/>
              <a:gd name="connsiteX292" fmla="*/ 5317677 w 6058798"/>
              <a:gd name="connsiteY292" fmla="*/ 6523168 h 6858000"/>
              <a:gd name="connsiteX293" fmla="*/ 5311770 w 6058798"/>
              <a:gd name="connsiteY293" fmla="*/ 6520161 h 6858000"/>
              <a:gd name="connsiteX294" fmla="*/ 5304903 w 6058798"/>
              <a:gd name="connsiteY294" fmla="*/ 6519199 h 6858000"/>
              <a:gd name="connsiteX295" fmla="*/ 5263285 w 6058798"/>
              <a:gd name="connsiteY295" fmla="*/ 6519199 h 6858000"/>
              <a:gd name="connsiteX296" fmla="*/ 5253270 w 6058798"/>
              <a:gd name="connsiteY296" fmla="*/ 6521845 h 6858000"/>
              <a:gd name="connsiteX297" fmla="*/ 5246463 w 6058798"/>
              <a:gd name="connsiteY297" fmla="*/ 6529153 h 6858000"/>
              <a:gd name="connsiteX298" fmla="*/ 5244005 w 6058798"/>
              <a:gd name="connsiteY298" fmla="*/ 6540129 h 6858000"/>
              <a:gd name="connsiteX299" fmla="*/ 5246523 w 6058798"/>
              <a:gd name="connsiteY299" fmla="*/ 6551195 h 6858000"/>
              <a:gd name="connsiteX300" fmla="*/ 5253600 w 6058798"/>
              <a:gd name="connsiteY300" fmla="*/ 6558322 h 6858000"/>
              <a:gd name="connsiteX301" fmla="*/ 5264514 w 6058798"/>
              <a:gd name="connsiteY301" fmla="*/ 6560848 h 6858000"/>
              <a:gd name="connsiteX302" fmla="*/ 5271860 w 6058798"/>
              <a:gd name="connsiteY302" fmla="*/ 6559796 h 6858000"/>
              <a:gd name="connsiteX303" fmla="*/ 5278277 w 6058798"/>
              <a:gd name="connsiteY303" fmla="*/ 6556728 h 6858000"/>
              <a:gd name="connsiteX304" fmla="*/ 5279716 w 6058798"/>
              <a:gd name="connsiteY304" fmla="*/ 6555165 h 6858000"/>
              <a:gd name="connsiteX305" fmla="*/ 5279896 w 6058798"/>
              <a:gd name="connsiteY305" fmla="*/ 6553451 h 6858000"/>
              <a:gd name="connsiteX306" fmla="*/ 5279117 w 6058798"/>
              <a:gd name="connsiteY306" fmla="*/ 6552127 h 6858000"/>
              <a:gd name="connsiteX307" fmla="*/ 5277587 w 6058798"/>
              <a:gd name="connsiteY307" fmla="*/ 6551556 h 6858000"/>
              <a:gd name="connsiteX308" fmla="*/ 5275489 w 6058798"/>
              <a:gd name="connsiteY308" fmla="*/ 6552248 h 6858000"/>
              <a:gd name="connsiteX309" fmla="*/ 5270091 w 6058798"/>
              <a:gd name="connsiteY309" fmla="*/ 6554743 h 6858000"/>
              <a:gd name="connsiteX310" fmla="*/ 5264514 w 6058798"/>
              <a:gd name="connsiteY310" fmla="*/ 6555495 h 6858000"/>
              <a:gd name="connsiteX311" fmla="*/ 5254080 w 6058798"/>
              <a:gd name="connsiteY311" fmla="*/ 6551526 h 6858000"/>
              <a:gd name="connsiteX312" fmla="*/ 5250451 w 6058798"/>
              <a:gd name="connsiteY312" fmla="*/ 6541452 h 6858000"/>
              <a:gd name="connsiteX313" fmla="*/ 5277797 w 6058798"/>
              <a:gd name="connsiteY313" fmla="*/ 6541452 h 6858000"/>
              <a:gd name="connsiteX314" fmla="*/ 5279926 w 6058798"/>
              <a:gd name="connsiteY314" fmla="*/ 6540820 h 6858000"/>
              <a:gd name="connsiteX315" fmla="*/ 5280676 w 6058798"/>
              <a:gd name="connsiteY315" fmla="*/ 6538866 h 6858000"/>
              <a:gd name="connsiteX316" fmla="*/ 5279476 w 6058798"/>
              <a:gd name="connsiteY316" fmla="*/ 6530686 h 6858000"/>
              <a:gd name="connsiteX317" fmla="*/ 5276028 w 6058798"/>
              <a:gd name="connsiteY317" fmla="*/ 6524492 h 6858000"/>
              <a:gd name="connsiteX318" fmla="*/ 5270541 w 6058798"/>
              <a:gd name="connsiteY318" fmla="*/ 6520582 h 6858000"/>
              <a:gd name="connsiteX319" fmla="*/ 5263285 w 6058798"/>
              <a:gd name="connsiteY319" fmla="*/ 6519199 h 6858000"/>
              <a:gd name="connsiteX320" fmla="*/ 5465501 w 6058798"/>
              <a:gd name="connsiteY320" fmla="*/ 6507050 h 6858000"/>
              <a:gd name="connsiteX321" fmla="*/ 5463042 w 6058798"/>
              <a:gd name="connsiteY321" fmla="*/ 6507922 h 6858000"/>
              <a:gd name="connsiteX322" fmla="*/ 5462113 w 6058798"/>
              <a:gd name="connsiteY322" fmla="*/ 6510448 h 6858000"/>
              <a:gd name="connsiteX323" fmla="*/ 5462113 w 6058798"/>
              <a:gd name="connsiteY323" fmla="*/ 6519951 h 6858000"/>
              <a:gd name="connsiteX324" fmla="*/ 5456596 w 6058798"/>
              <a:gd name="connsiteY324" fmla="*/ 6519951 h 6858000"/>
              <a:gd name="connsiteX325" fmla="*/ 5454467 w 6058798"/>
              <a:gd name="connsiteY325" fmla="*/ 6520612 h 6858000"/>
              <a:gd name="connsiteX326" fmla="*/ 5453717 w 6058798"/>
              <a:gd name="connsiteY326" fmla="*/ 6522507 h 6858000"/>
              <a:gd name="connsiteX327" fmla="*/ 5454467 w 6058798"/>
              <a:gd name="connsiteY327" fmla="*/ 6524462 h 6858000"/>
              <a:gd name="connsiteX328" fmla="*/ 5456596 w 6058798"/>
              <a:gd name="connsiteY328" fmla="*/ 6525153 h 6858000"/>
              <a:gd name="connsiteX329" fmla="*/ 5462113 w 6058798"/>
              <a:gd name="connsiteY329" fmla="*/ 6525153 h 6858000"/>
              <a:gd name="connsiteX330" fmla="*/ 5462113 w 6058798"/>
              <a:gd name="connsiteY330" fmla="*/ 6546233 h 6858000"/>
              <a:gd name="connsiteX331" fmla="*/ 5463702 w 6058798"/>
              <a:gd name="connsiteY331" fmla="*/ 6554202 h 6858000"/>
              <a:gd name="connsiteX332" fmla="*/ 5468410 w 6058798"/>
              <a:gd name="connsiteY332" fmla="*/ 6559164 h 6858000"/>
              <a:gd name="connsiteX333" fmla="*/ 5476296 w 6058798"/>
              <a:gd name="connsiteY333" fmla="*/ 6560848 h 6858000"/>
              <a:gd name="connsiteX334" fmla="*/ 5479234 w 6058798"/>
              <a:gd name="connsiteY334" fmla="*/ 6560578 h 6858000"/>
              <a:gd name="connsiteX335" fmla="*/ 5481813 w 6058798"/>
              <a:gd name="connsiteY335" fmla="*/ 6559946 h 6858000"/>
              <a:gd name="connsiteX336" fmla="*/ 5483102 w 6058798"/>
              <a:gd name="connsiteY336" fmla="*/ 6558803 h 6858000"/>
              <a:gd name="connsiteX337" fmla="*/ 5483462 w 6058798"/>
              <a:gd name="connsiteY337" fmla="*/ 6556969 h 6858000"/>
              <a:gd name="connsiteX338" fmla="*/ 5482982 w 6058798"/>
              <a:gd name="connsiteY338" fmla="*/ 6554984 h 6858000"/>
              <a:gd name="connsiteX339" fmla="*/ 5481723 w 6058798"/>
              <a:gd name="connsiteY339" fmla="*/ 6554503 h 6858000"/>
              <a:gd name="connsiteX340" fmla="*/ 5479894 w 6058798"/>
              <a:gd name="connsiteY340" fmla="*/ 6554834 h 6858000"/>
              <a:gd name="connsiteX341" fmla="*/ 5477195 w 6058798"/>
              <a:gd name="connsiteY341" fmla="*/ 6555165 h 6858000"/>
              <a:gd name="connsiteX342" fmla="*/ 5470779 w 6058798"/>
              <a:gd name="connsiteY342" fmla="*/ 6552729 h 6858000"/>
              <a:gd name="connsiteX343" fmla="*/ 5468800 w 6058798"/>
              <a:gd name="connsiteY343" fmla="*/ 6545572 h 6858000"/>
              <a:gd name="connsiteX344" fmla="*/ 5468800 w 6058798"/>
              <a:gd name="connsiteY344" fmla="*/ 6525153 h 6858000"/>
              <a:gd name="connsiteX345" fmla="*/ 5479174 w 6058798"/>
              <a:gd name="connsiteY345" fmla="*/ 6525153 h 6858000"/>
              <a:gd name="connsiteX346" fmla="*/ 5481333 w 6058798"/>
              <a:gd name="connsiteY346" fmla="*/ 6524462 h 6858000"/>
              <a:gd name="connsiteX347" fmla="*/ 5482053 w 6058798"/>
              <a:gd name="connsiteY347" fmla="*/ 6522507 h 6858000"/>
              <a:gd name="connsiteX348" fmla="*/ 5481333 w 6058798"/>
              <a:gd name="connsiteY348" fmla="*/ 6520612 h 6858000"/>
              <a:gd name="connsiteX349" fmla="*/ 5479174 w 6058798"/>
              <a:gd name="connsiteY349" fmla="*/ 6519951 h 6858000"/>
              <a:gd name="connsiteX350" fmla="*/ 5468800 w 6058798"/>
              <a:gd name="connsiteY350" fmla="*/ 6519951 h 6858000"/>
              <a:gd name="connsiteX351" fmla="*/ 5468800 w 6058798"/>
              <a:gd name="connsiteY351" fmla="*/ 6510448 h 6858000"/>
              <a:gd name="connsiteX352" fmla="*/ 5467930 w 6058798"/>
              <a:gd name="connsiteY352" fmla="*/ 6507922 h 6858000"/>
              <a:gd name="connsiteX353" fmla="*/ 5465501 w 6058798"/>
              <a:gd name="connsiteY353" fmla="*/ 6507050 h 6858000"/>
              <a:gd name="connsiteX354" fmla="*/ 5492847 w 6058798"/>
              <a:gd name="connsiteY354" fmla="*/ 6502088 h 6858000"/>
              <a:gd name="connsiteX355" fmla="*/ 5489639 w 6058798"/>
              <a:gd name="connsiteY355" fmla="*/ 6503141 h 6858000"/>
              <a:gd name="connsiteX356" fmla="*/ 5488499 w 6058798"/>
              <a:gd name="connsiteY356" fmla="*/ 6506148 h 6858000"/>
              <a:gd name="connsiteX357" fmla="*/ 5489639 w 6058798"/>
              <a:gd name="connsiteY357" fmla="*/ 6509155 h 6858000"/>
              <a:gd name="connsiteX358" fmla="*/ 5492847 w 6058798"/>
              <a:gd name="connsiteY358" fmla="*/ 6510268 h 6858000"/>
              <a:gd name="connsiteX359" fmla="*/ 5496116 w 6058798"/>
              <a:gd name="connsiteY359" fmla="*/ 6509155 h 6858000"/>
              <a:gd name="connsiteX360" fmla="*/ 5497225 w 6058798"/>
              <a:gd name="connsiteY360" fmla="*/ 6506148 h 6858000"/>
              <a:gd name="connsiteX361" fmla="*/ 5496116 w 6058798"/>
              <a:gd name="connsiteY361" fmla="*/ 6503141 h 6858000"/>
              <a:gd name="connsiteX362" fmla="*/ 5492847 w 6058798"/>
              <a:gd name="connsiteY362" fmla="*/ 6502088 h 6858000"/>
              <a:gd name="connsiteX363" fmla="*/ 5555635 w 6058798"/>
              <a:gd name="connsiteY363" fmla="*/ 6501277 h 6858000"/>
              <a:gd name="connsiteX364" fmla="*/ 5553176 w 6058798"/>
              <a:gd name="connsiteY364" fmla="*/ 6502148 h 6858000"/>
              <a:gd name="connsiteX365" fmla="*/ 5552337 w 6058798"/>
              <a:gd name="connsiteY365" fmla="*/ 6504675 h 6858000"/>
              <a:gd name="connsiteX366" fmla="*/ 5552337 w 6058798"/>
              <a:gd name="connsiteY366" fmla="*/ 6546805 h 6858000"/>
              <a:gd name="connsiteX367" fmla="*/ 5555485 w 6058798"/>
              <a:gd name="connsiteY367" fmla="*/ 6557210 h 6858000"/>
              <a:gd name="connsiteX368" fmla="*/ 5564540 w 6058798"/>
              <a:gd name="connsiteY368" fmla="*/ 6560848 h 6858000"/>
              <a:gd name="connsiteX369" fmla="*/ 5565950 w 6058798"/>
              <a:gd name="connsiteY369" fmla="*/ 6560788 h 6858000"/>
              <a:gd name="connsiteX370" fmla="*/ 5567359 w 6058798"/>
              <a:gd name="connsiteY370" fmla="*/ 6560608 h 6858000"/>
              <a:gd name="connsiteX371" fmla="*/ 5569488 w 6058798"/>
              <a:gd name="connsiteY371" fmla="*/ 6559615 h 6858000"/>
              <a:gd name="connsiteX372" fmla="*/ 5570148 w 6058798"/>
              <a:gd name="connsiteY372" fmla="*/ 6557390 h 6858000"/>
              <a:gd name="connsiteX373" fmla="*/ 5569788 w 6058798"/>
              <a:gd name="connsiteY373" fmla="*/ 6555405 h 6858000"/>
              <a:gd name="connsiteX374" fmla="*/ 5568499 w 6058798"/>
              <a:gd name="connsiteY374" fmla="*/ 6554984 h 6858000"/>
              <a:gd name="connsiteX375" fmla="*/ 5567359 w 6058798"/>
              <a:gd name="connsiteY375" fmla="*/ 6555074 h 6858000"/>
              <a:gd name="connsiteX376" fmla="*/ 5566040 w 6058798"/>
              <a:gd name="connsiteY376" fmla="*/ 6555165 h 6858000"/>
              <a:gd name="connsiteX377" fmla="*/ 5560792 w 6058798"/>
              <a:gd name="connsiteY377" fmla="*/ 6552969 h 6858000"/>
              <a:gd name="connsiteX378" fmla="*/ 5559023 w 6058798"/>
              <a:gd name="connsiteY378" fmla="*/ 6546324 h 6858000"/>
              <a:gd name="connsiteX379" fmla="*/ 5559023 w 6058798"/>
              <a:gd name="connsiteY379" fmla="*/ 6504675 h 6858000"/>
              <a:gd name="connsiteX380" fmla="*/ 5558124 w 6058798"/>
              <a:gd name="connsiteY380" fmla="*/ 6502148 h 6858000"/>
              <a:gd name="connsiteX381" fmla="*/ 5555635 w 6058798"/>
              <a:gd name="connsiteY381" fmla="*/ 6501277 h 6858000"/>
              <a:gd name="connsiteX382" fmla="*/ 5295968 w 6058798"/>
              <a:gd name="connsiteY382" fmla="*/ 6392447 h 6858000"/>
              <a:gd name="connsiteX383" fmla="*/ 5518184 w 6058798"/>
              <a:gd name="connsiteY383" fmla="*/ 6392447 h 6858000"/>
              <a:gd name="connsiteX384" fmla="*/ 5518184 w 6058798"/>
              <a:gd name="connsiteY384" fmla="*/ 6417196 h 6858000"/>
              <a:gd name="connsiteX385" fmla="*/ 5295968 w 6058798"/>
              <a:gd name="connsiteY385" fmla="*/ 6417196 h 6858000"/>
              <a:gd name="connsiteX386" fmla="*/ 5295968 w 6058798"/>
              <a:gd name="connsiteY386" fmla="*/ 6293422 h 6858000"/>
              <a:gd name="connsiteX387" fmla="*/ 5518184 w 6058798"/>
              <a:gd name="connsiteY387" fmla="*/ 6293422 h 6858000"/>
              <a:gd name="connsiteX388" fmla="*/ 5518184 w 6058798"/>
              <a:gd name="connsiteY388" fmla="*/ 6318171 h 6858000"/>
              <a:gd name="connsiteX389" fmla="*/ 5320675 w 6058798"/>
              <a:gd name="connsiteY389" fmla="*/ 6318171 h 6858000"/>
              <a:gd name="connsiteX390" fmla="*/ 5320675 w 6058798"/>
              <a:gd name="connsiteY390" fmla="*/ 6375938 h 6858000"/>
              <a:gd name="connsiteX391" fmla="*/ 5295968 w 6058798"/>
              <a:gd name="connsiteY391" fmla="*/ 6375938 h 6858000"/>
              <a:gd name="connsiteX392" fmla="*/ 5295968 w 6058798"/>
              <a:gd name="connsiteY392" fmla="*/ 6194366 h 6858000"/>
              <a:gd name="connsiteX393" fmla="*/ 5518184 w 6058798"/>
              <a:gd name="connsiteY393" fmla="*/ 6194366 h 6858000"/>
              <a:gd name="connsiteX394" fmla="*/ 5518184 w 6058798"/>
              <a:gd name="connsiteY394" fmla="*/ 6276912 h 6858000"/>
              <a:gd name="connsiteX395" fmla="*/ 5493477 w 6058798"/>
              <a:gd name="connsiteY395" fmla="*/ 6276912 h 6858000"/>
              <a:gd name="connsiteX396" fmla="*/ 5493477 w 6058798"/>
              <a:gd name="connsiteY396" fmla="*/ 6219115 h 6858000"/>
              <a:gd name="connsiteX397" fmla="*/ 5320675 w 6058798"/>
              <a:gd name="connsiteY397" fmla="*/ 6219115 h 6858000"/>
              <a:gd name="connsiteX398" fmla="*/ 5320675 w 6058798"/>
              <a:gd name="connsiteY398" fmla="*/ 6276912 h 6858000"/>
              <a:gd name="connsiteX399" fmla="*/ 5295968 w 6058798"/>
              <a:gd name="connsiteY399" fmla="*/ 6276912 h 6858000"/>
              <a:gd name="connsiteX400" fmla="*/ 5323434 w 6058798"/>
              <a:gd name="connsiteY400" fmla="*/ 6136599 h 6858000"/>
              <a:gd name="connsiteX401" fmla="*/ 5238368 w 6058798"/>
              <a:gd name="connsiteY401" fmla="*/ 6221882 h 6858000"/>
              <a:gd name="connsiteX402" fmla="*/ 5238368 w 6058798"/>
              <a:gd name="connsiteY402" fmla="*/ 6389681 h 6858000"/>
              <a:gd name="connsiteX403" fmla="*/ 5323434 w 6058798"/>
              <a:gd name="connsiteY403" fmla="*/ 6474964 h 6858000"/>
              <a:gd name="connsiteX404" fmla="*/ 5490718 w 6058798"/>
              <a:gd name="connsiteY404" fmla="*/ 6474964 h 6858000"/>
              <a:gd name="connsiteX405" fmla="*/ 5575755 w 6058798"/>
              <a:gd name="connsiteY405" fmla="*/ 6389681 h 6858000"/>
              <a:gd name="connsiteX406" fmla="*/ 5575755 w 6058798"/>
              <a:gd name="connsiteY406" fmla="*/ 6221882 h 6858000"/>
              <a:gd name="connsiteX407" fmla="*/ 5490718 w 6058798"/>
              <a:gd name="connsiteY407" fmla="*/ 6136599 h 6858000"/>
              <a:gd name="connsiteX408" fmla="*/ 0 w 6058798"/>
              <a:gd name="connsiteY408" fmla="*/ 0 h 6858000"/>
              <a:gd name="connsiteX409" fmla="*/ 6058798 w 6058798"/>
              <a:gd name="connsiteY409" fmla="*/ 0 h 6858000"/>
              <a:gd name="connsiteX410" fmla="*/ 6058798 w 6058798"/>
              <a:gd name="connsiteY410" fmla="*/ 6858000 h 6858000"/>
              <a:gd name="connsiteX411" fmla="*/ 0 w 6058798"/>
              <a:gd name="connsiteY4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6058798" h="6858000">
                <a:moveTo>
                  <a:pt x="5353748" y="6606797"/>
                </a:moveTo>
                <a:cubicBezTo>
                  <a:pt x="5356297" y="6606797"/>
                  <a:pt x="5358396" y="6607369"/>
                  <a:pt x="5360075" y="6608451"/>
                </a:cubicBezTo>
                <a:cubicBezTo>
                  <a:pt x="5361754" y="6609564"/>
                  <a:pt x="5363014" y="6611158"/>
                  <a:pt x="5363913" y="6613203"/>
                </a:cubicBezTo>
                <a:cubicBezTo>
                  <a:pt x="5364663" y="6615037"/>
                  <a:pt x="5365083" y="6617202"/>
                  <a:pt x="5365172" y="6619698"/>
                </a:cubicBezTo>
                <a:lnTo>
                  <a:pt x="5340855" y="6619698"/>
                </a:lnTo>
                <a:cubicBezTo>
                  <a:pt x="5341035" y="6617653"/>
                  <a:pt x="5341515" y="6615789"/>
                  <a:pt x="5342234" y="6614105"/>
                </a:cubicBezTo>
                <a:cubicBezTo>
                  <a:pt x="5343224" y="6611819"/>
                  <a:pt x="5344693" y="6610045"/>
                  <a:pt x="5346642" y="6608752"/>
                </a:cubicBezTo>
                <a:cubicBezTo>
                  <a:pt x="5348591" y="6607459"/>
                  <a:pt x="5350960" y="6606797"/>
                  <a:pt x="5353748" y="6606797"/>
                </a:cubicBezTo>
                <a:close/>
                <a:moveTo>
                  <a:pt x="5274169" y="6602166"/>
                </a:moveTo>
                <a:cubicBezTo>
                  <a:pt x="5273060" y="6602166"/>
                  <a:pt x="5272250" y="6602497"/>
                  <a:pt x="5271681" y="6603099"/>
                </a:cubicBezTo>
                <a:cubicBezTo>
                  <a:pt x="5271141" y="6603700"/>
                  <a:pt x="5270871" y="6604572"/>
                  <a:pt x="5270871" y="6605745"/>
                </a:cubicBezTo>
                <a:lnTo>
                  <a:pt x="5270871" y="6639545"/>
                </a:lnTo>
                <a:cubicBezTo>
                  <a:pt x="5270871" y="6640688"/>
                  <a:pt x="5271141" y="6641590"/>
                  <a:pt x="5271681" y="6642222"/>
                </a:cubicBezTo>
                <a:cubicBezTo>
                  <a:pt x="5272250" y="6642853"/>
                  <a:pt x="5273060" y="6643184"/>
                  <a:pt x="5274169" y="6643184"/>
                </a:cubicBezTo>
                <a:cubicBezTo>
                  <a:pt x="5275249" y="6643184"/>
                  <a:pt x="5276088" y="6642853"/>
                  <a:pt x="5276658" y="6642222"/>
                </a:cubicBezTo>
                <a:cubicBezTo>
                  <a:pt x="5277258" y="6641590"/>
                  <a:pt x="5277527" y="6640688"/>
                  <a:pt x="5277527" y="6639545"/>
                </a:cubicBezTo>
                <a:lnTo>
                  <a:pt x="5277527" y="6605745"/>
                </a:lnTo>
                <a:cubicBezTo>
                  <a:pt x="5277527" y="6604572"/>
                  <a:pt x="5277228" y="6603700"/>
                  <a:pt x="5276628" y="6603099"/>
                </a:cubicBezTo>
                <a:cubicBezTo>
                  <a:pt x="5276028" y="6602497"/>
                  <a:pt x="5275188" y="6602166"/>
                  <a:pt x="5274169" y="6602166"/>
                </a:cubicBezTo>
                <a:close/>
                <a:moveTo>
                  <a:pt x="5353598" y="6601836"/>
                </a:moveTo>
                <a:cubicBezTo>
                  <a:pt x="5349820" y="6601836"/>
                  <a:pt x="5346462" y="6602738"/>
                  <a:pt x="5343584" y="6604482"/>
                </a:cubicBezTo>
                <a:cubicBezTo>
                  <a:pt x="5340705" y="6606256"/>
                  <a:pt x="5338426" y="6608692"/>
                  <a:pt x="5336777" y="6611819"/>
                </a:cubicBezTo>
                <a:cubicBezTo>
                  <a:pt x="5335128" y="6614917"/>
                  <a:pt x="5334318" y="6618556"/>
                  <a:pt x="5334318" y="6622765"/>
                </a:cubicBezTo>
                <a:cubicBezTo>
                  <a:pt x="5334318" y="6627066"/>
                  <a:pt x="5335158" y="6630734"/>
                  <a:pt x="5336837" y="6633832"/>
                </a:cubicBezTo>
                <a:cubicBezTo>
                  <a:pt x="5338516" y="6636929"/>
                  <a:pt x="5340855" y="6639305"/>
                  <a:pt x="5343913" y="6640989"/>
                </a:cubicBezTo>
                <a:cubicBezTo>
                  <a:pt x="5346972" y="6642673"/>
                  <a:pt x="5350600" y="6643515"/>
                  <a:pt x="5354828" y="6643515"/>
                </a:cubicBezTo>
                <a:cubicBezTo>
                  <a:pt x="5357256" y="6643515"/>
                  <a:pt x="5359685" y="6643154"/>
                  <a:pt x="5362174" y="6642432"/>
                </a:cubicBezTo>
                <a:cubicBezTo>
                  <a:pt x="5364633" y="6641711"/>
                  <a:pt x="5366792" y="6640688"/>
                  <a:pt x="5368591" y="6639365"/>
                </a:cubicBezTo>
                <a:cubicBezTo>
                  <a:pt x="5369310" y="6638914"/>
                  <a:pt x="5369790" y="6638403"/>
                  <a:pt x="5370030" y="6637801"/>
                </a:cubicBezTo>
                <a:cubicBezTo>
                  <a:pt x="5370270" y="6637200"/>
                  <a:pt x="5370330" y="6636628"/>
                  <a:pt x="5370210" y="6636117"/>
                </a:cubicBezTo>
                <a:cubicBezTo>
                  <a:pt x="5370060" y="6635576"/>
                  <a:pt x="5369790" y="6635125"/>
                  <a:pt x="5369430" y="6634794"/>
                </a:cubicBezTo>
                <a:cubicBezTo>
                  <a:pt x="5369041" y="6634433"/>
                  <a:pt x="5368531" y="6634223"/>
                  <a:pt x="5367901" y="6634193"/>
                </a:cubicBezTo>
                <a:cubicBezTo>
                  <a:pt x="5367272" y="6634163"/>
                  <a:pt x="5366552" y="6634403"/>
                  <a:pt x="5365802" y="6634914"/>
                </a:cubicBezTo>
                <a:cubicBezTo>
                  <a:pt x="5364033" y="6636057"/>
                  <a:pt x="5362234" y="6636899"/>
                  <a:pt x="5360405" y="6637380"/>
                </a:cubicBezTo>
                <a:cubicBezTo>
                  <a:pt x="5358546" y="6637891"/>
                  <a:pt x="5356687" y="6638132"/>
                  <a:pt x="5354828" y="6638132"/>
                </a:cubicBezTo>
                <a:cubicBezTo>
                  <a:pt x="5350330" y="6638132"/>
                  <a:pt x="5346852" y="6636809"/>
                  <a:pt x="5344423" y="6634163"/>
                </a:cubicBezTo>
                <a:cubicBezTo>
                  <a:pt x="5342204" y="6631787"/>
                  <a:pt x="5341005" y="6628419"/>
                  <a:pt x="5340765" y="6624089"/>
                </a:cubicBezTo>
                <a:lnTo>
                  <a:pt x="5368111" y="6624089"/>
                </a:lnTo>
                <a:cubicBezTo>
                  <a:pt x="5369041" y="6624089"/>
                  <a:pt x="5369760" y="6623878"/>
                  <a:pt x="5370240" y="6623457"/>
                </a:cubicBezTo>
                <a:cubicBezTo>
                  <a:pt x="5370750" y="6623036"/>
                  <a:pt x="5370990" y="6622404"/>
                  <a:pt x="5370990" y="6621503"/>
                </a:cubicBezTo>
                <a:cubicBezTo>
                  <a:pt x="5370990" y="6618495"/>
                  <a:pt x="5370600" y="6615759"/>
                  <a:pt x="5369790" y="6613323"/>
                </a:cubicBezTo>
                <a:cubicBezTo>
                  <a:pt x="5368981" y="6610917"/>
                  <a:pt x="5367841" y="6608842"/>
                  <a:pt x="5366342" y="6607128"/>
                </a:cubicBezTo>
                <a:cubicBezTo>
                  <a:pt x="5364813" y="6605444"/>
                  <a:pt x="5362984" y="6604121"/>
                  <a:pt x="5360855" y="6603219"/>
                </a:cubicBezTo>
                <a:cubicBezTo>
                  <a:pt x="5358696" y="6602317"/>
                  <a:pt x="5356297" y="6601836"/>
                  <a:pt x="5353598" y="6601836"/>
                </a:cubicBezTo>
                <a:close/>
                <a:moveTo>
                  <a:pt x="5310241" y="6601836"/>
                </a:moveTo>
                <a:cubicBezTo>
                  <a:pt x="5306852" y="6601836"/>
                  <a:pt x="5303854" y="6602648"/>
                  <a:pt x="5301215" y="6604272"/>
                </a:cubicBezTo>
                <a:cubicBezTo>
                  <a:pt x="5299236" y="6605534"/>
                  <a:pt x="5297647" y="6607249"/>
                  <a:pt x="5296508" y="6609414"/>
                </a:cubicBezTo>
                <a:lnTo>
                  <a:pt x="5296508" y="6605414"/>
                </a:lnTo>
                <a:cubicBezTo>
                  <a:pt x="5296508" y="6604301"/>
                  <a:pt x="5296208" y="6603460"/>
                  <a:pt x="5295638" y="6602888"/>
                </a:cubicBezTo>
                <a:cubicBezTo>
                  <a:pt x="5295038" y="6602317"/>
                  <a:pt x="5294229" y="6602016"/>
                  <a:pt x="5293179" y="6602016"/>
                </a:cubicBezTo>
                <a:cubicBezTo>
                  <a:pt x="5292160" y="6602016"/>
                  <a:pt x="5291350" y="6602317"/>
                  <a:pt x="5290811" y="6602888"/>
                </a:cubicBezTo>
                <a:cubicBezTo>
                  <a:pt x="5290271" y="6603460"/>
                  <a:pt x="5289971" y="6604301"/>
                  <a:pt x="5289971" y="6605414"/>
                </a:cubicBezTo>
                <a:lnTo>
                  <a:pt x="5289971" y="6639876"/>
                </a:lnTo>
                <a:cubicBezTo>
                  <a:pt x="5289971" y="6640959"/>
                  <a:pt x="5290271" y="6641831"/>
                  <a:pt x="5290811" y="6642432"/>
                </a:cubicBezTo>
                <a:cubicBezTo>
                  <a:pt x="5291350" y="6643033"/>
                  <a:pt x="5292190" y="6643335"/>
                  <a:pt x="5293269" y="6643335"/>
                </a:cubicBezTo>
                <a:cubicBezTo>
                  <a:pt x="5295518" y="6643335"/>
                  <a:pt x="5296658" y="6642192"/>
                  <a:pt x="5296658" y="6639876"/>
                </a:cubicBezTo>
                <a:lnTo>
                  <a:pt x="5296658" y="6619879"/>
                </a:lnTo>
                <a:cubicBezTo>
                  <a:pt x="5296658" y="6616059"/>
                  <a:pt x="5297737" y="6613022"/>
                  <a:pt x="5299896" y="6610737"/>
                </a:cubicBezTo>
                <a:cubicBezTo>
                  <a:pt x="5302085" y="6608451"/>
                  <a:pt x="5304993" y="6607308"/>
                  <a:pt x="5308681" y="6607308"/>
                </a:cubicBezTo>
                <a:cubicBezTo>
                  <a:pt x="5311860" y="6607308"/>
                  <a:pt x="5314199" y="6608181"/>
                  <a:pt x="5315638" y="6609895"/>
                </a:cubicBezTo>
                <a:cubicBezTo>
                  <a:pt x="5317107" y="6611639"/>
                  <a:pt x="5317827" y="6614376"/>
                  <a:pt x="5317827" y="6618135"/>
                </a:cubicBezTo>
                <a:lnTo>
                  <a:pt x="5317827" y="6639876"/>
                </a:lnTo>
                <a:cubicBezTo>
                  <a:pt x="5317827" y="6640959"/>
                  <a:pt x="5318127" y="6641831"/>
                  <a:pt x="5318696" y="6642432"/>
                </a:cubicBezTo>
                <a:cubicBezTo>
                  <a:pt x="5319266" y="6643033"/>
                  <a:pt x="5320106" y="6643335"/>
                  <a:pt x="5321215" y="6643335"/>
                </a:cubicBezTo>
                <a:cubicBezTo>
                  <a:pt x="5322265" y="6643335"/>
                  <a:pt x="5323074" y="6643033"/>
                  <a:pt x="5323644" y="6642432"/>
                </a:cubicBezTo>
                <a:cubicBezTo>
                  <a:pt x="5324214" y="6641831"/>
                  <a:pt x="5324513" y="6640959"/>
                  <a:pt x="5324513" y="6639876"/>
                </a:cubicBezTo>
                <a:lnTo>
                  <a:pt x="5324513" y="6617713"/>
                </a:lnTo>
                <a:cubicBezTo>
                  <a:pt x="5324513" y="6614135"/>
                  <a:pt x="5323974" y="6611188"/>
                  <a:pt x="5322954" y="6608842"/>
                </a:cubicBezTo>
                <a:cubicBezTo>
                  <a:pt x="5321905" y="6606497"/>
                  <a:pt x="5320316" y="6604752"/>
                  <a:pt x="5318217" y="6603580"/>
                </a:cubicBezTo>
                <a:cubicBezTo>
                  <a:pt x="5316088" y="6602437"/>
                  <a:pt x="5313449" y="6601836"/>
                  <a:pt x="5310241" y="6601836"/>
                </a:cubicBezTo>
                <a:close/>
                <a:moveTo>
                  <a:pt x="5274169" y="6584755"/>
                </a:moveTo>
                <a:cubicBezTo>
                  <a:pt x="5272790" y="6584755"/>
                  <a:pt x="5271711" y="6585086"/>
                  <a:pt x="5270961" y="6585778"/>
                </a:cubicBezTo>
                <a:cubicBezTo>
                  <a:pt x="5270181" y="6586469"/>
                  <a:pt x="5269791" y="6587461"/>
                  <a:pt x="5269791" y="6588785"/>
                </a:cubicBezTo>
                <a:cubicBezTo>
                  <a:pt x="5269791" y="6590047"/>
                  <a:pt x="5270181" y="6591070"/>
                  <a:pt x="5270961" y="6591822"/>
                </a:cubicBezTo>
                <a:cubicBezTo>
                  <a:pt x="5271711" y="6592544"/>
                  <a:pt x="5272790" y="6592935"/>
                  <a:pt x="5274169" y="6592935"/>
                </a:cubicBezTo>
                <a:cubicBezTo>
                  <a:pt x="5275578" y="6592935"/>
                  <a:pt x="5276658" y="6592544"/>
                  <a:pt x="5277407" y="6591822"/>
                </a:cubicBezTo>
                <a:cubicBezTo>
                  <a:pt x="5278157" y="6591070"/>
                  <a:pt x="5278517" y="6590047"/>
                  <a:pt x="5278517" y="6588785"/>
                </a:cubicBezTo>
                <a:cubicBezTo>
                  <a:pt x="5278517" y="6587461"/>
                  <a:pt x="5278157" y="6586469"/>
                  <a:pt x="5277407" y="6585778"/>
                </a:cubicBezTo>
                <a:cubicBezTo>
                  <a:pt x="5276658" y="6585086"/>
                  <a:pt x="5275578" y="6584755"/>
                  <a:pt x="5274169" y="6584755"/>
                </a:cubicBezTo>
                <a:close/>
                <a:moveTo>
                  <a:pt x="5249762" y="6583913"/>
                </a:moveTo>
                <a:cubicBezTo>
                  <a:pt x="5248682" y="6583913"/>
                  <a:pt x="5247842" y="6584214"/>
                  <a:pt x="5247303" y="6584785"/>
                </a:cubicBezTo>
                <a:cubicBezTo>
                  <a:pt x="5246763" y="6585356"/>
                  <a:pt x="5246463" y="6586199"/>
                  <a:pt x="5246463" y="6587311"/>
                </a:cubicBezTo>
                <a:lnTo>
                  <a:pt x="5246463" y="6629441"/>
                </a:lnTo>
                <a:cubicBezTo>
                  <a:pt x="5246463" y="6633982"/>
                  <a:pt x="5247513" y="6637440"/>
                  <a:pt x="5249612" y="6639876"/>
                </a:cubicBezTo>
                <a:cubicBezTo>
                  <a:pt x="5251681" y="6642282"/>
                  <a:pt x="5254709" y="6643515"/>
                  <a:pt x="5258667" y="6643515"/>
                </a:cubicBezTo>
                <a:cubicBezTo>
                  <a:pt x="5259117" y="6643515"/>
                  <a:pt x="5259567" y="6643485"/>
                  <a:pt x="5260076" y="6643424"/>
                </a:cubicBezTo>
                <a:cubicBezTo>
                  <a:pt x="5260556" y="6643365"/>
                  <a:pt x="5261036" y="6643304"/>
                  <a:pt x="5261456" y="6643244"/>
                </a:cubicBezTo>
                <a:cubicBezTo>
                  <a:pt x="5262445" y="6643094"/>
                  <a:pt x="5263165" y="6642763"/>
                  <a:pt x="5263614" y="6642252"/>
                </a:cubicBezTo>
                <a:cubicBezTo>
                  <a:pt x="5264064" y="6641771"/>
                  <a:pt x="5264274" y="6641019"/>
                  <a:pt x="5264274" y="6640026"/>
                </a:cubicBezTo>
                <a:cubicBezTo>
                  <a:pt x="5264274" y="6639034"/>
                  <a:pt x="5264154" y="6638373"/>
                  <a:pt x="5263914" y="6638042"/>
                </a:cubicBezTo>
                <a:cubicBezTo>
                  <a:pt x="5263644" y="6637711"/>
                  <a:pt x="5263225" y="6637591"/>
                  <a:pt x="5262625" y="6637621"/>
                </a:cubicBezTo>
                <a:cubicBezTo>
                  <a:pt x="5262235" y="6637621"/>
                  <a:pt x="5261845" y="6637651"/>
                  <a:pt x="5261456" y="6637711"/>
                </a:cubicBezTo>
                <a:cubicBezTo>
                  <a:pt x="5261096" y="6637771"/>
                  <a:pt x="5260646" y="6637801"/>
                  <a:pt x="5260136" y="6637801"/>
                </a:cubicBezTo>
                <a:cubicBezTo>
                  <a:pt x="5257858" y="6637801"/>
                  <a:pt x="5256088" y="6637079"/>
                  <a:pt x="5254919" y="6635606"/>
                </a:cubicBezTo>
                <a:cubicBezTo>
                  <a:pt x="5253750" y="6634163"/>
                  <a:pt x="5253150" y="6631937"/>
                  <a:pt x="5253150" y="6628960"/>
                </a:cubicBezTo>
                <a:lnTo>
                  <a:pt x="5253150" y="6587311"/>
                </a:lnTo>
                <a:cubicBezTo>
                  <a:pt x="5253150" y="6586199"/>
                  <a:pt x="5252850" y="6585356"/>
                  <a:pt x="5252251" y="6584785"/>
                </a:cubicBezTo>
                <a:cubicBezTo>
                  <a:pt x="5251651" y="6584214"/>
                  <a:pt x="5250811" y="6583913"/>
                  <a:pt x="5249762" y="6583913"/>
                </a:cubicBezTo>
                <a:close/>
                <a:moveTo>
                  <a:pt x="5531018" y="6541181"/>
                </a:moveTo>
                <a:lnTo>
                  <a:pt x="5533566" y="6541181"/>
                </a:lnTo>
                <a:lnTo>
                  <a:pt x="5533566" y="6543677"/>
                </a:lnTo>
                <a:cubicBezTo>
                  <a:pt x="5533566" y="6546053"/>
                  <a:pt x="5533087" y="6548128"/>
                  <a:pt x="5532127" y="6549962"/>
                </a:cubicBezTo>
                <a:cubicBezTo>
                  <a:pt x="5531167" y="6551766"/>
                  <a:pt x="5529848" y="6553210"/>
                  <a:pt x="5528169" y="6554263"/>
                </a:cubicBezTo>
                <a:cubicBezTo>
                  <a:pt x="5526490" y="6555285"/>
                  <a:pt x="5524571" y="6555826"/>
                  <a:pt x="5522352" y="6555826"/>
                </a:cubicBezTo>
                <a:cubicBezTo>
                  <a:pt x="5519653" y="6555826"/>
                  <a:pt x="5517525" y="6555104"/>
                  <a:pt x="5515965" y="6553661"/>
                </a:cubicBezTo>
                <a:cubicBezTo>
                  <a:pt x="5514406" y="6552248"/>
                  <a:pt x="5513627" y="6550383"/>
                  <a:pt x="5513627" y="6548128"/>
                </a:cubicBezTo>
                <a:cubicBezTo>
                  <a:pt x="5513627" y="6546324"/>
                  <a:pt x="5514136" y="6544910"/>
                  <a:pt x="5515156" y="6543918"/>
                </a:cubicBezTo>
                <a:cubicBezTo>
                  <a:pt x="5516175" y="6542926"/>
                  <a:pt x="5517945" y="6542234"/>
                  <a:pt x="5520493" y="6541813"/>
                </a:cubicBezTo>
                <a:cubicBezTo>
                  <a:pt x="5523072" y="6541392"/>
                  <a:pt x="5526550" y="6541181"/>
                  <a:pt x="5531018" y="6541181"/>
                </a:cubicBezTo>
                <a:close/>
                <a:moveTo>
                  <a:pt x="5386552" y="6524161"/>
                </a:moveTo>
                <a:cubicBezTo>
                  <a:pt x="5389071" y="6524161"/>
                  <a:pt x="5391199" y="6524732"/>
                  <a:pt x="5392848" y="6525815"/>
                </a:cubicBezTo>
                <a:cubicBezTo>
                  <a:pt x="5394528" y="6526927"/>
                  <a:pt x="5395817" y="6528491"/>
                  <a:pt x="5396686" y="6530566"/>
                </a:cubicBezTo>
                <a:cubicBezTo>
                  <a:pt x="5397466" y="6532401"/>
                  <a:pt x="5397886" y="6534566"/>
                  <a:pt x="5397976" y="6537061"/>
                </a:cubicBezTo>
                <a:lnTo>
                  <a:pt x="5373658" y="6537061"/>
                </a:lnTo>
                <a:cubicBezTo>
                  <a:pt x="5373838" y="6534987"/>
                  <a:pt x="5374288" y="6533122"/>
                  <a:pt x="5375038" y="6531468"/>
                </a:cubicBezTo>
                <a:cubicBezTo>
                  <a:pt x="5375997" y="6529183"/>
                  <a:pt x="5377496" y="6527409"/>
                  <a:pt x="5379445" y="6526115"/>
                </a:cubicBezTo>
                <a:cubicBezTo>
                  <a:pt x="5381394" y="6524822"/>
                  <a:pt x="5383763" y="6524161"/>
                  <a:pt x="5386552" y="6524161"/>
                </a:cubicBezTo>
                <a:close/>
                <a:moveTo>
                  <a:pt x="5263465" y="6524161"/>
                </a:moveTo>
                <a:cubicBezTo>
                  <a:pt x="5265983" y="6524161"/>
                  <a:pt x="5268082" y="6524732"/>
                  <a:pt x="5269761" y="6525815"/>
                </a:cubicBezTo>
                <a:cubicBezTo>
                  <a:pt x="5271440" y="6526927"/>
                  <a:pt x="5272700" y="6528491"/>
                  <a:pt x="5273570" y="6530566"/>
                </a:cubicBezTo>
                <a:cubicBezTo>
                  <a:pt x="5274349" y="6532401"/>
                  <a:pt x="5274799" y="6534566"/>
                  <a:pt x="5274889" y="6537061"/>
                </a:cubicBezTo>
                <a:lnTo>
                  <a:pt x="5250541" y="6537061"/>
                </a:lnTo>
                <a:cubicBezTo>
                  <a:pt x="5250751" y="6534987"/>
                  <a:pt x="5251201" y="6533122"/>
                  <a:pt x="5251920" y="6531468"/>
                </a:cubicBezTo>
                <a:cubicBezTo>
                  <a:pt x="5252910" y="6529183"/>
                  <a:pt x="5254379" y="6527409"/>
                  <a:pt x="5256328" y="6526115"/>
                </a:cubicBezTo>
                <a:cubicBezTo>
                  <a:pt x="5258277" y="6524822"/>
                  <a:pt x="5260646" y="6524161"/>
                  <a:pt x="5263465" y="6524161"/>
                </a:cubicBezTo>
                <a:close/>
                <a:moveTo>
                  <a:pt x="5492847" y="6519530"/>
                </a:moveTo>
                <a:cubicBezTo>
                  <a:pt x="5491768" y="6519530"/>
                  <a:pt x="5490928" y="6519830"/>
                  <a:pt x="5490388" y="6520462"/>
                </a:cubicBezTo>
                <a:cubicBezTo>
                  <a:pt x="5489849" y="6521063"/>
                  <a:pt x="5489549" y="6521936"/>
                  <a:pt x="5489549" y="6523078"/>
                </a:cubicBezTo>
                <a:lnTo>
                  <a:pt x="5489549" y="6556879"/>
                </a:lnTo>
                <a:cubicBezTo>
                  <a:pt x="5489549" y="6558052"/>
                  <a:pt x="5489849" y="6558954"/>
                  <a:pt x="5490388" y="6559585"/>
                </a:cubicBezTo>
                <a:cubicBezTo>
                  <a:pt x="5490928" y="6560217"/>
                  <a:pt x="5491768" y="6560517"/>
                  <a:pt x="5492847" y="6560517"/>
                </a:cubicBezTo>
                <a:cubicBezTo>
                  <a:pt x="5493957" y="6560517"/>
                  <a:pt x="5494796" y="6560217"/>
                  <a:pt x="5495366" y="6559585"/>
                </a:cubicBezTo>
                <a:cubicBezTo>
                  <a:pt x="5495936" y="6558954"/>
                  <a:pt x="5496236" y="6558052"/>
                  <a:pt x="5496236" y="6556879"/>
                </a:cubicBezTo>
                <a:cubicBezTo>
                  <a:pt x="5495876" y="6560247"/>
                  <a:pt x="5495546" y="6561299"/>
                  <a:pt x="5496236" y="6523078"/>
                </a:cubicBezTo>
                <a:cubicBezTo>
                  <a:pt x="5496236" y="6521936"/>
                  <a:pt x="5495936" y="6521063"/>
                  <a:pt x="5495336" y="6520462"/>
                </a:cubicBezTo>
                <a:cubicBezTo>
                  <a:pt x="5494736" y="6519830"/>
                  <a:pt x="5493897" y="6519530"/>
                  <a:pt x="5492847" y="6519530"/>
                </a:cubicBezTo>
                <a:close/>
                <a:moveTo>
                  <a:pt x="5524751" y="6519199"/>
                </a:moveTo>
                <a:cubicBezTo>
                  <a:pt x="5522592" y="6519199"/>
                  <a:pt x="5520343" y="6519470"/>
                  <a:pt x="5517975" y="6520041"/>
                </a:cubicBezTo>
                <a:cubicBezTo>
                  <a:pt x="5515636" y="6520582"/>
                  <a:pt x="5513237" y="6521454"/>
                  <a:pt x="5510808" y="6522687"/>
                </a:cubicBezTo>
                <a:cubicBezTo>
                  <a:pt x="5510178" y="6523018"/>
                  <a:pt x="5509669" y="6523439"/>
                  <a:pt x="5509369" y="6524010"/>
                </a:cubicBezTo>
                <a:cubicBezTo>
                  <a:pt x="5509069" y="6524552"/>
                  <a:pt x="5508949" y="6525123"/>
                  <a:pt x="5509009" y="6525695"/>
                </a:cubicBezTo>
                <a:cubicBezTo>
                  <a:pt x="5509069" y="6526266"/>
                  <a:pt x="5509249" y="6526777"/>
                  <a:pt x="5509579" y="6527228"/>
                </a:cubicBezTo>
                <a:cubicBezTo>
                  <a:pt x="5509908" y="6527649"/>
                  <a:pt x="5510358" y="6527950"/>
                  <a:pt x="5510898" y="6528100"/>
                </a:cubicBezTo>
                <a:cubicBezTo>
                  <a:pt x="5511468" y="6528221"/>
                  <a:pt x="5512127" y="6528100"/>
                  <a:pt x="5512877" y="6527709"/>
                </a:cubicBezTo>
                <a:cubicBezTo>
                  <a:pt x="5515036" y="6526627"/>
                  <a:pt x="5517045" y="6525815"/>
                  <a:pt x="5518994" y="6525334"/>
                </a:cubicBezTo>
                <a:cubicBezTo>
                  <a:pt x="5520913" y="6524822"/>
                  <a:pt x="5522832" y="6524582"/>
                  <a:pt x="5524751" y="6524582"/>
                </a:cubicBezTo>
                <a:cubicBezTo>
                  <a:pt x="5527869" y="6524582"/>
                  <a:pt x="5530118" y="6525334"/>
                  <a:pt x="5531498" y="6526837"/>
                </a:cubicBezTo>
                <a:cubicBezTo>
                  <a:pt x="5532877" y="6528371"/>
                  <a:pt x="5533566" y="6530837"/>
                  <a:pt x="5533566" y="6534235"/>
                </a:cubicBezTo>
                <a:lnTo>
                  <a:pt x="5533566" y="6536821"/>
                </a:lnTo>
                <a:lnTo>
                  <a:pt x="5530928" y="6536821"/>
                </a:lnTo>
                <a:cubicBezTo>
                  <a:pt x="5524901" y="6536821"/>
                  <a:pt x="5520103" y="6537182"/>
                  <a:pt x="5516625" y="6537873"/>
                </a:cubicBezTo>
                <a:cubicBezTo>
                  <a:pt x="5513147" y="6538595"/>
                  <a:pt x="5510658" y="6539828"/>
                  <a:pt x="5509129" y="6541512"/>
                </a:cubicBezTo>
                <a:cubicBezTo>
                  <a:pt x="5507630" y="6543226"/>
                  <a:pt x="5506880" y="6545572"/>
                  <a:pt x="5506880" y="6548549"/>
                </a:cubicBezTo>
                <a:cubicBezTo>
                  <a:pt x="5506880" y="6550864"/>
                  <a:pt x="5507510" y="6552939"/>
                  <a:pt x="5508769" y="6554834"/>
                </a:cubicBezTo>
                <a:cubicBezTo>
                  <a:pt x="5510029" y="6556698"/>
                  <a:pt x="5511737" y="6558172"/>
                  <a:pt x="5513926" y="6559254"/>
                </a:cubicBezTo>
                <a:cubicBezTo>
                  <a:pt x="5516085" y="6560337"/>
                  <a:pt x="5518544" y="6560848"/>
                  <a:pt x="5521303" y="6560848"/>
                </a:cubicBezTo>
                <a:cubicBezTo>
                  <a:pt x="5523552" y="6560848"/>
                  <a:pt x="5525560" y="6560457"/>
                  <a:pt x="5527390" y="6559615"/>
                </a:cubicBezTo>
                <a:cubicBezTo>
                  <a:pt x="5529189" y="6558803"/>
                  <a:pt x="5530718" y="6557631"/>
                  <a:pt x="5531947" y="6556157"/>
                </a:cubicBezTo>
                <a:cubicBezTo>
                  <a:pt x="5532667" y="6555285"/>
                  <a:pt x="5533267" y="6554322"/>
                  <a:pt x="5533716" y="6553240"/>
                </a:cubicBezTo>
                <a:lnTo>
                  <a:pt x="5533716" y="6557210"/>
                </a:lnTo>
                <a:cubicBezTo>
                  <a:pt x="5533716" y="6558322"/>
                  <a:pt x="5534016" y="6559164"/>
                  <a:pt x="5534556" y="6559796"/>
                </a:cubicBezTo>
                <a:cubicBezTo>
                  <a:pt x="5535096" y="6560397"/>
                  <a:pt x="5535905" y="6560698"/>
                  <a:pt x="5536955" y="6560698"/>
                </a:cubicBezTo>
                <a:cubicBezTo>
                  <a:pt x="5537944" y="6560698"/>
                  <a:pt x="5538694" y="6560397"/>
                  <a:pt x="5539204" y="6559796"/>
                </a:cubicBezTo>
                <a:cubicBezTo>
                  <a:pt x="5539743" y="6559164"/>
                  <a:pt x="5539983" y="6558322"/>
                  <a:pt x="5539983" y="6557210"/>
                </a:cubicBezTo>
                <a:lnTo>
                  <a:pt x="5539983" y="6534836"/>
                </a:lnTo>
                <a:cubicBezTo>
                  <a:pt x="5539983" y="6531258"/>
                  <a:pt x="5539443" y="6528311"/>
                  <a:pt x="5538334" y="6526025"/>
                </a:cubicBezTo>
                <a:cubicBezTo>
                  <a:pt x="5537254" y="6523740"/>
                  <a:pt x="5535576" y="6522026"/>
                  <a:pt x="5533327" y="6520913"/>
                </a:cubicBezTo>
                <a:cubicBezTo>
                  <a:pt x="5531078" y="6519770"/>
                  <a:pt x="5528199" y="6519199"/>
                  <a:pt x="5524751" y="6519199"/>
                </a:cubicBezTo>
                <a:close/>
                <a:moveTo>
                  <a:pt x="5433688" y="6519199"/>
                </a:moveTo>
                <a:cubicBezTo>
                  <a:pt x="5430299" y="6519199"/>
                  <a:pt x="5427271" y="6520011"/>
                  <a:pt x="5424662" y="6521635"/>
                </a:cubicBezTo>
                <a:cubicBezTo>
                  <a:pt x="5422653" y="6522898"/>
                  <a:pt x="5421064" y="6524642"/>
                  <a:pt x="5419924" y="6526837"/>
                </a:cubicBezTo>
                <a:lnTo>
                  <a:pt x="5419924" y="6522747"/>
                </a:lnTo>
                <a:cubicBezTo>
                  <a:pt x="5419924" y="6521665"/>
                  <a:pt x="5419655" y="6520823"/>
                  <a:pt x="5419055" y="6520251"/>
                </a:cubicBezTo>
                <a:cubicBezTo>
                  <a:pt x="5418485" y="6519650"/>
                  <a:pt x="5417676" y="6519379"/>
                  <a:pt x="5416626" y="6519379"/>
                </a:cubicBezTo>
                <a:cubicBezTo>
                  <a:pt x="5415607" y="6519379"/>
                  <a:pt x="5414797" y="6519650"/>
                  <a:pt x="5414257" y="6520251"/>
                </a:cubicBezTo>
                <a:cubicBezTo>
                  <a:pt x="5413688" y="6520823"/>
                  <a:pt x="5413418" y="6521665"/>
                  <a:pt x="5413418" y="6522747"/>
                </a:cubicBezTo>
                <a:lnTo>
                  <a:pt x="5413418" y="6557210"/>
                </a:lnTo>
                <a:cubicBezTo>
                  <a:pt x="5413418" y="6558322"/>
                  <a:pt x="5413688" y="6559164"/>
                  <a:pt x="5414257" y="6559796"/>
                </a:cubicBezTo>
                <a:cubicBezTo>
                  <a:pt x="5414797" y="6560397"/>
                  <a:pt x="5415607" y="6560698"/>
                  <a:pt x="5416716" y="6560698"/>
                </a:cubicBezTo>
                <a:cubicBezTo>
                  <a:pt x="5418965" y="6560698"/>
                  <a:pt x="5420105" y="6559525"/>
                  <a:pt x="5420105" y="6557210"/>
                </a:cubicBezTo>
                <a:lnTo>
                  <a:pt x="5420105" y="6537212"/>
                </a:lnTo>
                <a:cubicBezTo>
                  <a:pt x="5420105" y="6533423"/>
                  <a:pt x="5421184" y="6530386"/>
                  <a:pt x="5423343" y="6528100"/>
                </a:cubicBezTo>
                <a:cubicBezTo>
                  <a:pt x="5425532" y="6525815"/>
                  <a:pt x="5428440" y="6524672"/>
                  <a:pt x="5432128" y="6524672"/>
                </a:cubicBezTo>
                <a:cubicBezTo>
                  <a:pt x="5435307" y="6524672"/>
                  <a:pt x="5437646" y="6525544"/>
                  <a:pt x="5439085" y="6527258"/>
                </a:cubicBezTo>
                <a:cubicBezTo>
                  <a:pt x="5440554" y="6529002"/>
                  <a:pt x="5441274" y="6531739"/>
                  <a:pt x="5441274" y="6535498"/>
                </a:cubicBezTo>
                <a:lnTo>
                  <a:pt x="5441274" y="6557210"/>
                </a:lnTo>
                <a:cubicBezTo>
                  <a:pt x="5441274" y="6558322"/>
                  <a:pt x="5441573" y="6559164"/>
                  <a:pt x="5442143" y="6559796"/>
                </a:cubicBezTo>
                <a:cubicBezTo>
                  <a:pt x="5442713" y="6560397"/>
                  <a:pt x="5443552" y="6560698"/>
                  <a:pt x="5444662" y="6560698"/>
                </a:cubicBezTo>
                <a:cubicBezTo>
                  <a:pt x="5445711" y="6560698"/>
                  <a:pt x="5446521" y="6560397"/>
                  <a:pt x="5447091" y="6559796"/>
                </a:cubicBezTo>
                <a:cubicBezTo>
                  <a:pt x="5447660" y="6559164"/>
                  <a:pt x="5447960" y="6558322"/>
                  <a:pt x="5447960" y="6557210"/>
                </a:cubicBezTo>
                <a:lnTo>
                  <a:pt x="5447960" y="6535077"/>
                </a:lnTo>
                <a:cubicBezTo>
                  <a:pt x="5447960" y="6531498"/>
                  <a:pt x="5447421" y="6528521"/>
                  <a:pt x="5446371" y="6526175"/>
                </a:cubicBezTo>
                <a:cubicBezTo>
                  <a:pt x="5445351" y="6523860"/>
                  <a:pt x="5443763" y="6522116"/>
                  <a:pt x="5441633" y="6520943"/>
                </a:cubicBezTo>
                <a:cubicBezTo>
                  <a:pt x="5439535" y="6519800"/>
                  <a:pt x="5436866" y="6519199"/>
                  <a:pt x="5433688" y="6519199"/>
                </a:cubicBezTo>
                <a:close/>
                <a:moveTo>
                  <a:pt x="5386402" y="6519199"/>
                </a:moveTo>
                <a:cubicBezTo>
                  <a:pt x="5382594" y="6519199"/>
                  <a:pt x="5379265" y="6520101"/>
                  <a:pt x="5376387" y="6521845"/>
                </a:cubicBezTo>
                <a:cubicBezTo>
                  <a:pt x="5373508" y="6523619"/>
                  <a:pt x="5371229" y="6526055"/>
                  <a:pt x="5369580" y="6529153"/>
                </a:cubicBezTo>
                <a:cubicBezTo>
                  <a:pt x="5367931" y="6532280"/>
                  <a:pt x="5367122" y="6535919"/>
                  <a:pt x="5367122" y="6540129"/>
                </a:cubicBezTo>
                <a:cubicBezTo>
                  <a:pt x="5367122" y="6544429"/>
                  <a:pt x="5367961" y="6548098"/>
                  <a:pt x="5369610" y="6551195"/>
                </a:cubicBezTo>
                <a:cubicBezTo>
                  <a:pt x="5371289" y="6554263"/>
                  <a:pt x="5373658" y="6556668"/>
                  <a:pt x="5376717" y="6558322"/>
                </a:cubicBezTo>
                <a:cubicBezTo>
                  <a:pt x="5379775" y="6560006"/>
                  <a:pt x="5383403" y="6560848"/>
                  <a:pt x="5387631" y="6560848"/>
                </a:cubicBezTo>
                <a:cubicBezTo>
                  <a:pt x="5390060" y="6560848"/>
                  <a:pt x="5392488" y="6560487"/>
                  <a:pt x="5394947" y="6559796"/>
                </a:cubicBezTo>
                <a:cubicBezTo>
                  <a:pt x="5397436" y="6559074"/>
                  <a:pt x="5399565" y="6558052"/>
                  <a:pt x="5401394" y="6556728"/>
                </a:cubicBezTo>
                <a:cubicBezTo>
                  <a:pt x="5402114" y="6556277"/>
                  <a:pt x="5402593" y="6555766"/>
                  <a:pt x="5402833" y="6555165"/>
                </a:cubicBezTo>
                <a:cubicBezTo>
                  <a:pt x="5403073" y="6554563"/>
                  <a:pt x="5403133" y="6553992"/>
                  <a:pt x="5403013" y="6553451"/>
                </a:cubicBezTo>
                <a:cubicBezTo>
                  <a:pt x="5402863" y="6552939"/>
                  <a:pt x="5402593" y="6552488"/>
                  <a:pt x="5402204" y="6552127"/>
                </a:cubicBezTo>
                <a:cubicBezTo>
                  <a:pt x="5401814" y="6551797"/>
                  <a:pt x="5401334" y="6551586"/>
                  <a:pt x="5400705" y="6551556"/>
                </a:cubicBezTo>
                <a:cubicBezTo>
                  <a:pt x="5400075" y="6551526"/>
                  <a:pt x="5399355" y="6551766"/>
                  <a:pt x="5398575" y="6552248"/>
                </a:cubicBezTo>
                <a:cubicBezTo>
                  <a:pt x="5396836" y="6553420"/>
                  <a:pt x="5395037" y="6554263"/>
                  <a:pt x="5393178" y="6554743"/>
                </a:cubicBezTo>
                <a:cubicBezTo>
                  <a:pt x="5391349" y="6555255"/>
                  <a:pt x="5389490" y="6555495"/>
                  <a:pt x="5387631" y="6555495"/>
                </a:cubicBezTo>
                <a:cubicBezTo>
                  <a:pt x="5383133" y="6555495"/>
                  <a:pt x="5379655" y="6554172"/>
                  <a:pt x="5377196" y="6551526"/>
                </a:cubicBezTo>
                <a:cubicBezTo>
                  <a:pt x="5375008" y="6549150"/>
                  <a:pt x="5373808" y="6545812"/>
                  <a:pt x="5373568" y="6541452"/>
                </a:cubicBezTo>
                <a:lnTo>
                  <a:pt x="5400884" y="6541452"/>
                </a:lnTo>
                <a:cubicBezTo>
                  <a:pt x="5401814" y="6541452"/>
                  <a:pt x="5402534" y="6541241"/>
                  <a:pt x="5403043" y="6540820"/>
                </a:cubicBezTo>
                <a:cubicBezTo>
                  <a:pt x="5403523" y="6540399"/>
                  <a:pt x="5403793" y="6539768"/>
                  <a:pt x="5403793" y="6538866"/>
                </a:cubicBezTo>
                <a:cubicBezTo>
                  <a:pt x="5403793" y="6535859"/>
                  <a:pt x="5403373" y="6533122"/>
                  <a:pt x="5402593" y="6530686"/>
                </a:cubicBezTo>
                <a:cubicBezTo>
                  <a:pt x="5401784" y="6528281"/>
                  <a:pt x="5400645" y="6526206"/>
                  <a:pt x="5399115" y="6524492"/>
                </a:cubicBezTo>
                <a:cubicBezTo>
                  <a:pt x="5397616" y="6522777"/>
                  <a:pt x="5395787" y="6521485"/>
                  <a:pt x="5393658" y="6520582"/>
                </a:cubicBezTo>
                <a:cubicBezTo>
                  <a:pt x="5391499" y="6519650"/>
                  <a:pt x="5389071" y="6519199"/>
                  <a:pt x="5386402" y="6519199"/>
                </a:cubicBezTo>
                <a:close/>
                <a:moveTo>
                  <a:pt x="5344543" y="6519199"/>
                </a:moveTo>
                <a:cubicBezTo>
                  <a:pt x="5341395" y="6519199"/>
                  <a:pt x="5338666" y="6519710"/>
                  <a:pt x="5336297" y="6520703"/>
                </a:cubicBezTo>
                <a:cubicBezTo>
                  <a:pt x="5333929" y="6521695"/>
                  <a:pt x="5332100" y="6523078"/>
                  <a:pt x="5330810" y="6524883"/>
                </a:cubicBezTo>
                <a:cubicBezTo>
                  <a:pt x="5329521" y="6526657"/>
                  <a:pt x="5328891" y="6528792"/>
                  <a:pt x="5328891" y="6531258"/>
                </a:cubicBezTo>
                <a:cubicBezTo>
                  <a:pt x="5328891" y="6534084"/>
                  <a:pt x="5329701" y="6536370"/>
                  <a:pt x="5331380" y="6538144"/>
                </a:cubicBezTo>
                <a:cubicBezTo>
                  <a:pt x="5333059" y="6539888"/>
                  <a:pt x="5335638" y="6541121"/>
                  <a:pt x="5339086" y="6541843"/>
                </a:cubicBezTo>
                <a:lnTo>
                  <a:pt x="5346582" y="6543497"/>
                </a:lnTo>
                <a:cubicBezTo>
                  <a:pt x="5348861" y="6544008"/>
                  <a:pt x="5350480" y="6544700"/>
                  <a:pt x="5351530" y="6545602"/>
                </a:cubicBezTo>
                <a:cubicBezTo>
                  <a:pt x="5352579" y="6546534"/>
                  <a:pt x="5353089" y="6547737"/>
                  <a:pt x="5353089" y="6549301"/>
                </a:cubicBezTo>
                <a:cubicBezTo>
                  <a:pt x="5353089" y="6551286"/>
                  <a:pt x="5352309" y="6552849"/>
                  <a:pt x="5350720" y="6553992"/>
                </a:cubicBezTo>
                <a:cubicBezTo>
                  <a:pt x="5349131" y="6555165"/>
                  <a:pt x="5346762" y="6555736"/>
                  <a:pt x="5343614" y="6555736"/>
                </a:cubicBezTo>
                <a:cubicBezTo>
                  <a:pt x="5341665" y="6555736"/>
                  <a:pt x="5339655" y="6555465"/>
                  <a:pt x="5337647" y="6554954"/>
                </a:cubicBezTo>
                <a:cubicBezTo>
                  <a:pt x="5335638" y="6554413"/>
                  <a:pt x="5333569" y="6553511"/>
                  <a:pt x="5331440" y="6552187"/>
                </a:cubicBezTo>
                <a:cubicBezTo>
                  <a:pt x="5330780" y="6551857"/>
                  <a:pt x="5330181" y="6551736"/>
                  <a:pt x="5329671" y="6551797"/>
                </a:cubicBezTo>
                <a:cubicBezTo>
                  <a:pt x="5329131" y="6551887"/>
                  <a:pt x="5328711" y="6552127"/>
                  <a:pt x="5328352" y="6552518"/>
                </a:cubicBezTo>
                <a:cubicBezTo>
                  <a:pt x="5327992" y="6552909"/>
                  <a:pt x="5327752" y="6553360"/>
                  <a:pt x="5327692" y="6553872"/>
                </a:cubicBezTo>
                <a:cubicBezTo>
                  <a:pt x="5327602" y="6554413"/>
                  <a:pt x="5327662" y="6554924"/>
                  <a:pt x="5327902" y="6555435"/>
                </a:cubicBezTo>
                <a:cubicBezTo>
                  <a:pt x="5328111" y="6555976"/>
                  <a:pt x="5328501" y="6556428"/>
                  <a:pt x="5329041" y="6556819"/>
                </a:cubicBezTo>
                <a:cubicBezTo>
                  <a:pt x="5331170" y="6558292"/>
                  <a:pt x="5333509" y="6559344"/>
                  <a:pt x="5335997" y="6559946"/>
                </a:cubicBezTo>
                <a:cubicBezTo>
                  <a:pt x="5338516" y="6560547"/>
                  <a:pt x="5340975" y="6560848"/>
                  <a:pt x="5343464" y="6560848"/>
                </a:cubicBezTo>
                <a:cubicBezTo>
                  <a:pt x="5348291" y="6560848"/>
                  <a:pt x="5352159" y="6559796"/>
                  <a:pt x="5355068" y="6557631"/>
                </a:cubicBezTo>
                <a:cubicBezTo>
                  <a:pt x="5358006" y="6555495"/>
                  <a:pt x="5359446" y="6552609"/>
                  <a:pt x="5359446" y="6548970"/>
                </a:cubicBezTo>
                <a:cubicBezTo>
                  <a:pt x="5359446" y="6546083"/>
                  <a:pt x="5358546" y="6543827"/>
                  <a:pt x="5356777" y="6542144"/>
                </a:cubicBezTo>
                <a:cubicBezTo>
                  <a:pt x="5354978" y="6540459"/>
                  <a:pt x="5352309" y="6539227"/>
                  <a:pt x="5348741" y="6538475"/>
                </a:cubicBezTo>
                <a:lnTo>
                  <a:pt x="5341245" y="6536881"/>
                </a:lnTo>
                <a:cubicBezTo>
                  <a:pt x="5339146" y="6536460"/>
                  <a:pt x="5337617" y="6535738"/>
                  <a:pt x="5336627" y="6534746"/>
                </a:cubicBezTo>
                <a:cubicBezTo>
                  <a:pt x="5335638" y="6533754"/>
                  <a:pt x="5335128" y="6532491"/>
                  <a:pt x="5335128" y="6530957"/>
                </a:cubicBezTo>
                <a:cubicBezTo>
                  <a:pt x="5335128" y="6528972"/>
                  <a:pt x="5335937" y="6527348"/>
                  <a:pt x="5337527" y="6526145"/>
                </a:cubicBezTo>
                <a:cubicBezTo>
                  <a:pt x="5339116" y="6524943"/>
                  <a:pt x="5341455" y="6524341"/>
                  <a:pt x="5344543" y="6524341"/>
                </a:cubicBezTo>
                <a:cubicBezTo>
                  <a:pt x="5346192" y="6524341"/>
                  <a:pt x="5347842" y="6524582"/>
                  <a:pt x="5349551" y="6525123"/>
                </a:cubicBezTo>
                <a:cubicBezTo>
                  <a:pt x="5351260" y="6525634"/>
                  <a:pt x="5352939" y="6526446"/>
                  <a:pt x="5354588" y="6527559"/>
                </a:cubicBezTo>
                <a:cubicBezTo>
                  <a:pt x="5355188" y="6527950"/>
                  <a:pt x="5355757" y="6528100"/>
                  <a:pt x="5356327" y="6528040"/>
                </a:cubicBezTo>
                <a:cubicBezTo>
                  <a:pt x="5356867" y="6528010"/>
                  <a:pt x="5357347" y="6527799"/>
                  <a:pt x="5357706" y="6527439"/>
                </a:cubicBezTo>
                <a:cubicBezTo>
                  <a:pt x="5358096" y="6527078"/>
                  <a:pt x="5358366" y="6526627"/>
                  <a:pt x="5358516" y="6526115"/>
                </a:cubicBezTo>
                <a:cubicBezTo>
                  <a:pt x="5358636" y="6525574"/>
                  <a:pt x="5358606" y="6525063"/>
                  <a:pt x="5358426" y="6524522"/>
                </a:cubicBezTo>
                <a:cubicBezTo>
                  <a:pt x="5358216" y="6524010"/>
                  <a:pt x="5357856" y="6523559"/>
                  <a:pt x="5357316" y="6523168"/>
                </a:cubicBezTo>
                <a:cubicBezTo>
                  <a:pt x="5355548" y="6521785"/>
                  <a:pt x="5353598" y="6520793"/>
                  <a:pt x="5351410" y="6520161"/>
                </a:cubicBezTo>
                <a:cubicBezTo>
                  <a:pt x="5349251" y="6519530"/>
                  <a:pt x="5346942" y="6519199"/>
                  <a:pt x="5344543" y="6519199"/>
                </a:cubicBezTo>
                <a:close/>
                <a:moveTo>
                  <a:pt x="5304903" y="6519199"/>
                </a:moveTo>
                <a:cubicBezTo>
                  <a:pt x="5301755" y="6519199"/>
                  <a:pt x="5299026" y="6519710"/>
                  <a:pt x="5296658" y="6520703"/>
                </a:cubicBezTo>
                <a:cubicBezTo>
                  <a:pt x="5294289" y="6521695"/>
                  <a:pt x="5292460" y="6523078"/>
                  <a:pt x="5291171" y="6524883"/>
                </a:cubicBezTo>
                <a:cubicBezTo>
                  <a:pt x="5289881" y="6526657"/>
                  <a:pt x="5289251" y="6528792"/>
                  <a:pt x="5289251" y="6531258"/>
                </a:cubicBezTo>
                <a:cubicBezTo>
                  <a:pt x="5289251" y="6534084"/>
                  <a:pt x="5290091" y="6536370"/>
                  <a:pt x="5291770" y="6538144"/>
                </a:cubicBezTo>
                <a:cubicBezTo>
                  <a:pt x="5293419" y="6539888"/>
                  <a:pt x="5295998" y="6541121"/>
                  <a:pt x="5299446" y="6541843"/>
                </a:cubicBezTo>
                <a:lnTo>
                  <a:pt x="5306973" y="6543497"/>
                </a:lnTo>
                <a:cubicBezTo>
                  <a:pt x="5309221" y="6544008"/>
                  <a:pt x="5310870" y="6544700"/>
                  <a:pt x="5311890" y="6545602"/>
                </a:cubicBezTo>
                <a:cubicBezTo>
                  <a:pt x="5312939" y="6546534"/>
                  <a:pt x="5313479" y="6547737"/>
                  <a:pt x="5313479" y="6549301"/>
                </a:cubicBezTo>
                <a:cubicBezTo>
                  <a:pt x="5313479" y="6551286"/>
                  <a:pt x="5312669" y="6552849"/>
                  <a:pt x="5311080" y="6553992"/>
                </a:cubicBezTo>
                <a:cubicBezTo>
                  <a:pt x="5309491" y="6555165"/>
                  <a:pt x="5307122" y="6555736"/>
                  <a:pt x="5304004" y="6555736"/>
                </a:cubicBezTo>
                <a:cubicBezTo>
                  <a:pt x="5302025" y="6555736"/>
                  <a:pt x="5300016" y="6555465"/>
                  <a:pt x="5298007" y="6554954"/>
                </a:cubicBezTo>
                <a:cubicBezTo>
                  <a:pt x="5295998" y="6554413"/>
                  <a:pt x="5293929" y="6553511"/>
                  <a:pt x="5291800" y="6552187"/>
                </a:cubicBezTo>
                <a:cubicBezTo>
                  <a:pt x="5291141" y="6551857"/>
                  <a:pt x="5290541" y="6551736"/>
                  <a:pt x="5290031" y="6551797"/>
                </a:cubicBezTo>
                <a:cubicBezTo>
                  <a:pt x="5289491" y="6551887"/>
                  <a:pt x="5289071" y="6552127"/>
                  <a:pt x="5288712" y="6552518"/>
                </a:cubicBezTo>
                <a:cubicBezTo>
                  <a:pt x="5288352" y="6552909"/>
                  <a:pt x="5288142" y="6553360"/>
                  <a:pt x="5288052" y="6553872"/>
                </a:cubicBezTo>
                <a:cubicBezTo>
                  <a:pt x="5287962" y="6554413"/>
                  <a:pt x="5288022" y="6554924"/>
                  <a:pt x="5288262" y="6555435"/>
                </a:cubicBezTo>
                <a:cubicBezTo>
                  <a:pt x="5288472" y="6555976"/>
                  <a:pt x="5288862" y="6556428"/>
                  <a:pt x="5289401" y="6556819"/>
                </a:cubicBezTo>
                <a:cubicBezTo>
                  <a:pt x="5291560" y="6558292"/>
                  <a:pt x="5293869" y="6559344"/>
                  <a:pt x="5296358" y="6559946"/>
                </a:cubicBezTo>
                <a:cubicBezTo>
                  <a:pt x="5298876" y="6560547"/>
                  <a:pt x="5301365" y="6560848"/>
                  <a:pt x="5303824" y="6560848"/>
                </a:cubicBezTo>
                <a:cubicBezTo>
                  <a:pt x="5308651" y="6560848"/>
                  <a:pt x="5312520" y="6559796"/>
                  <a:pt x="5315458" y="6557631"/>
                </a:cubicBezTo>
                <a:cubicBezTo>
                  <a:pt x="5318366" y="6555495"/>
                  <a:pt x="5319806" y="6552609"/>
                  <a:pt x="5319806" y="6548970"/>
                </a:cubicBezTo>
                <a:cubicBezTo>
                  <a:pt x="5319806" y="6546083"/>
                  <a:pt x="5318906" y="6543827"/>
                  <a:pt x="5317137" y="6542144"/>
                </a:cubicBezTo>
                <a:cubicBezTo>
                  <a:pt x="5315338" y="6540459"/>
                  <a:pt x="5312669" y="6539227"/>
                  <a:pt x="5309101" y="6538475"/>
                </a:cubicBezTo>
                <a:lnTo>
                  <a:pt x="5301605" y="6536881"/>
                </a:lnTo>
                <a:cubicBezTo>
                  <a:pt x="5299506" y="6536460"/>
                  <a:pt x="5297977" y="6535738"/>
                  <a:pt x="5296987" y="6534746"/>
                </a:cubicBezTo>
                <a:cubicBezTo>
                  <a:pt x="5295998" y="6533754"/>
                  <a:pt x="5295518" y="6532491"/>
                  <a:pt x="5295518" y="6530957"/>
                </a:cubicBezTo>
                <a:cubicBezTo>
                  <a:pt x="5295518" y="6528972"/>
                  <a:pt x="5296298" y="6527348"/>
                  <a:pt x="5297887" y="6526145"/>
                </a:cubicBezTo>
                <a:cubicBezTo>
                  <a:pt x="5299476" y="6524943"/>
                  <a:pt x="5301815" y="6524341"/>
                  <a:pt x="5304903" y="6524341"/>
                </a:cubicBezTo>
                <a:cubicBezTo>
                  <a:pt x="5306553" y="6524341"/>
                  <a:pt x="5308232" y="6524582"/>
                  <a:pt x="5309911" y="6525123"/>
                </a:cubicBezTo>
                <a:cubicBezTo>
                  <a:pt x="5311620" y="6525634"/>
                  <a:pt x="5313299" y="6526446"/>
                  <a:pt x="5314948" y="6527559"/>
                </a:cubicBezTo>
                <a:cubicBezTo>
                  <a:pt x="5315548" y="6527950"/>
                  <a:pt x="5316148" y="6528100"/>
                  <a:pt x="5316688" y="6528040"/>
                </a:cubicBezTo>
                <a:cubicBezTo>
                  <a:pt x="5317227" y="6528010"/>
                  <a:pt x="5317707" y="6527799"/>
                  <a:pt x="5318097" y="6527439"/>
                </a:cubicBezTo>
                <a:cubicBezTo>
                  <a:pt x="5318456" y="6527078"/>
                  <a:pt x="5318726" y="6526627"/>
                  <a:pt x="5318876" y="6526115"/>
                </a:cubicBezTo>
                <a:cubicBezTo>
                  <a:pt x="5318996" y="6525574"/>
                  <a:pt x="5318966" y="6525063"/>
                  <a:pt x="5318786" y="6524522"/>
                </a:cubicBezTo>
                <a:cubicBezTo>
                  <a:pt x="5318577" y="6524010"/>
                  <a:pt x="5318217" y="6523559"/>
                  <a:pt x="5317677" y="6523168"/>
                </a:cubicBezTo>
                <a:cubicBezTo>
                  <a:pt x="5315908" y="6521785"/>
                  <a:pt x="5313959" y="6520793"/>
                  <a:pt x="5311770" y="6520161"/>
                </a:cubicBezTo>
                <a:cubicBezTo>
                  <a:pt x="5309611" y="6519530"/>
                  <a:pt x="5307302" y="6519199"/>
                  <a:pt x="5304903" y="6519199"/>
                </a:cubicBezTo>
                <a:close/>
                <a:moveTo>
                  <a:pt x="5263285" y="6519199"/>
                </a:moveTo>
                <a:cubicBezTo>
                  <a:pt x="5259507" y="6519199"/>
                  <a:pt x="5256148" y="6520101"/>
                  <a:pt x="5253270" y="6521845"/>
                </a:cubicBezTo>
                <a:cubicBezTo>
                  <a:pt x="5250391" y="6523619"/>
                  <a:pt x="5248113" y="6526055"/>
                  <a:pt x="5246463" y="6529153"/>
                </a:cubicBezTo>
                <a:cubicBezTo>
                  <a:pt x="5244814" y="6532280"/>
                  <a:pt x="5244005" y="6535919"/>
                  <a:pt x="5244005" y="6540129"/>
                </a:cubicBezTo>
                <a:cubicBezTo>
                  <a:pt x="5244005" y="6544429"/>
                  <a:pt x="5244844" y="6548098"/>
                  <a:pt x="5246523" y="6551195"/>
                </a:cubicBezTo>
                <a:cubicBezTo>
                  <a:pt x="5248202" y="6554263"/>
                  <a:pt x="5250541" y="6556668"/>
                  <a:pt x="5253600" y="6558322"/>
                </a:cubicBezTo>
                <a:cubicBezTo>
                  <a:pt x="5256658" y="6560006"/>
                  <a:pt x="5260286" y="6560848"/>
                  <a:pt x="5264514" y="6560848"/>
                </a:cubicBezTo>
                <a:cubicBezTo>
                  <a:pt x="5266943" y="6560848"/>
                  <a:pt x="5269372" y="6560487"/>
                  <a:pt x="5271860" y="6559796"/>
                </a:cubicBezTo>
                <a:cubicBezTo>
                  <a:pt x="5274319" y="6559074"/>
                  <a:pt x="5276478" y="6558052"/>
                  <a:pt x="5278277" y="6556728"/>
                </a:cubicBezTo>
                <a:cubicBezTo>
                  <a:pt x="5278997" y="6556277"/>
                  <a:pt x="5279476" y="6555766"/>
                  <a:pt x="5279716" y="6555165"/>
                </a:cubicBezTo>
                <a:cubicBezTo>
                  <a:pt x="5279986" y="6554563"/>
                  <a:pt x="5280016" y="6553992"/>
                  <a:pt x="5279896" y="6553451"/>
                </a:cubicBezTo>
                <a:cubicBezTo>
                  <a:pt x="5279746" y="6552939"/>
                  <a:pt x="5279476" y="6552488"/>
                  <a:pt x="5279117" y="6552127"/>
                </a:cubicBezTo>
                <a:cubicBezTo>
                  <a:pt x="5278727" y="6551797"/>
                  <a:pt x="5278217" y="6551586"/>
                  <a:pt x="5277587" y="6551556"/>
                </a:cubicBezTo>
                <a:cubicBezTo>
                  <a:pt x="5276958" y="6551526"/>
                  <a:pt x="5276238" y="6551766"/>
                  <a:pt x="5275489" y="6552248"/>
                </a:cubicBezTo>
                <a:cubicBezTo>
                  <a:pt x="5273719" y="6553420"/>
                  <a:pt x="5271920" y="6554263"/>
                  <a:pt x="5270091" y="6554743"/>
                </a:cubicBezTo>
                <a:cubicBezTo>
                  <a:pt x="5268232" y="6555255"/>
                  <a:pt x="5266403" y="6555495"/>
                  <a:pt x="5264514" y="6555495"/>
                </a:cubicBezTo>
                <a:cubicBezTo>
                  <a:pt x="5260016" y="6555495"/>
                  <a:pt x="5256538" y="6554172"/>
                  <a:pt x="5254080" y="6551526"/>
                </a:cubicBezTo>
                <a:cubicBezTo>
                  <a:pt x="5251891" y="6549150"/>
                  <a:pt x="5250691" y="6545812"/>
                  <a:pt x="5250451" y="6541452"/>
                </a:cubicBezTo>
                <a:lnTo>
                  <a:pt x="5277797" y="6541452"/>
                </a:lnTo>
                <a:cubicBezTo>
                  <a:pt x="5278727" y="6541452"/>
                  <a:pt x="5279446" y="6541241"/>
                  <a:pt x="5279926" y="6540820"/>
                </a:cubicBezTo>
                <a:cubicBezTo>
                  <a:pt x="5280436" y="6540399"/>
                  <a:pt x="5280676" y="6539768"/>
                  <a:pt x="5280676" y="6538866"/>
                </a:cubicBezTo>
                <a:cubicBezTo>
                  <a:pt x="5280676" y="6535859"/>
                  <a:pt x="5280256" y="6533122"/>
                  <a:pt x="5279476" y="6530686"/>
                </a:cubicBezTo>
                <a:cubicBezTo>
                  <a:pt x="5278667" y="6528281"/>
                  <a:pt x="5277527" y="6526206"/>
                  <a:pt x="5276028" y="6524492"/>
                </a:cubicBezTo>
                <a:cubicBezTo>
                  <a:pt x="5274499" y="6522777"/>
                  <a:pt x="5272670" y="6521485"/>
                  <a:pt x="5270541" y="6520582"/>
                </a:cubicBezTo>
                <a:cubicBezTo>
                  <a:pt x="5268382" y="6519650"/>
                  <a:pt x="5265983" y="6519199"/>
                  <a:pt x="5263285" y="6519199"/>
                </a:cubicBezTo>
                <a:close/>
                <a:moveTo>
                  <a:pt x="5465501" y="6507050"/>
                </a:moveTo>
                <a:cubicBezTo>
                  <a:pt x="5464452" y="6507050"/>
                  <a:pt x="5463642" y="6507351"/>
                  <a:pt x="5463042" y="6507922"/>
                </a:cubicBezTo>
                <a:cubicBezTo>
                  <a:pt x="5462413" y="6508493"/>
                  <a:pt x="5462113" y="6509335"/>
                  <a:pt x="5462113" y="6510448"/>
                </a:cubicBezTo>
                <a:lnTo>
                  <a:pt x="5462113" y="6519951"/>
                </a:lnTo>
                <a:lnTo>
                  <a:pt x="5456596" y="6519951"/>
                </a:lnTo>
                <a:cubicBezTo>
                  <a:pt x="5455666" y="6519951"/>
                  <a:pt x="5454947" y="6520161"/>
                  <a:pt x="5454467" y="6520612"/>
                </a:cubicBezTo>
                <a:cubicBezTo>
                  <a:pt x="5453957" y="6521063"/>
                  <a:pt x="5453717" y="6521695"/>
                  <a:pt x="5453717" y="6522507"/>
                </a:cubicBezTo>
                <a:cubicBezTo>
                  <a:pt x="5453717" y="6523349"/>
                  <a:pt x="5453957" y="6523980"/>
                  <a:pt x="5454467" y="6524462"/>
                </a:cubicBezTo>
                <a:cubicBezTo>
                  <a:pt x="5454947" y="6524913"/>
                  <a:pt x="5455666" y="6525153"/>
                  <a:pt x="5456596" y="6525153"/>
                </a:cubicBezTo>
                <a:lnTo>
                  <a:pt x="5462113" y="6525153"/>
                </a:lnTo>
                <a:lnTo>
                  <a:pt x="5462113" y="6546233"/>
                </a:lnTo>
                <a:cubicBezTo>
                  <a:pt x="5462113" y="6549361"/>
                  <a:pt x="5462653" y="6552037"/>
                  <a:pt x="5463702" y="6554202"/>
                </a:cubicBezTo>
                <a:cubicBezTo>
                  <a:pt x="5464722" y="6556398"/>
                  <a:pt x="5466311" y="6558052"/>
                  <a:pt x="5468410" y="6559164"/>
                </a:cubicBezTo>
                <a:cubicBezTo>
                  <a:pt x="5470539" y="6560307"/>
                  <a:pt x="5473177" y="6560848"/>
                  <a:pt x="5476296" y="6560848"/>
                </a:cubicBezTo>
                <a:cubicBezTo>
                  <a:pt x="5477165" y="6560848"/>
                  <a:pt x="5478155" y="6560758"/>
                  <a:pt x="5479234" y="6560578"/>
                </a:cubicBezTo>
                <a:cubicBezTo>
                  <a:pt x="5480284" y="6560367"/>
                  <a:pt x="5481153" y="6560156"/>
                  <a:pt x="5481813" y="6559946"/>
                </a:cubicBezTo>
                <a:cubicBezTo>
                  <a:pt x="5482413" y="6559735"/>
                  <a:pt x="5482832" y="6559344"/>
                  <a:pt x="5483102" y="6558803"/>
                </a:cubicBezTo>
                <a:cubicBezTo>
                  <a:pt x="5483342" y="6558232"/>
                  <a:pt x="5483462" y="6557631"/>
                  <a:pt x="5483462" y="6556969"/>
                </a:cubicBezTo>
                <a:cubicBezTo>
                  <a:pt x="5483462" y="6556037"/>
                  <a:pt x="5483312" y="6555375"/>
                  <a:pt x="5482982" y="6554984"/>
                </a:cubicBezTo>
                <a:cubicBezTo>
                  <a:pt x="5482653" y="6554593"/>
                  <a:pt x="5482233" y="6554443"/>
                  <a:pt x="5481723" y="6554503"/>
                </a:cubicBezTo>
                <a:cubicBezTo>
                  <a:pt x="5481243" y="6554503"/>
                  <a:pt x="5480613" y="6554593"/>
                  <a:pt x="5479894" y="6554834"/>
                </a:cubicBezTo>
                <a:cubicBezTo>
                  <a:pt x="5479144" y="6555044"/>
                  <a:pt x="5478245" y="6555165"/>
                  <a:pt x="5477195" y="6555165"/>
                </a:cubicBezTo>
                <a:cubicBezTo>
                  <a:pt x="5474227" y="6555165"/>
                  <a:pt x="5472098" y="6554353"/>
                  <a:pt x="5470779" y="6552729"/>
                </a:cubicBezTo>
                <a:cubicBezTo>
                  <a:pt x="5469459" y="6551105"/>
                  <a:pt x="5468800" y="6548699"/>
                  <a:pt x="5468800" y="6545572"/>
                </a:cubicBezTo>
                <a:lnTo>
                  <a:pt x="5468800" y="6525153"/>
                </a:lnTo>
                <a:lnTo>
                  <a:pt x="5479174" y="6525153"/>
                </a:lnTo>
                <a:cubicBezTo>
                  <a:pt x="5480104" y="6525153"/>
                  <a:pt x="5480823" y="6524913"/>
                  <a:pt x="5481333" y="6524462"/>
                </a:cubicBezTo>
                <a:cubicBezTo>
                  <a:pt x="5481813" y="6523980"/>
                  <a:pt x="5482053" y="6523349"/>
                  <a:pt x="5482053" y="6522507"/>
                </a:cubicBezTo>
                <a:cubicBezTo>
                  <a:pt x="5482053" y="6521695"/>
                  <a:pt x="5481813" y="6521063"/>
                  <a:pt x="5481333" y="6520612"/>
                </a:cubicBezTo>
                <a:cubicBezTo>
                  <a:pt x="5480823" y="6520161"/>
                  <a:pt x="5480104" y="6519951"/>
                  <a:pt x="5479174" y="6519951"/>
                </a:cubicBezTo>
                <a:lnTo>
                  <a:pt x="5468800" y="6519951"/>
                </a:lnTo>
                <a:lnTo>
                  <a:pt x="5468800" y="6510448"/>
                </a:lnTo>
                <a:cubicBezTo>
                  <a:pt x="5468800" y="6509335"/>
                  <a:pt x="5468500" y="6508493"/>
                  <a:pt x="5467930" y="6507922"/>
                </a:cubicBezTo>
                <a:cubicBezTo>
                  <a:pt x="5467360" y="6507351"/>
                  <a:pt x="5466551" y="6507050"/>
                  <a:pt x="5465501" y="6507050"/>
                </a:cubicBezTo>
                <a:close/>
                <a:moveTo>
                  <a:pt x="5492847" y="6502088"/>
                </a:moveTo>
                <a:cubicBezTo>
                  <a:pt x="5491498" y="6502088"/>
                  <a:pt x="5490418" y="6502449"/>
                  <a:pt x="5489639" y="6503141"/>
                </a:cubicBezTo>
                <a:cubicBezTo>
                  <a:pt x="5488889" y="6503833"/>
                  <a:pt x="5488499" y="6504825"/>
                  <a:pt x="5488499" y="6506148"/>
                </a:cubicBezTo>
                <a:cubicBezTo>
                  <a:pt x="5488499" y="6507411"/>
                  <a:pt x="5488889" y="6508434"/>
                  <a:pt x="5489639" y="6509155"/>
                </a:cubicBezTo>
                <a:cubicBezTo>
                  <a:pt x="5490418" y="6509907"/>
                  <a:pt x="5491498" y="6510268"/>
                  <a:pt x="5492847" y="6510268"/>
                </a:cubicBezTo>
                <a:cubicBezTo>
                  <a:pt x="5494287" y="6510268"/>
                  <a:pt x="5495366" y="6509907"/>
                  <a:pt x="5496116" y="6509155"/>
                </a:cubicBezTo>
                <a:cubicBezTo>
                  <a:pt x="5496865" y="6508434"/>
                  <a:pt x="5497225" y="6507411"/>
                  <a:pt x="5497225" y="6506148"/>
                </a:cubicBezTo>
                <a:cubicBezTo>
                  <a:pt x="5497225" y="6504825"/>
                  <a:pt x="5496865" y="6503833"/>
                  <a:pt x="5496116" y="6503141"/>
                </a:cubicBezTo>
                <a:cubicBezTo>
                  <a:pt x="5495366" y="6502449"/>
                  <a:pt x="5494287" y="6502088"/>
                  <a:pt x="5492847" y="6502088"/>
                </a:cubicBezTo>
                <a:close/>
                <a:moveTo>
                  <a:pt x="5555635" y="6501277"/>
                </a:moveTo>
                <a:cubicBezTo>
                  <a:pt x="5554556" y="6501277"/>
                  <a:pt x="5553716" y="6501577"/>
                  <a:pt x="5553176" y="6502148"/>
                </a:cubicBezTo>
                <a:cubicBezTo>
                  <a:pt x="5552637" y="6502720"/>
                  <a:pt x="5552337" y="6503562"/>
                  <a:pt x="5552337" y="6504675"/>
                </a:cubicBezTo>
                <a:lnTo>
                  <a:pt x="5552337" y="6546805"/>
                </a:lnTo>
                <a:cubicBezTo>
                  <a:pt x="5552337" y="6551315"/>
                  <a:pt x="5553386" y="6554804"/>
                  <a:pt x="5555485" y="6557210"/>
                </a:cubicBezTo>
                <a:cubicBezTo>
                  <a:pt x="5557584" y="6559645"/>
                  <a:pt x="5560583" y="6560848"/>
                  <a:pt x="5564540" y="6560848"/>
                </a:cubicBezTo>
                <a:cubicBezTo>
                  <a:pt x="5564990" y="6560848"/>
                  <a:pt x="5565470" y="6560818"/>
                  <a:pt x="5565950" y="6560788"/>
                </a:cubicBezTo>
                <a:cubicBezTo>
                  <a:pt x="5566429" y="6560728"/>
                  <a:pt x="5566909" y="6560668"/>
                  <a:pt x="5567359" y="6560608"/>
                </a:cubicBezTo>
                <a:cubicBezTo>
                  <a:pt x="5568349" y="6560457"/>
                  <a:pt x="5569038" y="6560126"/>
                  <a:pt x="5569488" y="6559615"/>
                </a:cubicBezTo>
                <a:cubicBezTo>
                  <a:pt x="5569938" y="6559134"/>
                  <a:pt x="5570148" y="6558382"/>
                  <a:pt x="5570148" y="6557390"/>
                </a:cubicBezTo>
                <a:cubicBezTo>
                  <a:pt x="5570148" y="6556398"/>
                  <a:pt x="5570028" y="6555736"/>
                  <a:pt x="5569788" y="6555405"/>
                </a:cubicBezTo>
                <a:cubicBezTo>
                  <a:pt x="5569548" y="6555074"/>
                  <a:pt x="5569098" y="6554924"/>
                  <a:pt x="5568499" y="6554984"/>
                </a:cubicBezTo>
                <a:cubicBezTo>
                  <a:pt x="5568109" y="6554984"/>
                  <a:pt x="5567749" y="6555014"/>
                  <a:pt x="5567359" y="6555074"/>
                </a:cubicBezTo>
                <a:cubicBezTo>
                  <a:pt x="5566969" y="6555134"/>
                  <a:pt x="5566520" y="6555165"/>
                  <a:pt x="5566040" y="6555165"/>
                </a:cubicBezTo>
                <a:cubicBezTo>
                  <a:pt x="5563731" y="6555165"/>
                  <a:pt x="5561992" y="6554413"/>
                  <a:pt x="5560792" y="6552969"/>
                </a:cubicBezTo>
                <a:cubicBezTo>
                  <a:pt x="5559623" y="6551496"/>
                  <a:pt x="5559023" y="6549301"/>
                  <a:pt x="5559023" y="6546324"/>
                </a:cubicBezTo>
                <a:lnTo>
                  <a:pt x="5559023" y="6504675"/>
                </a:lnTo>
                <a:cubicBezTo>
                  <a:pt x="5559023" y="6503562"/>
                  <a:pt x="5558724" y="6502720"/>
                  <a:pt x="5558124" y="6502148"/>
                </a:cubicBezTo>
                <a:cubicBezTo>
                  <a:pt x="5557524" y="6501577"/>
                  <a:pt x="5556684" y="6501277"/>
                  <a:pt x="5555635" y="6501277"/>
                </a:cubicBezTo>
                <a:close/>
                <a:moveTo>
                  <a:pt x="5295968" y="6392447"/>
                </a:moveTo>
                <a:lnTo>
                  <a:pt x="5518184" y="6392447"/>
                </a:lnTo>
                <a:lnTo>
                  <a:pt x="5518184" y="6417196"/>
                </a:lnTo>
                <a:lnTo>
                  <a:pt x="5295968" y="6417196"/>
                </a:lnTo>
                <a:close/>
                <a:moveTo>
                  <a:pt x="5295968" y="6293422"/>
                </a:moveTo>
                <a:lnTo>
                  <a:pt x="5518184" y="6293422"/>
                </a:lnTo>
                <a:lnTo>
                  <a:pt x="5518184" y="6318171"/>
                </a:lnTo>
                <a:lnTo>
                  <a:pt x="5320675" y="6318171"/>
                </a:lnTo>
                <a:lnTo>
                  <a:pt x="5320675" y="6375938"/>
                </a:lnTo>
                <a:lnTo>
                  <a:pt x="5295968" y="6375938"/>
                </a:lnTo>
                <a:close/>
                <a:moveTo>
                  <a:pt x="5295968" y="6194366"/>
                </a:moveTo>
                <a:lnTo>
                  <a:pt x="5518184" y="6194366"/>
                </a:lnTo>
                <a:lnTo>
                  <a:pt x="5518184" y="6276912"/>
                </a:lnTo>
                <a:lnTo>
                  <a:pt x="5493477" y="6276912"/>
                </a:lnTo>
                <a:lnTo>
                  <a:pt x="5493477" y="6219115"/>
                </a:lnTo>
                <a:lnTo>
                  <a:pt x="5320675" y="6219115"/>
                </a:lnTo>
                <a:lnTo>
                  <a:pt x="5320675" y="6276912"/>
                </a:lnTo>
                <a:lnTo>
                  <a:pt x="5295968" y="6276912"/>
                </a:lnTo>
                <a:close/>
                <a:moveTo>
                  <a:pt x="5323434" y="6136599"/>
                </a:moveTo>
                <a:cubicBezTo>
                  <a:pt x="5276478" y="6136599"/>
                  <a:pt x="5238368" y="6174820"/>
                  <a:pt x="5238368" y="6221882"/>
                </a:cubicBezTo>
                <a:lnTo>
                  <a:pt x="5238368" y="6389681"/>
                </a:lnTo>
                <a:cubicBezTo>
                  <a:pt x="5238368" y="6436743"/>
                  <a:pt x="5276478" y="6474964"/>
                  <a:pt x="5323434" y="6474964"/>
                </a:cubicBezTo>
                <a:lnTo>
                  <a:pt x="5490718" y="6474964"/>
                </a:lnTo>
                <a:cubicBezTo>
                  <a:pt x="5537674" y="6474964"/>
                  <a:pt x="5575755" y="6436743"/>
                  <a:pt x="5575755" y="6389681"/>
                </a:cubicBezTo>
                <a:lnTo>
                  <a:pt x="5575755" y="6221882"/>
                </a:lnTo>
                <a:cubicBezTo>
                  <a:pt x="5575755" y="6174820"/>
                  <a:pt x="5537674" y="6136599"/>
                  <a:pt x="5490718" y="6136599"/>
                </a:cubicBezTo>
                <a:close/>
                <a:moveTo>
                  <a:pt x="0" y="0"/>
                </a:moveTo>
                <a:lnTo>
                  <a:pt x="6058798" y="0"/>
                </a:lnTo>
                <a:lnTo>
                  <a:pt x="60587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70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299076E-E26C-D6D9-B215-622E940B17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3202" y="3463200"/>
            <a:ext cx="6058799" cy="3394800"/>
          </a:xfrm>
          <a:custGeom>
            <a:avLst/>
            <a:gdLst>
              <a:gd name="connsiteX0" fmla="*/ 5353748 w 6058799"/>
              <a:gd name="connsiteY0" fmla="*/ 3143597 h 3394800"/>
              <a:gd name="connsiteX1" fmla="*/ 5360075 w 6058799"/>
              <a:gd name="connsiteY1" fmla="*/ 3145251 h 3394800"/>
              <a:gd name="connsiteX2" fmla="*/ 5363913 w 6058799"/>
              <a:gd name="connsiteY2" fmla="*/ 3150003 h 3394800"/>
              <a:gd name="connsiteX3" fmla="*/ 5365172 w 6058799"/>
              <a:gd name="connsiteY3" fmla="*/ 3156498 h 3394800"/>
              <a:gd name="connsiteX4" fmla="*/ 5340855 w 6058799"/>
              <a:gd name="connsiteY4" fmla="*/ 3156498 h 3394800"/>
              <a:gd name="connsiteX5" fmla="*/ 5342234 w 6058799"/>
              <a:gd name="connsiteY5" fmla="*/ 3150905 h 3394800"/>
              <a:gd name="connsiteX6" fmla="*/ 5346642 w 6058799"/>
              <a:gd name="connsiteY6" fmla="*/ 3145552 h 3394800"/>
              <a:gd name="connsiteX7" fmla="*/ 5353748 w 6058799"/>
              <a:gd name="connsiteY7" fmla="*/ 3143597 h 3394800"/>
              <a:gd name="connsiteX8" fmla="*/ 5274169 w 6058799"/>
              <a:gd name="connsiteY8" fmla="*/ 3138966 h 3394800"/>
              <a:gd name="connsiteX9" fmla="*/ 5271681 w 6058799"/>
              <a:gd name="connsiteY9" fmla="*/ 3139899 h 3394800"/>
              <a:gd name="connsiteX10" fmla="*/ 5270871 w 6058799"/>
              <a:gd name="connsiteY10" fmla="*/ 3142545 h 3394800"/>
              <a:gd name="connsiteX11" fmla="*/ 5270871 w 6058799"/>
              <a:gd name="connsiteY11" fmla="*/ 3176345 h 3394800"/>
              <a:gd name="connsiteX12" fmla="*/ 5271681 w 6058799"/>
              <a:gd name="connsiteY12" fmla="*/ 3179022 h 3394800"/>
              <a:gd name="connsiteX13" fmla="*/ 5274169 w 6058799"/>
              <a:gd name="connsiteY13" fmla="*/ 3179984 h 3394800"/>
              <a:gd name="connsiteX14" fmla="*/ 5276658 w 6058799"/>
              <a:gd name="connsiteY14" fmla="*/ 3179022 h 3394800"/>
              <a:gd name="connsiteX15" fmla="*/ 5277527 w 6058799"/>
              <a:gd name="connsiteY15" fmla="*/ 3176345 h 3394800"/>
              <a:gd name="connsiteX16" fmla="*/ 5277527 w 6058799"/>
              <a:gd name="connsiteY16" fmla="*/ 3142545 h 3394800"/>
              <a:gd name="connsiteX17" fmla="*/ 5276628 w 6058799"/>
              <a:gd name="connsiteY17" fmla="*/ 3139899 h 3394800"/>
              <a:gd name="connsiteX18" fmla="*/ 5274169 w 6058799"/>
              <a:gd name="connsiteY18" fmla="*/ 3138966 h 3394800"/>
              <a:gd name="connsiteX19" fmla="*/ 5353598 w 6058799"/>
              <a:gd name="connsiteY19" fmla="*/ 3138636 h 3394800"/>
              <a:gd name="connsiteX20" fmla="*/ 5343584 w 6058799"/>
              <a:gd name="connsiteY20" fmla="*/ 3141282 h 3394800"/>
              <a:gd name="connsiteX21" fmla="*/ 5336777 w 6058799"/>
              <a:gd name="connsiteY21" fmla="*/ 3148619 h 3394800"/>
              <a:gd name="connsiteX22" fmla="*/ 5334318 w 6058799"/>
              <a:gd name="connsiteY22" fmla="*/ 3159565 h 3394800"/>
              <a:gd name="connsiteX23" fmla="*/ 5336837 w 6058799"/>
              <a:gd name="connsiteY23" fmla="*/ 3170632 h 3394800"/>
              <a:gd name="connsiteX24" fmla="*/ 5343913 w 6058799"/>
              <a:gd name="connsiteY24" fmla="*/ 3177789 h 3394800"/>
              <a:gd name="connsiteX25" fmla="*/ 5354828 w 6058799"/>
              <a:gd name="connsiteY25" fmla="*/ 3180315 h 3394800"/>
              <a:gd name="connsiteX26" fmla="*/ 5362174 w 6058799"/>
              <a:gd name="connsiteY26" fmla="*/ 3179232 h 3394800"/>
              <a:gd name="connsiteX27" fmla="*/ 5368591 w 6058799"/>
              <a:gd name="connsiteY27" fmla="*/ 3176165 h 3394800"/>
              <a:gd name="connsiteX28" fmla="*/ 5370030 w 6058799"/>
              <a:gd name="connsiteY28" fmla="*/ 3174601 h 3394800"/>
              <a:gd name="connsiteX29" fmla="*/ 5370210 w 6058799"/>
              <a:gd name="connsiteY29" fmla="*/ 3172917 h 3394800"/>
              <a:gd name="connsiteX30" fmla="*/ 5369430 w 6058799"/>
              <a:gd name="connsiteY30" fmla="*/ 3171594 h 3394800"/>
              <a:gd name="connsiteX31" fmla="*/ 5367901 w 6058799"/>
              <a:gd name="connsiteY31" fmla="*/ 3170993 h 3394800"/>
              <a:gd name="connsiteX32" fmla="*/ 5365802 w 6058799"/>
              <a:gd name="connsiteY32" fmla="*/ 3171714 h 3394800"/>
              <a:gd name="connsiteX33" fmla="*/ 5360405 w 6058799"/>
              <a:gd name="connsiteY33" fmla="*/ 3174180 h 3394800"/>
              <a:gd name="connsiteX34" fmla="*/ 5354828 w 6058799"/>
              <a:gd name="connsiteY34" fmla="*/ 3174932 h 3394800"/>
              <a:gd name="connsiteX35" fmla="*/ 5344423 w 6058799"/>
              <a:gd name="connsiteY35" fmla="*/ 3170963 h 3394800"/>
              <a:gd name="connsiteX36" fmla="*/ 5340765 w 6058799"/>
              <a:gd name="connsiteY36" fmla="*/ 3160889 h 3394800"/>
              <a:gd name="connsiteX37" fmla="*/ 5368111 w 6058799"/>
              <a:gd name="connsiteY37" fmla="*/ 3160889 h 3394800"/>
              <a:gd name="connsiteX38" fmla="*/ 5370240 w 6058799"/>
              <a:gd name="connsiteY38" fmla="*/ 3160257 h 3394800"/>
              <a:gd name="connsiteX39" fmla="*/ 5370990 w 6058799"/>
              <a:gd name="connsiteY39" fmla="*/ 3158303 h 3394800"/>
              <a:gd name="connsiteX40" fmla="*/ 5369790 w 6058799"/>
              <a:gd name="connsiteY40" fmla="*/ 3150123 h 3394800"/>
              <a:gd name="connsiteX41" fmla="*/ 5366342 w 6058799"/>
              <a:gd name="connsiteY41" fmla="*/ 3143928 h 3394800"/>
              <a:gd name="connsiteX42" fmla="*/ 5360855 w 6058799"/>
              <a:gd name="connsiteY42" fmla="*/ 3140019 h 3394800"/>
              <a:gd name="connsiteX43" fmla="*/ 5353598 w 6058799"/>
              <a:gd name="connsiteY43" fmla="*/ 3138636 h 3394800"/>
              <a:gd name="connsiteX44" fmla="*/ 5310241 w 6058799"/>
              <a:gd name="connsiteY44" fmla="*/ 3138636 h 3394800"/>
              <a:gd name="connsiteX45" fmla="*/ 5301215 w 6058799"/>
              <a:gd name="connsiteY45" fmla="*/ 3141072 h 3394800"/>
              <a:gd name="connsiteX46" fmla="*/ 5296508 w 6058799"/>
              <a:gd name="connsiteY46" fmla="*/ 3146214 h 3394800"/>
              <a:gd name="connsiteX47" fmla="*/ 5296508 w 6058799"/>
              <a:gd name="connsiteY47" fmla="*/ 3142214 h 3394800"/>
              <a:gd name="connsiteX48" fmla="*/ 5295638 w 6058799"/>
              <a:gd name="connsiteY48" fmla="*/ 3139688 h 3394800"/>
              <a:gd name="connsiteX49" fmla="*/ 5293179 w 6058799"/>
              <a:gd name="connsiteY49" fmla="*/ 3138816 h 3394800"/>
              <a:gd name="connsiteX50" fmla="*/ 5290811 w 6058799"/>
              <a:gd name="connsiteY50" fmla="*/ 3139688 h 3394800"/>
              <a:gd name="connsiteX51" fmla="*/ 5289971 w 6058799"/>
              <a:gd name="connsiteY51" fmla="*/ 3142214 h 3394800"/>
              <a:gd name="connsiteX52" fmla="*/ 5289971 w 6058799"/>
              <a:gd name="connsiteY52" fmla="*/ 3176676 h 3394800"/>
              <a:gd name="connsiteX53" fmla="*/ 5290811 w 6058799"/>
              <a:gd name="connsiteY53" fmla="*/ 3179232 h 3394800"/>
              <a:gd name="connsiteX54" fmla="*/ 5293269 w 6058799"/>
              <a:gd name="connsiteY54" fmla="*/ 3180135 h 3394800"/>
              <a:gd name="connsiteX55" fmla="*/ 5296658 w 6058799"/>
              <a:gd name="connsiteY55" fmla="*/ 3176676 h 3394800"/>
              <a:gd name="connsiteX56" fmla="*/ 5296658 w 6058799"/>
              <a:gd name="connsiteY56" fmla="*/ 3156679 h 3394800"/>
              <a:gd name="connsiteX57" fmla="*/ 5299896 w 6058799"/>
              <a:gd name="connsiteY57" fmla="*/ 3147537 h 3394800"/>
              <a:gd name="connsiteX58" fmla="*/ 5308681 w 6058799"/>
              <a:gd name="connsiteY58" fmla="*/ 3144108 h 3394800"/>
              <a:gd name="connsiteX59" fmla="*/ 5315638 w 6058799"/>
              <a:gd name="connsiteY59" fmla="*/ 3146695 h 3394800"/>
              <a:gd name="connsiteX60" fmla="*/ 5317827 w 6058799"/>
              <a:gd name="connsiteY60" fmla="*/ 3154935 h 3394800"/>
              <a:gd name="connsiteX61" fmla="*/ 5317827 w 6058799"/>
              <a:gd name="connsiteY61" fmla="*/ 3176676 h 3394800"/>
              <a:gd name="connsiteX62" fmla="*/ 5318696 w 6058799"/>
              <a:gd name="connsiteY62" fmla="*/ 3179232 h 3394800"/>
              <a:gd name="connsiteX63" fmla="*/ 5321215 w 6058799"/>
              <a:gd name="connsiteY63" fmla="*/ 3180135 h 3394800"/>
              <a:gd name="connsiteX64" fmla="*/ 5323644 w 6058799"/>
              <a:gd name="connsiteY64" fmla="*/ 3179232 h 3394800"/>
              <a:gd name="connsiteX65" fmla="*/ 5324513 w 6058799"/>
              <a:gd name="connsiteY65" fmla="*/ 3176676 h 3394800"/>
              <a:gd name="connsiteX66" fmla="*/ 5324513 w 6058799"/>
              <a:gd name="connsiteY66" fmla="*/ 3154513 h 3394800"/>
              <a:gd name="connsiteX67" fmla="*/ 5322954 w 6058799"/>
              <a:gd name="connsiteY67" fmla="*/ 3145642 h 3394800"/>
              <a:gd name="connsiteX68" fmla="*/ 5318217 w 6058799"/>
              <a:gd name="connsiteY68" fmla="*/ 3140380 h 3394800"/>
              <a:gd name="connsiteX69" fmla="*/ 5310241 w 6058799"/>
              <a:gd name="connsiteY69" fmla="*/ 3138636 h 3394800"/>
              <a:gd name="connsiteX70" fmla="*/ 5274169 w 6058799"/>
              <a:gd name="connsiteY70" fmla="*/ 3121555 h 3394800"/>
              <a:gd name="connsiteX71" fmla="*/ 5270961 w 6058799"/>
              <a:gd name="connsiteY71" fmla="*/ 3122578 h 3394800"/>
              <a:gd name="connsiteX72" fmla="*/ 5269791 w 6058799"/>
              <a:gd name="connsiteY72" fmla="*/ 3125585 h 3394800"/>
              <a:gd name="connsiteX73" fmla="*/ 5270961 w 6058799"/>
              <a:gd name="connsiteY73" fmla="*/ 3128622 h 3394800"/>
              <a:gd name="connsiteX74" fmla="*/ 5274169 w 6058799"/>
              <a:gd name="connsiteY74" fmla="*/ 3129735 h 3394800"/>
              <a:gd name="connsiteX75" fmla="*/ 5277407 w 6058799"/>
              <a:gd name="connsiteY75" fmla="*/ 3128622 h 3394800"/>
              <a:gd name="connsiteX76" fmla="*/ 5278517 w 6058799"/>
              <a:gd name="connsiteY76" fmla="*/ 3125585 h 3394800"/>
              <a:gd name="connsiteX77" fmla="*/ 5277407 w 6058799"/>
              <a:gd name="connsiteY77" fmla="*/ 3122578 h 3394800"/>
              <a:gd name="connsiteX78" fmla="*/ 5274169 w 6058799"/>
              <a:gd name="connsiteY78" fmla="*/ 3121555 h 3394800"/>
              <a:gd name="connsiteX79" fmla="*/ 5249762 w 6058799"/>
              <a:gd name="connsiteY79" fmla="*/ 3120713 h 3394800"/>
              <a:gd name="connsiteX80" fmla="*/ 5247303 w 6058799"/>
              <a:gd name="connsiteY80" fmla="*/ 3121585 h 3394800"/>
              <a:gd name="connsiteX81" fmla="*/ 5246463 w 6058799"/>
              <a:gd name="connsiteY81" fmla="*/ 3124111 h 3394800"/>
              <a:gd name="connsiteX82" fmla="*/ 5246463 w 6058799"/>
              <a:gd name="connsiteY82" fmla="*/ 3166241 h 3394800"/>
              <a:gd name="connsiteX83" fmla="*/ 5249612 w 6058799"/>
              <a:gd name="connsiteY83" fmla="*/ 3176676 h 3394800"/>
              <a:gd name="connsiteX84" fmla="*/ 5258667 w 6058799"/>
              <a:gd name="connsiteY84" fmla="*/ 3180315 h 3394800"/>
              <a:gd name="connsiteX85" fmla="*/ 5260076 w 6058799"/>
              <a:gd name="connsiteY85" fmla="*/ 3180224 h 3394800"/>
              <a:gd name="connsiteX86" fmla="*/ 5261456 w 6058799"/>
              <a:gd name="connsiteY86" fmla="*/ 3180044 h 3394800"/>
              <a:gd name="connsiteX87" fmla="*/ 5263614 w 6058799"/>
              <a:gd name="connsiteY87" fmla="*/ 3179052 h 3394800"/>
              <a:gd name="connsiteX88" fmla="*/ 5264274 w 6058799"/>
              <a:gd name="connsiteY88" fmla="*/ 3176826 h 3394800"/>
              <a:gd name="connsiteX89" fmla="*/ 5263914 w 6058799"/>
              <a:gd name="connsiteY89" fmla="*/ 3174842 h 3394800"/>
              <a:gd name="connsiteX90" fmla="*/ 5262625 w 6058799"/>
              <a:gd name="connsiteY90" fmla="*/ 3174421 h 3394800"/>
              <a:gd name="connsiteX91" fmla="*/ 5261456 w 6058799"/>
              <a:gd name="connsiteY91" fmla="*/ 3174511 h 3394800"/>
              <a:gd name="connsiteX92" fmla="*/ 5260136 w 6058799"/>
              <a:gd name="connsiteY92" fmla="*/ 3174601 h 3394800"/>
              <a:gd name="connsiteX93" fmla="*/ 5254919 w 6058799"/>
              <a:gd name="connsiteY93" fmla="*/ 3172406 h 3394800"/>
              <a:gd name="connsiteX94" fmla="*/ 5253150 w 6058799"/>
              <a:gd name="connsiteY94" fmla="*/ 3165760 h 3394800"/>
              <a:gd name="connsiteX95" fmla="*/ 5253150 w 6058799"/>
              <a:gd name="connsiteY95" fmla="*/ 3124111 h 3394800"/>
              <a:gd name="connsiteX96" fmla="*/ 5252251 w 6058799"/>
              <a:gd name="connsiteY96" fmla="*/ 3121585 h 3394800"/>
              <a:gd name="connsiteX97" fmla="*/ 5249762 w 6058799"/>
              <a:gd name="connsiteY97" fmla="*/ 3120713 h 3394800"/>
              <a:gd name="connsiteX98" fmla="*/ 5531018 w 6058799"/>
              <a:gd name="connsiteY98" fmla="*/ 3077981 h 3394800"/>
              <a:gd name="connsiteX99" fmla="*/ 5533566 w 6058799"/>
              <a:gd name="connsiteY99" fmla="*/ 3077981 h 3394800"/>
              <a:gd name="connsiteX100" fmla="*/ 5533566 w 6058799"/>
              <a:gd name="connsiteY100" fmla="*/ 3080477 h 3394800"/>
              <a:gd name="connsiteX101" fmla="*/ 5532127 w 6058799"/>
              <a:gd name="connsiteY101" fmla="*/ 3086762 h 3394800"/>
              <a:gd name="connsiteX102" fmla="*/ 5528169 w 6058799"/>
              <a:gd name="connsiteY102" fmla="*/ 3091063 h 3394800"/>
              <a:gd name="connsiteX103" fmla="*/ 5522352 w 6058799"/>
              <a:gd name="connsiteY103" fmla="*/ 3092626 h 3394800"/>
              <a:gd name="connsiteX104" fmla="*/ 5515965 w 6058799"/>
              <a:gd name="connsiteY104" fmla="*/ 3090461 h 3394800"/>
              <a:gd name="connsiteX105" fmla="*/ 5513627 w 6058799"/>
              <a:gd name="connsiteY105" fmla="*/ 3084928 h 3394800"/>
              <a:gd name="connsiteX106" fmla="*/ 5515156 w 6058799"/>
              <a:gd name="connsiteY106" fmla="*/ 3080718 h 3394800"/>
              <a:gd name="connsiteX107" fmla="*/ 5520493 w 6058799"/>
              <a:gd name="connsiteY107" fmla="*/ 3078613 h 3394800"/>
              <a:gd name="connsiteX108" fmla="*/ 5531018 w 6058799"/>
              <a:gd name="connsiteY108" fmla="*/ 3077981 h 3394800"/>
              <a:gd name="connsiteX109" fmla="*/ 5386552 w 6058799"/>
              <a:gd name="connsiteY109" fmla="*/ 3060961 h 3394800"/>
              <a:gd name="connsiteX110" fmla="*/ 5392848 w 6058799"/>
              <a:gd name="connsiteY110" fmla="*/ 3062615 h 3394800"/>
              <a:gd name="connsiteX111" fmla="*/ 5396686 w 6058799"/>
              <a:gd name="connsiteY111" fmla="*/ 3067366 h 3394800"/>
              <a:gd name="connsiteX112" fmla="*/ 5397976 w 6058799"/>
              <a:gd name="connsiteY112" fmla="*/ 3073861 h 3394800"/>
              <a:gd name="connsiteX113" fmla="*/ 5373658 w 6058799"/>
              <a:gd name="connsiteY113" fmla="*/ 3073861 h 3394800"/>
              <a:gd name="connsiteX114" fmla="*/ 5375038 w 6058799"/>
              <a:gd name="connsiteY114" fmla="*/ 3068268 h 3394800"/>
              <a:gd name="connsiteX115" fmla="*/ 5379445 w 6058799"/>
              <a:gd name="connsiteY115" fmla="*/ 3062915 h 3394800"/>
              <a:gd name="connsiteX116" fmla="*/ 5386552 w 6058799"/>
              <a:gd name="connsiteY116" fmla="*/ 3060961 h 3394800"/>
              <a:gd name="connsiteX117" fmla="*/ 5263465 w 6058799"/>
              <a:gd name="connsiteY117" fmla="*/ 3060961 h 3394800"/>
              <a:gd name="connsiteX118" fmla="*/ 5269761 w 6058799"/>
              <a:gd name="connsiteY118" fmla="*/ 3062615 h 3394800"/>
              <a:gd name="connsiteX119" fmla="*/ 5273570 w 6058799"/>
              <a:gd name="connsiteY119" fmla="*/ 3067366 h 3394800"/>
              <a:gd name="connsiteX120" fmla="*/ 5274889 w 6058799"/>
              <a:gd name="connsiteY120" fmla="*/ 3073861 h 3394800"/>
              <a:gd name="connsiteX121" fmla="*/ 5250541 w 6058799"/>
              <a:gd name="connsiteY121" fmla="*/ 3073861 h 3394800"/>
              <a:gd name="connsiteX122" fmla="*/ 5251920 w 6058799"/>
              <a:gd name="connsiteY122" fmla="*/ 3068268 h 3394800"/>
              <a:gd name="connsiteX123" fmla="*/ 5256328 w 6058799"/>
              <a:gd name="connsiteY123" fmla="*/ 3062915 h 3394800"/>
              <a:gd name="connsiteX124" fmla="*/ 5263465 w 6058799"/>
              <a:gd name="connsiteY124" fmla="*/ 3060961 h 3394800"/>
              <a:gd name="connsiteX125" fmla="*/ 5492847 w 6058799"/>
              <a:gd name="connsiteY125" fmla="*/ 3056330 h 3394800"/>
              <a:gd name="connsiteX126" fmla="*/ 5490388 w 6058799"/>
              <a:gd name="connsiteY126" fmla="*/ 3057262 h 3394800"/>
              <a:gd name="connsiteX127" fmla="*/ 5489549 w 6058799"/>
              <a:gd name="connsiteY127" fmla="*/ 3059878 h 3394800"/>
              <a:gd name="connsiteX128" fmla="*/ 5489549 w 6058799"/>
              <a:gd name="connsiteY128" fmla="*/ 3093679 h 3394800"/>
              <a:gd name="connsiteX129" fmla="*/ 5490388 w 6058799"/>
              <a:gd name="connsiteY129" fmla="*/ 3096385 h 3394800"/>
              <a:gd name="connsiteX130" fmla="*/ 5492847 w 6058799"/>
              <a:gd name="connsiteY130" fmla="*/ 3097317 h 3394800"/>
              <a:gd name="connsiteX131" fmla="*/ 5495366 w 6058799"/>
              <a:gd name="connsiteY131" fmla="*/ 3096385 h 3394800"/>
              <a:gd name="connsiteX132" fmla="*/ 5495954 w 6058799"/>
              <a:gd name="connsiteY132" fmla="*/ 3094555 h 3394800"/>
              <a:gd name="connsiteX133" fmla="*/ 5495987 w 6058799"/>
              <a:gd name="connsiteY133" fmla="*/ 3095194 h 3394800"/>
              <a:gd name="connsiteX134" fmla="*/ 5496236 w 6058799"/>
              <a:gd name="connsiteY134" fmla="*/ 3093679 h 3394800"/>
              <a:gd name="connsiteX135" fmla="*/ 5495954 w 6058799"/>
              <a:gd name="connsiteY135" fmla="*/ 3094555 h 3394800"/>
              <a:gd name="connsiteX136" fmla="*/ 5495842 w 6058799"/>
              <a:gd name="connsiteY136" fmla="*/ 3092375 h 3394800"/>
              <a:gd name="connsiteX137" fmla="*/ 5496236 w 6058799"/>
              <a:gd name="connsiteY137" fmla="*/ 3059878 h 3394800"/>
              <a:gd name="connsiteX138" fmla="*/ 5495336 w 6058799"/>
              <a:gd name="connsiteY138" fmla="*/ 3057262 h 3394800"/>
              <a:gd name="connsiteX139" fmla="*/ 5492847 w 6058799"/>
              <a:gd name="connsiteY139" fmla="*/ 3056330 h 3394800"/>
              <a:gd name="connsiteX140" fmla="*/ 5524751 w 6058799"/>
              <a:gd name="connsiteY140" fmla="*/ 3055999 h 3394800"/>
              <a:gd name="connsiteX141" fmla="*/ 5517975 w 6058799"/>
              <a:gd name="connsiteY141" fmla="*/ 3056841 h 3394800"/>
              <a:gd name="connsiteX142" fmla="*/ 5510808 w 6058799"/>
              <a:gd name="connsiteY142" fmla="*/ 3059487 h 3394800"/>
              <a:gd name="connsiteX143" fmla="*/ 5509369 w 6058799"/>
              <a:gd name="connsiteY143" fmla="*/ 3060810 h 3394800"/>
              <a:gd name="connsiteX144" fmla="*/ 5509009 w 6058799"/>
              <a:gd name="connsiteY144" fmla="*/ 3062495 h 3394800"/>
              <a:gd name="connsiteX145" fmla="*/ 5509579 w 6058799"/>
              <a:gd name="connsiteY145" fmla="*/ 3064028 h 3394800"/>
              <a:gd name="connsiteX146" fmla="*/ 5510898 w 6058799"/>
              <a:gd name="connsiteY146" fmla="*/ 3064900 h 3394800"/>
              <a:gd name="connsiteX147" fmla="*/ 5512877 w 6058799"/>
              <a:gd name="connsiteY147" fmla="*/ 3064509 h 3394800"/>
              <a:gd name="connsiteX148" fmla="*/ 5518994 w 6058799"/>
              <a:gd name="connsiteY148" fmla="*/ 3062134 h 3394800"/>
              <a:gd name="connsiteX149" fmla="*/ 5524751 w 6058799"/>
              <a:gd name="connsiteY149" fmla="*/ 3061382 h 3394800"/>
              <a:gd name="connsiteX150" fmla="*/ 5531498 w 6058799"/>
              <a:gd name="connsiteY150" fmla="*/ 3063637 h 3394800"/>
              <a:gd name="connsiteX151" fmla="*/ 5533566 w 6058799"/>
              <a:gd name="connsiteY151" fmla="*/ 3071035 h 3394800"/>
              <a:gd name="connsiteX152" fmla="*/ 5533566 w 6058799"/>
              <a:gd name="connsiteY152" fmla="*/ 3073621 h 3394800"/>
              <a:gd name="connsiteX153" fmla="*/ 5530928 w 6058799"/>
              <a:gd name="connsiteY153" fmla="*/ 3073621 h 3394800"/>
              <a:gd name="connsiteX154" fmla="*/ 5516625 w 6058799"/>
              <a:gd name="connsiteY154" fmla="*/ 3074673 h 3394800"/>
              <a:gd name="connsiteX155" fmla="*/ 5509129 w 6058799"/>
              <a:gd name="connsiteY155" fmla="*/ 3078312 h 3394800"/>
              <a:gd name="connsiteX156" fmla="*/ 5506880 w 6058799"/>
              <a:gd name="connsiteY156" fmla="*/ 3085349 h 3394800"/>
              <a:gd name="connsiteX157" fmla="*/ 5508769 w 6058799"/>
              <a:gd name="connsiteY157" fmla="*/ 3091634 h 3394800"/>
              <a:gd name="connsiteX158" fmla="*/ 5513926 w 6058799"/>
              <a:gd name="connsiteY158" fmla="*/ 3096054 h 3394800"/>
              <a:gd name="connsiteX159" fmla="*/ 5521303 w 6058799"/>
              <a:gd name="connsiteY159" fmla="*/ 3097648 h 3394800"/>
              <a:gd name="connsiteX160" fmla="*/ 5527390 w 6058799"/>
              <a:gd name="connsiteY160" fmla="*/ 3096415 h 3394800"/>
              <a:gd name="connsiteX161" fmla="*/ 5531947 w 6058799"/>
              <a:gd name="connsiteY161" fmla="*/ 3092957 h 3394800"/>
              <a:gd name="connsiteX162" fmla="*/ 5533716 w 6058799"/>
              <a:gd name="connsiteY162" fmla="*/ 3090040 h 3394800"/>
              <a:gd name="connsiteX163" fmla="*/ 5533716 w 6058799"/>
              <a:gd name="connsiteY163" fmla="*/ 3094010 h 3394800"/>
              <a:gd name="connsiteX164" fmla="*/ 5534556 w 6058799"/>
              <a:gd name="connsiteY164" fmla="*/ 3096596 h 3394800"/>
              <a:gd name="connsiteX165" fmla="*/ 5536955 w 6058799"/>
              <a:gd name="connsiteY165" fmla="*/ 3097498 h 3394800"/>
              <a:gd name="connsiteX166" fmla="*/ 5539204 w 6058799"/>
              <a:gd name="connsiteY166" fmla="*/ 3096596 h 3394800"/>
              <a:gd name="connsiteX167" fmla="*/ 5539983 w 6058799"/>
              <a:gd name="connsiteY167" fmla="*/ 3094010 h 3394800"/>
              <a:gd name="connsiteX168" fmla="*/ 5539983 w 6058799"/>
              <a:gd name="connsiteY168" fmla="*/ 3071636 h 3394800"/>
              <a:gd name="connsiteX169" fmla="*/ 5538334 w 6058799"/>
              <a:gd name="connsiteY169" fmla="*/ 3062825 h 3394800"/>
              <a:gd name="connsiteX170" fmla="*/ 5533327 w 6058799"/>
              <a:gd name="connsiteY170" fmla="*/ 3057713 h 3394800"/>
              <a:gd name="connsiteX171" fmla="*/ 5524751 w 6058799"/>
              <a:gd name="connsiteY171" fmla="*/ 3055999 h 3394800"/>
              <a:gd name="connsiteX172" fmla="*/ 5433688 w 6058799"/>
              <a:gd name="connsiteY172" fmla="*/ 3055999 h 3394800"/>
              <a:gd name="connsiteX173" fmla="*/ 5424662 w 6058799"/>
              <a:gd name="connsiteY173" fmla="*/ 3058435 h 3394800"/>
              <a:gd name="connsiteX174" fmla="*/ 5419924 w 6058799"/>
              <a:gd name="connsiteY174" fmla="*/ 3063637 h 3394800"/>
              <a:gd name="connsiteX175" fmla="*/ 5419924 w 6058799"/>
              <a:gd name="connsiteY175" fmla="*/ 3059547 h 3394800"/>
              <a:gd name="connsiteX176" fmla="*/ 5419055 w 6058799"/>
              <a:gd name="connsiteY176" fmla="*/ 3057051 h 3394800"/>
              <a:gd name="connsiteX177" fmla="*/ 5416626 w 6058799"/>
              <a:gd name="connsiteY177" fmla="*/ 3056179 h 3394800"/>
              <a:gd name="connsiteX178" fmla="*/ 5414257 w 6058799"/>
              <a:gd name="connsiteY178" fmla="*/ 3057051 h 3394800"/>
              <a:gd name="connsiteX179" fmla="*/ 5413418 w 6058799"/>
              <a:gd name="connsiteY179" fmla="*/ 3059547 h 3394800"/>
              <a:gd name="connsiteX180" fmla="*/ 5413418 w 6058799"/>
              <a:gd name="connsiteY180" fmla="*/ 3094010 h 3394800"/>
              <a:gd name="connsiteX181" fmla="*/ 5414257 w 6058799"/>
              <a:gd name="connsiteY181" fmla="*/ 3096596 h 3394800"/>
              <a:gd name="connsiteX182" fmla="*/ 5416716 w 6058799"/>
              <a:gd name="connsiteY182" fmla="*/ 3097498 h 3394800"/>
              <a:gd name="connsiteX183" fmla="*/ 5420105 w 6058799"/>
              <a:gd name="connsiteY183" fmla="*/ 3094010 h 3394800"/>
              <a:gd name="connsiteX184" fmla="*/ 5420105 w 6058799"/>
              <a:gd name="connsiteY184" fmla="*/ 3074012 h 3394800"/>
              <a:gd name="connsiteX185" fmla="*/ 5423343 w 6058799"/>
              <a:gd name="connsiteY185" fmla="*/ 3064900 h 3394800"/>
              <a:gd name="connsiteX186" fmla="*/ 5432128 w 6058799"/>
              <a:gd name="connsiteY186" fmla="*/ 3061472 h 3394800"/>
              <a:gd name="connsiteX187" fmla="*/ 5439085 w 6058799"/>
              <a:gd name="connsiteY187" fmla="*/ 3064058 h 3394800"/>
              <a:gd name="connsiteX188" fmla="*/ 5441274 w 6058799"/>
              <a:gd name="connsiteY188" fmla="*/ 3072298 h 3394800"/>
              <a:gd name="connsiteX189" fmla="*/ 5441274 w 6058799"/>
              <a:gd name="connsiteY189" fmla="*/ 3094010 h 3394800"/>
              <a:gd name="connsiteX190" fmla="*/ 5442143 w 6058799"/>
              <a:gd name="connsiteY190" fmla="*/ 3096596 h 3394800"/>
              <a:gd name="connsiteX191" fmla="*/ 5444662 w 6058799"/>
              <a:gd name="connsiteY191" fmla="*/ 3097498 h 3394800"/>
              <a:gd name="connsiteX192" fmla="*/ 5447091 w 6058799"/>
              <a:gd name="connsiteY192" fmla="*/ 3096596 h 3394800"/>
              <a:gd name="connsiteX193" fmla="*/ 5447960 w 6058799"/>
              <a:gd name="connsiteY193" fmla="*/ 3094010 h 3394800"/>
              <a:gd name="connsiteX194" fmla="*/ 5447960 w 6058799"/>
              <a:gd name="connsiteY194" fmla="*/ 3071877 h 3394800"/>
              <a:gd name="connsiteX195" fmla="*/ 5446371 w 6058799"/>
              <a:gd name="connsiteY195" fmla="*/ 3062975 h 3394800"/>
              <a:gd name="connsiteX196" fmla="*/ 5441633 w 6058799"/>
              <a:gd name="connsiteY196" fmla="*/ 3057743 h 3394800"/>
              <a:gd name="connsiteX197" fmla="*/ 5433688 w 6058799"/>
              <a:gd name="connsiteY197" fmla="*/ 3055999 h 3394800"/>
              <a:gd name="connsiteX198" fmla="*/ 5386402 w 6058799"/>
              <a:gd name="connsiteY198" fmla="*/ 3055999 h 3394800"/>
              <a:gd name="connsiteX199" fmla="*/ 5376387 w 6058799"/>
              <a:gd name="connsiteY199" fmla="*/ 3058645 h 3394800"/>
              <a:gd name="connsiteX200" fmla="*/ 5369580 w 6058799"/>
              <a:gd name="connsiteY200" fmla="*/ 3065953 h 3394800"/>
              <a:gd name="connsiteX201" fmla="*/ 5367122 w 6058799"/>
              <a:gd name="connsiteY201" fmla="*/ 3076929 h 3394800"/>
              <a:gd name="connsiteX202" fmla="*/ 5369610 w 6058799"/>
              <a:gd name="connsiteY202" fmla="*/ 3087995 h 3394800"/>
              <a:gd name="connsiteX203" fmla="*/ 5376717 w 6058799"/>
              <a:gd name="connsiteY203" fmla="*/ 3095122 h 3394800"/>
              <a:gd name="connsiteX204" fmla="*/ 5387631 w 6058799"/>
              <a:gd name="connsiteY204" fmla="*/ 3097648 h 3394800"/>
              <a:gd name="connsiteX205" fmla="*/ 5394947 w 6058799"/>
              <a:gd name="connsiteY205" fmla="*/ 3096596 h 3394800"/>
              <a:gd name="connsiteX206" fmla="*/ 5401394 w 6058799"/>
              <a:gd name="connsiteY206" fmla="*/ 3093528 h 3394800"/>
              <a:gd name="connsiteX207" fmla="*/ 5402833 w 6058799"/>
              <a:gd name="connsiteY207" fmla="*/ 3091965 h 3394800"/>
              <a:gd name="connsiteX208" fmla="*/ 5403013 w 6058799"/>
              <a:gd name="connsiteY208" fmla="*/ 3090251 h 3394800"/>
              <a:gd name="connsiteX209" fmla="*/ 5402204 w 6058799"/>
              <a:gd name="connsiteY209" fmla="*/ 3088927 h 3394800"/>
              <a:gd name="connsiteX210" fmla="*/ 5400705 w 6058799"/>
              <a:gd name="connsiteY210" fmla="*/ 3088356 h 3394800"/>
              <a:gd name="connsiteX211" fmla="*/ 5398575 w 6058799"/>
              <a:gd name="connsiteY211" fmla="*/ 3089048 h 3394800"/>
              <a:gd name="connsiteX212" fmla="*/ 5393178 w 6058799"/>
              <a:gd name="connsiteY212" fmla="*/ 3091543 h 3394800"/>
              <a:gd name="connsiteX213" fmla="*/ 5387631 w 6058799"/>
              <a:gd name="connsiteY213" fmla="*/ 3092295 h 3394800"/>
              <a:gd name="connsiteX214" fmla="*/ 5377196 w 6058799"/>
              <a:gd name="connsiteY214" fmla="*/ 3088326 h 3394800"/>
              <a:gd name="connsiteX215" fmla="*/ 5373568 w 6058799"/>
              <a:gd name="connsiteY215" fmla="*/ 3078252 h 3394800"/>
              <a:gd name="connsiteX216" fmla="*/ 5400884 w 6058799"/>
              <a:gd name="connsiteY216" fmla="*/ 3078252 h 3394800"/>
              <a:gd name="connsiteX217" fmla="*/ 5403043 w 6058799"/>
              <a:gd name="connsiteY217" fmla="*/ 3077620 h 3394800"/>
              <a:gd name="connsiteX218" fmla="*/ 5403793 w 6058799"/>
              <a:gd name="connsiteY218" fmla="*/ 3075666 h 3394800"/>
              <a:gd name="connsiteX219" fmla="*/ 5402593 w 6058799"/>
              <a:gd name="connsiteY219" fmla="*/ 3067486 h 3394800"/>
              <a:gd name="connsiteX220" fmla="*/ 5399115 w 6058799"/>
              <a:gd name="connsiteY220" fmla="*/ 3061292 h 3394800"/>
              <a:gd name="connsiteX221" fmla="*/ 5393658 w 6058799"/>
              <a:gd name="connsiteY221" fmla="*/ 3057382 h 3394800"/>
              <a:gd name="connsiteX222" fmla="*/ 5386402 w 6058799"/>
              <a:gd name="connsiteY222" fmla="*/ 3055999 h 3394800"/>
              <a:gd name="connsiteX223" fmla="*/ 5344543 w 6058799"/>
              <a:gd name="connsiteY223" fmla="*/ 3055999 h 3394800"/>
              <a:gd name="connsiteX224" fmla="*/ 5336297 w 6058799"/>
              <a:gd name="connsiteY224" fmla="*/ 3057503 h 3394800"/>
              <a:gd name="connsiteX225" fmla="*/ 5330810 w 6058799"/>
              <a:gd name="connsiteY225" fmla="*/ 3061683 h 3394800"/>
              <a:gd name="connsiteX226" fmla="*/ 5328891 w 6058799"/>
              <a:gd name="connsiteY226" fmla="*/ 3068058 h 3394800"/>
              <a:gd name="connsiteX227" fmla="*/ 5331380 w 6058799"/>
              <a:gd name="connsiteY227" fmla="*/ 3074944 h 3394800"/>
              <a:gd name="connsiteX228" fmla="*/ 5339086 w 6058799"/>
              <a:gd name="connsiteY228" fmla="*/ 3078643 h 3394800"/>
              <a:gd name="connsiteX229" fmla="*/ 5346582 w 6058799"/>
              <a:gd name="connsiteY229" fmla="*/ 3080297 h 3394800"/>
              <a:gd name="connsiteX230" fmla="*/ 5351530 w 6058799"/>
              <a:gd name="connsiteY230" fmla="*/ 3082402 h 3394800"/>
              <a:gd name="connsiteX231" fmla="*/ 5353089 w 6058799"/>
              <a:gd name="connsiteY231" fmla="*/ 3086101 h 3394800"/>
              <a:gd name="connsiteX232" fmla="*/ 5350720 w 6058799"/>
              <a:gd name="connsiteY232" fmla="*/ 3090792 h 3394800"/>
              <a:gd name="connsiteX233" fmla="*/ 5343614 w 6058799"/>
              <a:gd name="connsiteY233" fmla="*/ 3092536 h 3394800"/>
              <a:gd name="connsiteX234" fmla="*/ 5337647 w 6058799"/>
              <a:gd name="connsiteY234" fmla="*/ 3091754 h 3394800"/>
              <a:gd name="connsiteX235" fmla="*/ 5331440 w 6058799"/>
              <a:gd name="connsiteY235" fmla="*/ 3088987 h 3394800"/>
              <a:gd name="connsiteX236" fmla="*/ 5329671 w 6058799"/>
              <a:gd name="connsiteY236" fmla="*/ 3088597 h 3394800"/>
              <a:gd name="connsiteX237" fmla="*/ 5328352 w 6058799"/>
              <a:gd name="connsiteY237" fmla="*/ 3089318 h 3394800"/>
              <a:gd name="connsiteX238" fmla="*/ 5327692 w 6058799"/>
              <a:gd name="connsiteY238" fmla="*/ 3090672 h 3394800"/>
              <a:gd name="connsiteX239" fmla="*/ 5327902 w 6058799"/>
              <a:gd name="connsiteY239" fmla="*/ 3092235 h 3394800"/>
              <a:gd name="connsiteX240" fmla="*/ 5329041 w 6058799"/>
              <a:gd name="connsiteY240" fmla="*/ 3093619 h 3394800"/>
              <a:gd name="connsiteX241" fmla="*/ 5335997 w 6058799"/>
              <a:gd name="connsiteY241" fmla="*/ 3096746 h 3394800"/>
              <a:gd name="connsiteX242" fmla="*/ 5343464 w 6058799"/>
              <a:gd name="connsiteY242" fmla="*/ 3097648 h 3394800"/>
              <a:gd name="connsiteX243" fmla="*/ 5355068 w 6058799"/>
              <a:gd name="connsiteY243" fmla="*/ 3094431 h 3394800"/>
              <a:gd name="connsiteX244" fmla="*/ 5359446 w 6058799"/>
              <a:gd name="connsiteY244" fmla="*/ 3085770 h 3394800"/>
              <a:gd name="connsiteX245" fmla="*/ 5356777 w 6058799"/>
              <a:gd name="connsiteY245" fmla="*/ 3078944 h 3394800"/>
              <a:gd name="connsiteX246" fmla="*/ 5348741 w 6058799"/>
              <a:gd name="connsiteY246" fmla="*/ 3075275 h 3394800"/>
              <a:gd name="connsiteX247" fmla="*/ 5341245 w 6058799"/>
              <a:gd name="connsiteY247" fmla="*/ 3073681 h 3394800"/>
              <a:gd name="connsiteX248" fmla="*/ 5336627 w 6058799"/>
              <a:gd name="connsiteY248" fmla="*/ 3071546 h 3394800"/>
              <a:gd name="connsiteX249" fmla="*/ 5335128 w 6058799"/>
              <a:gd name="connsiteY249" fmla="*/ 3067757 h 3394800"/>
              <a:gd name="connsiteX250" fmla="*/ 5337527 w 6058799"/>
              <a:gd name="connsiteY250" fmla="*/ 3062945 h 3394800"/>
              <a:gd name="connsiteX251" fmla="*/ 5344543 w 6058799"/>
              <a:gd name="connsiteY251" fmla="*/ 3061141 h 3394800"/>
              <a:gd name="connsiteX252" fmla="*/ 5349551 w 6058799"/>
              <a:gd name="connsiteY252" fmla="*/ 3061923 h 3394800"/>
              <a:gd name="connsiteX253" fmla="*/ 5354588 w 6058799"/>
              <a:gd name="connsiteY253" fmla="*/ 3064359 h 3394800"/>
              <a:gd name="connsiteX254" fmla="*/ 5356327 w 6058799"/>
              <a:gd name="connsiteY254" fmla="*/ 3064840 h 3394800"/>
              <a:gd name="connsiteX255" fmla="*/ 5357706 w 6058799"/>
              <a:gd name="connsiteY255" fmla="*/ 3064239 h 3394800"/>
              <a:gd name="connsiteX256" fmla="*/ 5358516 w 6058799"/>
              <a:gd name="connsiteY256" fmla="*/ 3062915 h 3394800"/>
              <a:gd name="connsiteX257" fmla="*/ 5358426 w 6058799"/>
              <a:gd name="connsiteY257" fmla="*/ 3061322 h 3394800"/>
              <a:gd name="connsiteX258" fmla="*/ 5357316 w 6058799"/>
              <a:gd name="connsiteY258" fmla="*/ 3059968 h 3394800"/>
              <a:gd name="connsiteX259" fmla="*/ 5351410 w 6058799"/>
              <a:gd name="connsiteY259" fmla="*/ 3056961 h 3394800"/>
              <a:gd name="connsiteX260" fmla="*/ 5344543 w 6058799"/>
              <a:gd name="connsiteY260" fmla="*/ 3055999 h 3394800"/>
              <a:gd name="connsiteX261" fmla="*/ 5304903 w 6058799"/>
              <a:gd name="connsiteY261" fmla="*/ 3055999 h 3394800"/>
              <a:gd name="connsiteX262" fmla="*/ 5296658 w 6058799"/>
              <a:gd name="connsiteY262" fmla="*/ 3057503 h 3394800"/>
              <a:gd name="connsiteX263" fmla="*/ 5291171 w 6058799"/>
              <a:gd name="connsiteY263" fmla="*/ 3061683 h 3394800"/>
              <a:gd name="connsiteX264" fmla="*/ 5289251 w 6058799"/>
              <a:gd name="connsiteY264" fmla="*/ 3068058 h 3394800"/>
              <a:gd name="connsiteX265" fmla="*/ 5291770 w 6058799"/>
              <a:gd name="connsiteY265" fmla="*/ 3074944 h 3394800"/>
              <a:gd name="connsiteX266" fmla="*/ 5299446 w 6058799"/>
              <a:gd name="connsiteY266" fmla="*/ 3078643 h 3394800"/>
              <a:gd name="connsiteX267" fmla="*/ 5306973 w 6058799"/>
              <a:gd name="connsiteY267" fmla="*/ 3080297 h 3394800"/>
              <a:gd name="connsiteX268" fmla="*/ 5311890 w 6058799"/>
              <a:gd name="connsiteY268" fmla="*/ 3082402 h 3394800"/>
              <a:gd name="connsiteX269" fmla="*/ 5313479 w 6058799"/>
              <a:gd name="connsiteY269" fmla="*/ 3086101 h 3394800"/>
              <a:gd name="connsiteX270" fmla="*/ 5311080 w 6058799"/>
              <a:gd name="connsiteY270" fmla="*/ 3090792 h 3394800"/>
              <a:gd name="connsiteX271" fmla="*/ 5304004 w 6058799"/>
              <a:gd name="connsiteY271" fmla="*/ 3092536 h 3394800"/>
              <a:gd name="connsiteX272" fmla="*/ 5298007 w 6058799"/>
              <a:gd name="connsiteY272" fmla="*/ 3091754 h 3394800"/>
              <a:gd name="connsiteX273" fmla="*/ 5291800 w 6058799"/>
              <a:gd name="connsiteY273" fmla="*/ 3088987 h 3394800"/>
              <a:gd name="connsiteX274" fmla="*/ 5290031 w 6058799"/>
              <a:gd name="connsiteY274" fmla="*/ 3088597 h 3394800"/>
              <a:gd name="connsiteX275" fmla="*/ 5288712 w 6058799"/>
              <a:gd name="connsiteY275" fmla="*/ 3089318 h 3394800"/>
              <a:gd name="connsiteX276" fmla="*/ 5288052 w 6058799"/>
              <a:gd name="connsiteY276" fmla="*/ 3090672 h 3394800"/>
              <a:gd name="connsiteX277" fmla="*/ 5288262 w 6058799"/>
              <a:gd name="connsiteY277" fmla="*/ 3092235 h 3394800"/>
              <a:gd name="connsiteX278" fmla="*/ 5289401 w 6058799"/>
              <a:gd name="connsiteY278" fmla="*/ 3093619 h 3394800"/>
              <a:gd name="connsiteX279" fmla="*/ 5296358 w 6058799"/>
              <a:gd name="connsiteY279" fmla="*/ 3096746 h 3394800"/>
              <a:gd name="connsiteX280" fmla="*/ 5303824 w 6058799"/>
              <a:gd name="connsiteY280" fmla="*/ 3097648 h 3394800"/>
              <a:gd name="connsiteX281" fmla="*/ 5315458 w 6058799"/>
              <a:gd name="connsiteY281" fmla="*/ 3094431 h 3394800"/>
              <a:gd name="connsiteX282" fmla="*/ 5319806 w 6058799"/>
              <a:gd name="connsiteY282" fmla="*/ 3085770 h 3394800"/>
              <a:gd name="connsiteX283" fmla="*/ 5317137 w 6058799"/>
              <a:gd name="connsiteY283" fmla="*/ 3078944 h 3394800"/>
              <a:gd name="connsiteX284" fmla="*/ 5309101 w 6058799"/>
              <a:gd name="connsiteY284" fmla="*/ 3075275 h 3394800"/>
              <a:gd name="connsiteX285" fmla="*/ 5301605 w 6058799"/>
              <a:gd name="connsiteY285" fmla="*/ 3073681 h 3394800"/>
              <a:gd name="connsiteX286" fmla="*/ 5296987 w 6058799"/>
              <a:gd name="connsiteY286" fmla="*/ 3071546 h 3394800"/>
              <a:gd name="connsiteX287" fmla="*/ 5295518 w 6058799"/>
              <a:gd name="connsiteY287" fmla="*/ 3067757 h 3394800"/>
              <a:gd name="connsiteX288" fmla="*/ 5297887 w 6058799"/>
              <a:gd name="connsiteY288" fmla="*/ 3062945 h 3394800"/>
              <a:gd name="connsiteX289" fmla="*/ 5304903 w 6058799"/>
              <a:gd name="connsiteY289" fmla="*/ 3061141 h 3394800"/>
              <a:gd name="connsiteX290" fmla="*/ 5309911 w 6058799"/>
              <a:gd name="connsiteY290" fmla="*/ 3061923 h 3394800"/>
              <a:gd name="connsiteX291" fmla="*/ 5314948 w 6058799"/>
              <a:gd name="connsiteY291" fmla="*/ 3064359 h 3394800"/>
              <a:gd name="connsiteX292" fmla="*/ 5316688 w 6058799"/>
              <a:gd name="connsiteY292" fmla="*/ 3064840 h 3394800"/>
              <a:gd name="connsiteX293" fmla="*/ 5318097 w 6058799"/>
              <a:gd name="connsiteY293" fmla="*/ 3064239 h 3394800"/>
              <a:gd name="connsiteX294" fmla="*/ 5318876 w 6058799"/>
              <a:gd name="connsiteY294" fmla="*/ 3062915 h 3394800"/>
              <a:gd name="connsiteX295" fmla="*/ 5318786 w 6058799"/>
              <a:gd name="connsiteY295" fmla="*/ 3061322 h 3394800"/>
              <a:gd name="connsiteX296" fmla="*/ 5317677 w 6058799"/>
              <a:gd name="connsiteY296" fmla="*/ 3059968 h 3394800"/>
              <a:gd name="connsiteX297" fmla="*/ 5311770 w 6058799"/>
              <a:gd name="connsiteY297" fmla="*/ 3056961 h 3394800"/>
              <a:gd name="connsiteX298" fmla="*/ 5304903 w 6058799"/>
              <a:gd name="connsiteY298" fmla="*/ 3055999 h 3394800"/>
              <a:gd name="connsiteX299" fmla="*/ 5263285 w 6058799"/>
              <a:gd name="connsiteY299" fmla="*/ 3055999 h 3394800"/>
              <a:gd name="connsiteX300" fmla="*/ 5253270 w 6058799"/>
              <a:gd name="connsiteY300" fmla="*/ 3058645 h 3394800"/>
              <a:gd name="connsiteX301" fmla="*/ 5246463 w 6058799"/>
              <a:gd name="connsiteY301" fmla="*/ 3065953 h 3394800"/>
              <a:gd name="connsiteX302" fmla="*/ 5244005 w 6058799"/>
              <a:gd name="connsiteY302" fmla="*/ 3076929 h 3394800"/>
              <a:gd name="connsiteX303" fmla="*/ 5246523 w 6058799"/>
              <a:gd name="connsiteY303" fmla="*/ 3087995 h 3394800"/>
              <a:gd name="connsiteX304" fmla="*/ 5253600 w 6058799"/>
              <a:gd name="connsiteY304" fmla="*/ 3095122 h 3394800"/>
              <a:gd name="connsiteX305" fmla="*/ 5264514 w 6058799"/>
              <a:gd name="connsiteY305" fmla="*/ 3097648 h 3394800"/>
              <a:gd name="connsiteX306" fmla="*/ 5271860 w 6058799"/>
              <a:gd name="connsiteY306" fmla="*/ 3096596 h 3394800"/>
              <a:gd name="connsiteX307" fmla="*/ 5278277 w 6058799"/>
              <a:gd name="connsiteY307" fmla="*/ 3093528 h 3394800"/>
              <a:gd name="connsiteX308" fmla="*/ 5279716 w 6058799"/>
              <a:gd name="connsiteY308" fmla="*/ 3091965 h 3394800"/>
              <a:gd name="connsiteX309" fmla="*/ 5279896 w 6058799"/>
              <a:gd name="connsiteY309" fmla="*/ 3090251 h 3394800"/>
              <a:gd name="connsiteX310" fmla="*/ 5279117 w 6058799"/>
              <a:gd name="connsiteY310" fmla="*/ 3088927 h 3394800"/>
              <a:gd name="connsiteX311" fmla="*/ 5277587 w 6058799"/>
              <a:gd name="connsiteY311" fmla="*/ 3088356 h 3394800"/>
              <a:gd name="connsiteX312" fmla="*/ 5275489 w 6058799"/>
              <a:gd name="connsiteY312" fmla="*/ 3089048 h 3394800"/>
              <a:gd name="connsiteX313" fmla="*/ 5270091 w 6058799"/>
              <a:gd name="connsiteY313" fmla="*/ 3091543 h 3394800"/>
              <a:gd name="connsiteX314" fmla="*/ 5264514 w 6058799"/>
              <a:gd name="connsiteY314" fmla="*/ 3092295 h 3394800"/>
              <a:gd name="connsiteX315" fmla="*/ 5254080 w 6058799"/>
              <a:gd name="connsiteY315" fmla="*/ 3088326 h 3394800"/>
              <a:gd name="connsiteX316" fmla="*/ 5250451 w 6058799"/>
              <a:gd name="connsiteY316" fmla="*/ 3078252 h 3394800"/>
              <a:gd name="connsiteX317" fmla="*/ 5277797 w 6058799"/>
              <a:gd name="connsiteY317" fmla="*/ 3078252 h 3394800"/>
              <a:gd name="connsiteX318" fmla="*/ 5279926 w 6058799"/>
              <a:gd name="connsiteY318" fmla="*/ 3077620 h 3394800"/>
              <a:gd name="connsiteX319" fmla="*/ 5280676 w 6058799"/>
              <a:gd name="connsiteY319" fmla="*/ 3075666 h 3394800"/>
              <a:gd name="connsiteX320" fmla="*/ 5279476 w 6058799"/>
              <a:gd name="connsiteY320" fmla="*/ 3067486 h 3394800"/>
              <a:gd name="connsiteX321" fmla="*/ 5276028 w 6058799"/>
              <a:gd name="connsiteY321" fmla="*/ 3061292 h 3394800"/>
              <a:gd name="connsiteX322" fmla="*/ 5270541 w 6058799"/>
              <a:gd name="connsiteY322" fmla="*/ 3057382 h 3394800"/>
              <a:gd name="connsiteX323" fmla="*/ 5263285 w 6058799"/>
              <a:gd name="connsiteY323" fmla="*/ 3055999 h 3394800"/>
              <a:gd name="connsiteX324" fmla="*/ 5465501 w 6058799"/>
              <a:gd name="connsiteY324" fmla="*/ 3043850 h 3394800"/>
              <a:gd name="connsiteX325" fmla="*/ 5463042 w 6058799"/>
              <a:gd name="connsiteY325" fmla="*/ 3044722 h 3394800"/>
              <a:gd name="connsiteX326" fmla="*/ 5462113 w 6058799"/>
              <a:gd name="connsiteY326" fmla="*/ 3047248 h 3394800"/>
              <a:gd name="connsiteX327" fmla="*/ 5462113 w 6058799"/>
              <a:gd name="connsiteY327" fmla="*/ 3056751 h 3394800"/>
              <a:gd name="connsiteX328" fmla="*/ 5456596 w 6058799"/>
              <a:gd name="connsiteY328" fmla="*/ 3056751 h 3394800"/>
              <a:gd name="connsiteX329" fmla="*/ 5454467 w 6058799"/>
              <a:gd name="connsiteY329" fmla="*/ 3057412 h 3394800"/>
              <a:gd name="connsiteX330" fmla="*/ 5453717 w 6058799"/>
              <a:gd name="connsiteY330" fmla="*/ 3059307 h 3394800"/>
              <a:gd name="connsiteX331" fmla="*/ 5454467 w 6058799"/>
              <a:gd name="connsiteY331" fmla="*/ 3061262 h 3394800"/>
              <a:gd name="connsiteX332" fmla="*/ 5456596 w 6058799"/>
              <a:gd name="connsiteY332" fmla="*/ 3061953 h 3394800"/>
              <a:gd name="connsiteX333" fmla="*/ 5462113 w 6058799"/>
              <a:gd name="connsiteY333" fmla="*/ 3061953 h 3394800"/>
              <a:gd name="connsiteX334" fmla="*/ 5462113 w 6058799"/>
              <a:gd name="connsiteY334" fmla="*/ 3083033 h 3394800"/>
              <a:gd name="connsiteX335" fmla="*/ 5463702 w 6058799"/>
              <a:gd name="connsiteY335" fmla="*/ 3091002 h 3394800"/>
              <a:gd name="connsiteX336" fmla="*/ 5468410 w 6058799"/>
              <a:gd name="connsiteY336" fmla="*/ 3095964 h 3394800"/>
              <a:gd name="connsiteX337" fmla="*/ 5476296 w 6058799"/>
              <a:gd name="connsiteY337" fmla="*/ 3097648 h 3394800"/>
              <a:gd name="connsiteX338" fmla="*/ 5479234 w 6058799"/>
              <a:gd name="connsiteY338" fmla="*/ 3097378 h 3394800"/>
              <a:gd name="connsiteX339" fmla="*/ 5481813 w 6058799"/>
              <a:gd name="connsiteY339" fmla="*/ 3096746 h 3394800"/>
              <a:gd name="connsiteX340" fmla="*/ 5483102 w 6058799"/>
              <a:gd name="connsiteY340" fmla="*/ 3095603 h 3394800"/>
              <a:gd name="connsiteX341" fmla="*/ 5483462 w 6058799"/>
              <a:gd name="connsiteY341" fmla="*/ 3093769 h 3394800"/>
              <a:gd name="connsiteX342" fmla="*/ 5482982 w 6058799"/>
              <a:gd name="connsiteY342" fmla="*/ 3091784 h 3394800"/>
              <a:gd name="connsiteX343" fmla="*/ 5481723 w 6058799"/>
              <a:gd name="connsiteY343" fmla="*/ 3091303 h 3394800"/>
              <a:gd name="connsiteX344" fmla="*/ 5479894 w 6058799"/>
              <a:gd name="connsiteY344" fmla="*/ 3091634 h 3394800"/>
              <a:gd name="connsiteX345" fmla="*/ 5477195 w 6058799"/>
              <a:gd name="connsiteY345" fmla="*/ 3091965 h 3394800"/>
              <a:gd name="connsiteX346" fmla="*/ 5470779 w 6058799"/>
              <a:gd name="connsiteY346" fmla="*/ 3089529 h 3394800"/>
              <a:gd name="connsiteX347" fmla="*/ 5468800 w 6058799"/>
              <a:gd name="connsiteY347" fmla="*/ 3082372 h 3394800"/>
              <a:gd name="connsiteX348" fmla="*/ 5468800 w 6058799"/>
              <a:gd name="connsiteY348" fmla="*/ 3061953 h 3394800"/>
              <a:gd name="connsiteX349" fmla="*/ 5479174 w 6058799"/>
              <a:gd name="connsiteY349" fmla="*/ 3061953 h 3394800"/>
              <a:gd name="connsiteX350" fmla="*/ 5481333 w 6058799"/>
              <a:gd name="connsiteY350" fmla="*/ 3061262 h 3394800"/>
              <a:gd name="connsiteX351" fmla="*/ 5482053 w 6058799"/>
              <a:gd name="connsiteY351" fmla="*/ 3059307 h 3394800"/>
              <a:gd name="connsiteX352" fmla="*/ 5481333 w 6058799"/>
              <a:gd name="connsiteY352" fmla="*/ 3057412 h 3394800"/>
              <a:gd name="connsiteX353" fmla="*/ 5479174 w 6058799"/>
              <a:gd name="connsiteY353" fmla="*/ 3056751 h 3394800"/>
              <a:gd name="connsiteX354" fmla="*/ 5468800 w 6058799"/>
              <a:gd name="connsiteY354" fmla="*/ 3056751 h 3394800"/>
              <a:gd name="connsiteX355" fmla="*/ 5468800 w 6058799"/>
              <a:gd name="connsiteY355" fmla="*/ 3047248 h 3394800"/>
              <a:gd name="connsiteX356" fmla="*/ 5467930 w 6058799"/>
              <a:gd name="connsiteY356" fmla="*/ 3044722 h 3394800"/>
              <a:gd name="connsiteX357" fmla="*/ 5465501 w 6058799"/>
              <a:gd name="connsiteY357" fmla="*/ 3043850 h 3394800"/>
              <a:gd name="connsiteX358" fmla="*/ 5492847 w 6058799"/>
              <a:gd name="connsiteY358" fmla="*/ 3038888 h 3394800"/>
              <a:gd name="connsiteX359" fmla="*/ 5489639 w 6058799"/>
              <a:gd name="connsiteY359" fmla="*/ 3039941 h 3394800"/>
              <a:gd name="connsiteX360" fmla="*/ 5488499 w 6058799"/>
              <a:gd name="connsiteY360" fmla="*/ 3042948 h 3394800"/>
              <a:gd name="connsiteX361" fmla="*/ 5489639 w 6058799"/>
              <a:gd name="connsiteY361" fmla="*/ 3045955 h 3394800"/>
              <a:gd name="connsiteX362" fmla="*/ 5492847 w 6058799"/>
              <a:gd name="connsiteY362" fmla="*/ 3047068 h 3394800"/>
              <a:gd name="connsiteX363" fmla="*/ 5496116 w 6058799"/>
              <a:gd name="connsiteY363" fmla="*/ 3045955 h 3394800"/>
              <a:gd name="connsiteX364" fmla="*/ 5497225 w 6058799"/>
              <a:gd name="connsiteY364" fmla="*/ 3042948 h 3394800"/>
              <a:gd name="connsiteX365" fmla="*/ 5496116 w 6058799"/>
              <a:gd name="connsiteY365" fmla="*/ 3039941 h 3394800"/>
              <a:gd name="connsiteX366" fmla="*/ 5492847 w 6058799"/>
              <a:gd name="connsiteY366" fmla="*/ 3038888 h 3394800"/>
              <a:gd name="connsiteX367" fmla="*/ 5555635 w 6058799"/>
              <a:gd name="connsiteY367" fmla="*/ 3038077 h 3394800"/>
              <a:gd name="connsiteX368" fmla="*/ 5553176 w 6058799"/>
              <a:gd name="connsiteY368" fmla="*/ 3038948 h 3394800"/>
              <a:gd name="connsiteX369" fmla="*/ 5552337 w 6058799"/>
              <a:gd name="connsiteY369" fmla="*/ 3041475 h 3394800"/>
              <a:gd name="connsiteX370" fmla="*/ 5552337 w 6058799"/>
              <a:gd name="connsiteY370" fmla="*/ 3083605 h 3394800"/>
              <a:gd name="connsiteX371" fmla="*/ 5555485 w 6058799"/>
              <a:gd name="connsiteY371" fmla="*/ 3094010 h 3394800"/>
              <a:gd name="connsiteX372" fmla="*/ 5564540 w 6058799"/>
              <a:gd name="connsiteY372" fmla="*/ 3097648 h 3394800"/>
              <a:gd name="connsiteX373" fmla="*/ 5565950 w 6058799"/>
              <a:gd name="connsiteY373" fmla="*/ 3097588 h 3394800"/>
              <a:gd name="connsiteX374" fmla="*/ 5567359 w 6058799"/>
              <a:gd name="connsiteY374" fmla="*/ 3097408 h 3394800"/>
              <a:gd name="connsiteX375" fmla="*/ 5569488 w 6058799"/>
              <a:gd name="connsiteY375" fmla="*/ 3096415 h 3394800"/>
              <a:gd name="connsiteX376" fmla="*/ 5570148 w 6058799"/>
              <a:gd name="connsiteY376" fmla="*/ 3094190 h 3394800"/>
              <a:gd name="connsiteX377" fmla="*/ 5569788 w 6058799"/>
              <a:gd name="connsiteY377" fmla="*/ 3092205 h 3394800"/>
              <a:gd name="connsiteX378" fmla="*/ 5568499 w 6058799"/>
              <a:gd name="connsiteY378" fmla="*/ 3091784 h 3394800"/>
              <a:gd name="connsiteX379" fmla="*/ 5567359 w 6058799"/>
              <a:gd name="connsiteY379" fmla="*/ 3091874 h 3394800"/>
              <a:gd name="connsiteX380" fmla="*/ 5566040 w 6058799"/>
              <a:gd name="connsiteY380" fmla="*/ 3091965 h 3394800"/>
              <a:gd name="connsiteX381" fmla="*/ 5560792 w 6058799"/>
              <a:gd name="connsiteY381" fmla="*/ 3089769 h 3394800"/>
              <a:gd name="connsiteX382" fmla="*/ 5559023 w 6058799"/>
              <a:gd name="connsiteY382" fmla="*/ 3083124 h 3394800"/>
              <a:gd name="connsiteX383" fmla="*/ 5559023 w 6058799"/>
              <a:gd name="connsiteY383" fmla="*/ 3041475 h 3394800"/>
              <a:gd name="connsiteX384" fmla="*/ 5558124 w 6058799"/>
              <a:gd name="connsiteY384" fmla="*/ 3038948 h 3394800"/>
              <a:gd name="connsiteX385" fmla="*/ 5555635 w 6058799"/>
              <a:gd name="connsiteY385" fmla="*/ 3038077 h 3394800"/>
              <a:gd name="connsiteX386" fmla="*/ 5295968 w 6058799"/>
              <a:gd name="connsiteY386" fmla="*/ 2929247 h 3394800"/>
              <a:gd name="connsiteX387" fmla="*/ 5518184 w 6058799"/>
              <a:gd name="connsiteY387" fmla="*/ 2929247 h 3394800"/>
              <a:gd name="connsiteX388" fmla="*/ 5518184 w 6058799"/>
              <a:gd name="connsiteY388" fmla="*/ 2953996 h 3394800"/>
              <a:gd name="connsiteX389" fmla="*/ 5295968 w 6058799"/>
              <a:gd name="connsiteY389" fmla="*/ 2953996 h 3394800"/>
              <a:gd name="connsiteX390" fmla="*/ 5295968 w 6058799"/>
              <a:gd name="connsiteY390" fmla="*/ 2830222 h 3394800"/>
              <a:gd name="connsiteX391" fmla="*/ 5518184 w 6058799"/>
              <a:gd name="connsiteY391" fmla="*/ 2830222 h 3394800"/>
              <a:gd name="connsiteX392" fmla="*/ 5518184 w 6058799"/>
              <a:gd name="connsiteY392" fmla="*/ 2854971 h 3394800"/>
              <a:gd name="connsiteX393" fmla="*/ 5320675 w 6058799"/>
              <a:gd name="connsiteY393" fmla="*/ 2854971 h 3394800"/>
              <a:gd name="connsiteX394" fmla="*/ 5320675 w 6058799"/>
              <a:gd name="connsiteY394" fmla="*/ 2912738 h 3394800"/>
              <a:gd name="connsiteX395" fmla="*/ 5295968 w 6058799"/>
              <a:gd name="connsiteY395" fmla="*/ 2912738 h 3394800"/>
              <a:gd name="connsiteX396" fmla="*/ 5295968 w 6058799"/>
              <a:gd name="connsiteY396" fmla="*/ 2731166 h 3394800"/>
              <a:gd name="connsiteX397" fmla="*/ 5518184 w 6058799"/>
              <a:gd name="connsiteY397" fmla="*/ 2731166 h 3394800"/>
              <a:gd name="connsiteX398" fmla="*/ 5518184 w 6058799"/>
              <a:gd name="connsiteY398" fmla="*/ 2813712 h 3394800"/>
              <a:gd name="connsiteX399" fmla="*/ 5493477 w 6058799"/>
              <a:gd name="connsiteY399" fmla="*/ 2813712 h 3394800"/>
              <a:gd name="connsiteX400" fmla="*/ 5493477 w 6058799"/>
              <a:gd name="connsiteY400" fmla="*/ 2755915 h 3394800"/>
              <a:gd name="connsiteX401" fmla="*/ 5320675 w 6058799"/>
              <a:gd name="connsiteY401" fmla="*/ 2755915 h 3394800"/>
              <a:gd name="connsiteX402" fmla="*/ 5320675 w 6058799"/>
              <a:gd name="connsiteY402" fmla="*/ 2813712 h 3394800"/>
              <a:gd name="connsiteX403" fmla="*/ 5295968 w 6058799"/>
              <a:gd name="connsiteY403" fmla="*/ 2813712 h 3394800"/>
              <a:gd name="connsiteX404" fmla="*/ 5323434 w 6058799"/>
              <a:gd name="connsiteY404" fmla="*/ 2673399 h 3394800"/>
              <a:gd name="connsiteX405" fmla="*/ 5238368 w 6058799"/>
              <a:gd name="connsiteY405" fmla="*/ 2758682 h 3394800"/>
              <a:gd name="connsiteX406" fmla="*/ 5238368 w 6058799"/>
              <a:gd name="connsiteY406" fmla="*/ 2926481 h 3394800"/>
              <a:gd name="connsiteX407" fmla="*/ 5323434 w 6058799"/>
              <a:gd name="connsiteY407" fmla="*/ 3011764 h 3394800"/>
              <a:gd name="connsiteX408" fmla="*/ 5490718 w 6058799"/>
              <a:gd name="connsiteY408" fmla="*/ 3011764 h 3394800"/>
              <a:gd name="connsiteX409" fmla="*/ 5575755 w 6058799"/>
              <a:gd name="connsiteY409" fmla="*/ 2926481 h 3394800"/>
              <a:gd name="connsiteX410" fmla="*/ 5575755 w 6058799"/>
              <a:gd name="connsiteY410" fmla="*/ 2758682 h 3394800"/>
              <a:gd name="connsiteX411" fmla="*/ 5490718 w 6058799"/>
              <a:gd name="connsiteY411" fmla="*/ 2673399 h 3394800"/>
              <a:gd name="connsiteX412" fmla="*/ 0 w 6058799"/>
              <a:gd name="connsiteY412" fmla="*/ 0 h 3394800"/>
              <a:gd name="connsiteX413" fmla="*/ 6058799 w 6058799"/>
              <a:gd name="connsiteY413" fmla="*/ 0 h 3394800"/>
              <a:gd name="connsiteX414" fmla="*/ 6058799 w 6058799"/>
              <a:gd name="connsiteY414" fmla="*/ 3394800 h 3394800"/>
              <a:gd name="connsiteX415" fmla="*/ 0 w 6058799"/>
              <a:gd name="connsiteY415" fmla="*/ 3394800 h 339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6058799" h="3394800">
                <a:moveTo>
                  <a:pt x="5353748" y="3143597"/>
                </a:moveTo>
                <a:cubicBezTo>
                  <a:pt x="5356297" y="3143597"/>
                  <a:pt x="5358396" y="3144169"/>
                  <a:pt x="5360075" y="3145251"/>
                </a:cubicBezTo>
                <a:cubicBezTo>
                  <a:pt x="5361754" y="3146364"/>
                  <a:pt x="5363014" y="3147958"/>
                  <a:pt x="5363913" y="3150003"/>
                </a:cubicBezTo>
                <a:cubicBezTo>
                  <a:pt x="5364663" y="3151837"/>
                  <a:pt x="5365083" y="3154002"/>
                  <a:pt x="5365172" y="3156498"/>
                </a:cubicBezTo>
                <a:lnTo>
                  <a:pt x="5340855" y="3156498"/>
                </a:lnTo>
                <a:cubicBezTo>
                  <a:pt x="5341035" y="3154453"/>
                  <a:pt x="5341515" y="3152589"/>
                  <a:pt x="5342234" y="3150905"/>
                </a:cubicBezTo>
                <a:cubicBezTo>
                  <a:pt x="5343224" y="3148619"/>
                  <a:pt x="5344693" y="3146845"/>
                  <a:pt x="5346642" y="3145552"/>
                </a:cubicBezTo>
                <a:cubicBezTo>
                  <a:pt x="5348591" y="3144259"/>
                  <a:pt x="5350960" y="3143597"/>
                  <a:pt x="5353748" y="3143597"/>
                </a:cubicBezTo>
                <a:close/>
                <a:moveTo>
                  <a:pt x="5274169" y="3138966"/>
                </a:moveTo>
                <a:cubicBezTo>
                  <a:pt x="5273060" y="3138966"/>
                  <a:pt x="5272250" y="3139297"/>
                  <a:pt x="5271681" y="3139899"/>
                </a:cubicBezTo>
                <a:cubicBezTo>
                  <a:pt x="5271141" y="3140500"/>
                  <a:pt x="5270871" y="3141372"/>
                  <a:pt x="5270871" y="3142545"/>
                </a:cubicBezTo>
                <a:lnTo>
                  <a:pt x="5270871" y="3176345"/>
                </a:lnTo>
                <a:cubicBezTo>
                  <a:pt x="5270871" y="3177488"/>
                  <a:pt x="5271141" y="3178390"/>
                  <a:pt x="5271681" y="3179022"/>
                </a:cubicBezTo>
                <a:cubicBezTo>
                  <a:pt x="5272250" y="3179653"/>
                  <a:pt x="5273060" y="3179984"/>
                  <a:pt x="5274169" y="3179984"/>
                </a:cubicBezTo>
                <a:cubicBezTo>
                  <a:pt x="5275249" y="3179984"/>
                  <a:pt x="5276088" y="3179653"/>
                  <a:pt x="5276658" y="3179022"/>
                </a:cubicBezTo>
                <a:cubicBezTo>
                  <a:pt x="5277258" y="3178390"/>
                  <a:pt x="5277527" y="3177488"/>
                  <a:pt x="5277527" y="3176345"/>
                </a:cubicBezTo>
                <a:lnTo>
                  <a:pt x="5277527" y="3142545"/>
                </a:lnTo>
                <a:cubicBezTo>
                  <a:pt x="5277527" y="3141372"/>
                  <a:pt x="5277228" y="3140500"/>
                  <a:pt x="5276628" y="3139899"/>
                </a:cubicBezTo>
                <a:cubicBezTo>
                  <a:pt x="5276028" y="3139297"/>
                  <a:pt x="5275188" y="3138966"/>
                  <a:pt x="5274169" y="3138966"/>
                </a:cubicBezTo>
                <a:close/>
                <a:moveTo>
                  <a:pt x="5353598" y="3138636"/>
                </a:moveTo>
                <a:cubicBezTo>
                  <a:pt x="5349820" y="3138636"/>
                  <a:pt x="5346462" y="3139538"/>
                  <a:pt x="5343584" y="3141282"/>
                </a:cubicBezTo>
                <a:cubicBezTo>
                  <a:pt x="5340705" y="3143056"/>
                  <a:pt x="5338426" y="3145492"/>
                  <a:pt x="5336777" y="3148619"/>
                </a:cubicBezTo>
                <a:cubicBezTo>
                  <a:pt x="5335128" y="3151717"/>
                  <a:pt x="5334318" y="3155356"/>
                  <a:pt x="5334318" y="3159565"/>
                </a:cubicBezTo>
                <a:cubicBezTo>
                  <a:pt x="5334318" y="3163866"/>
                  <a:pt x="5335158" y="3167534"/>
                  <a:pt x="5336837" y="3170632"/>
                </a:cubicBezTo>
                <a:cubicBezTo>
                  <a:pt x="5338516" y="3173729"/>
                  <a:pt x="5340855" y="3176105"/>
                  <a:pt x="5343913" y="3177789"/>
                </a:cubicBezTo>
                <a:cubicBezTo>
                  <a:pt x="5346972" y="3179473"/>
                  <a:pt x="5350600" y="3180315"/>
                  <a:pt x="5354828" y="3180315"/>
                </a:cubicBezTo>
                <a:cubicBezTo>
                  <a:pt x="5357256" y="3180315"/>
                  <a:pt x="5359685" y="3179954"/>
                  <a:pt x="5362174" y="3179232"/>
                </a:cubicBezTo>
                <a:cubicBezTo>
                  <a:pt x="5364633" y="3178511"/>
                  <a:pt x="5366792" y="3177488"/>
                  <a:pt x="5368591" y="3176165"/>
                </a:cubicBezTo>
                <a:cubicBezTo>
                  <a:pt x="5369310" y="3175714"/>
                  <a:pt x="5369790" y="3175203"/>
                  <a:pt x="5370030" y="3174601"/>
                </a:cubicBezTo>
                <a:cubicBezTo>
                  <a:pt x="5370270" y="3174000"/>
                  <a:pt x="5370330" y="3173428"/>
                  <a:pt x="5370210" y="3172917"/>
                </a:cubicBezTo>
                <a:cubicBezTo>
                  <a:pt x="5370060" y="3172376"/>
                  <a:pt x="5369790" y="3171925"/>
                  <a:pt x="5369430" y="3171594"/>
                </a:cubicBezTo>
                <a:cubicBezTo>
                  <a:pt x="5369041" y="3171233"/>
                  <a:pt x="5368531" y="3171023"/>
                  <a:pt x="5367901" y="3170993"/>
                </a:cubicBezTo>
                <a:cubicBezTo>
                  <a:pt x="5367272" y="3170963"/>
                  <a:pt x="5366552" y="3171203"/>
                  <a:pt x="5365802" y="3171714"/>
                </a:cubicBezTo>
                <a:cubicBezTo>
                  <a:pt x="5364033" y="3172857"/>
                  <a:pt x="5362234" y="3173699"/>
                  <a:pt x="5360405" y="3174180"/>
                </a:cubicBezTo>
                <a:cubicBezTo>
                  <a:pt x="5358546" y="3174691"/>
                  <a:pt x="5356687" y="3174932"/>
                  <a:pt x="5354828" y="3174932"/>
                </a:cubicBezTo>
                <a:cubicBezTo>
                  <a:pt x="5350330" y="3174932"/>
                  <a:pt x="5346852" y="3173609"/>
                  <a:pt x="5344423" y="3170963"/>
                </a:cubicBezTo>
                <a:cubicBezTo>
                  <a:pt x="5342204" y="3168587"/>
                  <a:pt x="5341005" y="3165219"/>
                  <a:pt x="5340765" y="3160889"/>
                </a:cubicBezTo>
                <a:lnTo>
                  <a:pt x="5368111" y="3160889"/>
                </a:lnTo>
                <a:cubicBezTo>
                  <a:pt x="5369041" y="3160889"/>
                  <a:pt x="5369760" y="3160678"/>
                  <a:pt x="5370240" y="3160257"/>
                </a:cubicBezTo>
                <a:cubicBezTo>
                  <a:pt x="5370750" y="3159836"/>
                  <a:pt x="5370990" y="3159204"/>
                  <a:pt x="5370990" y="3158303"/>
                </a:cubicBezTo>
                <a:cubicBezTo>
                  <a:pt x="5370990" y="3155295"/>
                  <a:pt x="5370600" y="3152559"/>
                  <a:pt x="5369790" y="3150123"/>
                </a:cubicBezTo>
                <a:cubicBezTo>
                  <a:pt x="5368981" y="3147717"/>
                  <a:pt x="5367841" y="3145642"/>
                  <a:pt x="5366342" y="3143928"/>
                </a:cubicBezTo>
                <a:cubicBezTo>
                  <a:pt x="5364813" y="3142244"/>
                  <a:pt x="5362984" y="3140921"/>
                  <a:pt x="5360855" y="3140019"/>
                </a:cubicBezTo>
                <a:cubicBezTo>
                  <a:pt x="5358696" y="3139117"/>
                  <a:pt x="5356297" y="3138636"/>
                  <a:pt x="5353598" y="3138636"/>
                </a:cubicBezTo>
                <a:close/>
                <a:moveTo>
                  <a:pt x="5310241" y="3138636"/>
                </a:moveTo>
                <a:cubicBezTo>
                  <a:pt x="5306852" y="3138636"/>
                  <a:pt x="5303854" y="3139448"/>
                  <a:pt x="5301215" y="3141072"/>
                </a:cubicBezTo>
                <a:cubicBezTo>
                  <a:pt x="5299236" y="3142334"/>
                  <a:pt x="5297647" y="3144049"/>
                  <a:pt x="5296508" y="3146214"/>
                </a:cubicBezTo>
                <a:lnTo>
                  <a:pt x="5296508" y="3142214"/>
                </a:lnTo>
                <a:cubicBezTo>
                  <a:pt x="5296508" y="3141101"/>
                  <a:pt x="5296208" y="3140260"/>
                  <a:pt x="5295638" y="3139688"/>
                </a:cubicBezTo>
                <a:cubicBezTo>
                  <a:pt x="5295038" y="3139117"/>
                  <a:pt x="5294229" y="3138816"/>
                  <a:pt x="5293179" y="3138816"/>
                </a:cubicBezTo>
                <a:cubicBezTo>
                  <a:pt x="5292160" y="3138816"/>
                  <a:pt x="5291350" y="3139117"/>
                  <a:pt x="5290811" y="3139688"/>
                </a:cubicBezTo>
                <a:cubicBezTo>
                  <a:pt x="5290271" y="3140260"/>
                  <a:pt x="5289971" y="3141101"/>
                  <a:pt x="5289971" y="3142214"/>
                </a:cubicBezTo>
                <a:lnTo>
                  <a:pt x="5289971" y="3176676"/>
                </a:lnTo>
                <a:cubicBezTo>
                  <a:pt x="5289971" y="3177759"/>
                  <a:pt x="5290271" y="3178631"/>
                  <a:pt x="5290811" y="3179232"/>
                </a:cubicBezTo>
                <a:cubicBezTo>
                  <a:pt x="5291350" y="3179833"/>
                  <a:pt x="5292190" y="3180135"/>
                  <a:pt x="5293269" y="3180135"/>
                </a:cubicBezTo>
                <a:cubicBezTo>
                  <a:pt x="5295518" y="3180135"/>
                  <a:pt x="5296658" y="3178992"/>
                  <a:pt x="5296658" y="3176676"/>
                </a:cubicBezTo>
                <a:lnTo>
                  <a:pt x="5296658" y="3156679"/>
                </a:lnTo>
                <a:cubicBezTo>
                  <a:pt x="5296658" y="3152859"/>
                  <a:pt x="5297737" y="3149822"/>
                  <a:pt x="5299896" y="3147537"/>
                </a:cubicBezTo>
                <a:cubicBezTo>
                  <a:pt x="5302085" y="3145251"/>
                  <a:pt x="5304993" y="3144108"/>
                  <a:pt x="5308681" y="3144108"/>
                </a:cubicBezTo>
                <a:cubicBezTo>
                  <a:pt x="5311860" y="3144108"/>
                  <a:pt x="5314199" y="3144981"/>
                  <a:pt x="5315638" y="3146695"/>
                </a:cubicBezTo>
                <a:cubicBezTo>
                  <a:pt x="5317107" y="3148439"/>
                  <a:pt x="5317827" y="3151176"/>
                  <a:pt x="5317827" y="3154935"/>
                </a:cubicBezTo>
                <a:lnTo>
                  <a:pt x="5317827" y="3176676"/>
                </a:lnTo>
                <a:cubicBezTo>
                  <a:pt x="5317827" y="3177759"/>
                  <a:pt x="5318127" y="3178631"/>
                  <a:pt x="5318696" y="3179232"/>
                </a:cubicBezTo>
                <a:cubicBezTo>
                  <a:pt x="5319266" y="3179833"/>
                  <a:pt x="5320106" y="3180135"/>
                  <a:pt x="5321215" y="3180135"/>
                </a:cubicBezTo>
                <a:cubicBezTo>
                  <a:pt x="5322265" y="3180135"/>
                  <a:pt x="5323074" y="3179833"/>
                  <a:pt x="5323644" y="3179232"/>
                </a:cubicBezTo>
                <a:cubicBezTo>
                  <a:pt x="5324214" y="3178631"/>
                  <a:pt x="5324513" y="3177759"/>
                  <a:pt x="5324513" y="3176676"/>
                </a:cubicBezTo>
                <a:lnTo>
                  <a:pt x="5324513" y="3154513"/>
                </a:lnTo>
                <a:cubicBezTo>
                  <a:pt x="5324513" y="3150935"/>
                  <a:pt x="5323974" y="3147988"/>
                  <a:pt x="5322954" y="3145642"/>
                </a:cubicBezTo>
                <a:cubicBezTo>
                  <a:pt x="5321905" y="3143297"/>
                  <a:pt x="5320316" y="3141552"/>
                  <a:pt x="5318217" y="3140380"/>
                </a:cubicBezTo>
                <a:cubicBezTo>
                  <a:pt x="5316088" y="3139237"/>
                  <a:pt x="5313449" y="3138636"/>
                  <a:pt x="5310241" y="3138636"/>
                </a:cubicBezTo>
                <a:close/>
                <a:moveTo>
                  <a:pt x="5274169" y="3121555"/>
                </a:moveTo>
                <a:cubicBezTo>
                  <a:pt x="5272790" y="3121555"/>
                  <a:pt x="5271711" y="3121886"/>
                  <a:pt x="5270961" y="3122578"/>
                </a:cubicBezTo>
                <a:cubicBezTo>
                  <a:pt x="5270181" y="3123269"/>
                  <a:pt x="5269791" y="3124261"/>
                  <a:pt x="5269791" y="3125585"/>
                </a:cubicBezTo>
                <a:cubicBezTo>
                  <a:pt x="5269791" y="3126847"/>
                  <a:pt x="5270181" y="3127870"/>
                  <a:pt x="5270961" y="3128622"/>
                </a:cubicBezTo>
                <a:cubicBezTo>
                  <a:pt x="5271711" y="3129344"/>
                  <a:pt x="5272790" y="3129735"/>
                  <a:pt x="5274169" y="3129735"/>
                </a:cubicBezTo>
                <a:cubicBezTo>
                  <a:pt x="5275578" y="3129735"/>
                  <a:pt x="5276658" y="3129344"/>
                  <a:pt x="5277407" y="3128622"/>
                </a:cubicBezTo>
                <a:cubicBezTo>
                  <a:pt x="5278157" y="3127870"/>
                  <a:pt x="5278517" y="3126847"/>
                  <a:pt x="5278517" y="3125585"/>
                </a:cubicBezTo>
                <a:cubicBezTo>
                  <a:pt x="5278517" y="3124261"/>
                  <a:pt x="5278157" y="3123269"/>
                  <a:pt x="5277407" y="3122578"/>
                </a:cubicBezTo>
                <a:cubicBezTo>
                  <a:pt x="5276658" y="3121886"/>
                  <a:pt x="5275578" y="3121555"/>
                  <a:pt x="5274169" y="3121555"/>
                </a:cubicBezTo>
                <a:close/>
                <a:moveTo>
                  <a:pt x="5249762" y="3120713"/>
                </a:moveTo>
                <a:cubicBezTo>
                  <a:pt x="5248682" y="3120713"/>
                  <a:pt x="5247842" y="3121014"/>
                  <a:pt x="5247303" y="3121585"/>
                </a:cubicBezTo>
                <a:cubicBezTo>
                  <a:pt x="5246763" y="3122156"/>
                  <a:pt x="5246463" y="3122999"/>
                  <a:pt x="5246463" y="3124111"/>
                </a:cubicBezTo>
                <a:lnTo>
                  <a:pt x="5246463" y="3166241"/>
                </a:lnTo>
                <a:cubicBezTo>
                  <a:pt x="5246463" y="3170782"/>
                  <a:pt x="5247513" y="3174240"/>
                  <a:pt x="5249612" y="3176676"/>
                </a:cubicBezTo>
                <a:cubicBezTo>
                  <a:pt x="5251681" y="3179082"/>
                  <a:pt x="5254709" y="3180315"/>
                  <a:pt x="5258667" y="3180315"/>
                </a:cubicBezTo>
                <a:cubicBezTo>
                  <a:pt x="5259117" y="3180315"/>
                  <a:pt x="5259567" y="3180285"/>
                  <a:pt x="5260076" y="3180224"/>
                </a:cubicBezTo>
                <a:cubicBezTo>
                  <a:pt x="5260556" y="3180165"/>
                  <a:pt x="5261036" y="3180104"/>
                  <a:pt x="5261456" y="3180044"/>
                </a:cubicBezTo>
                <a:cubicBezTo>
                  <a:pt x="5262445" y="3179894"/>
                  <a:pt x="5263165" y="3179563"/>
                  <a:pt x="5263614" y="3179052"/>
                </a:cubicBezTo>
                <a:cubicBezTo>
                  <a:pt x="5264064" y="3178571"/>
                  <a:pt x="5264274" y="3177819"/>
                  <a:pt x="5264274" y="3176826"/>
                </a:cubicBezTo>
                <a:cubicBezTo>
                  <a:pt x="5264274" y="3175834"/>
                  <a:pt x="5264154" y="3175173"/>
                  <a:pt x="5263914" y="3174842"/>
                </a:cubicBezTo>
                <a:cubicBezTo>
                  <a:pt x="5263644" y="3174511"/>
                  <a:pt x="5263225" y="3174391"/>
                  <a:pt x="5262625" y="3174421"/>
                </a:cubicBezTo>
                <a:cubicBezTo>
                  <a:pt x="5262235" y="3174421"/>
                  <a:pt x="5261845" y="3174451"/>
                  <a:pt x="5261456" y="3174511"/>
                </a:cubicBezTo>
                <a:cubicBezTo>
                  <a:pt x="5261096" y="3174571"/>
                  <a:pt x="5260646" y="3174601"/>
                  <a:pt x="5260136" y="3174601"/>
                </a:cubicBezTo>
                <a:cubicBezTo>
                  <a:pt x="5257858" y="3174601"/>
                  <a:pt x="5256088" y="3173879"/>
                  <a:pt x="5254919" y="3172406"/>
                </a:cubicBezTo>
                <a:cubicBezTo>
                  <a:pt x="5253750" y="3170963"/>
                  <a:pt x="5253150" y="3168737"/>
                  <a:pt x="5253150" y="3165760"/>
                </a:cubicBezTo>
                <a:lnTo>
                  <a:pt x="5253150" y="3124111"/>
                </a:lnTo>
                <a:cubicBezTo>
                  <a:pt x="5253150" y="3122999"/>
                  <a:pt x="5252850" y="3122156"/>
                  <a:pt x="5252251" y="3121585"/>
                </a:cubicBezTo>
                <a:cubicBezTo>
                  <a:pt x="5251651" y="3121014"/>
                  <a:pt x="5250811" y="3120713"/>
                  <a:pt x="5249762" y="3120713"/>
                </a:cubicBezTo>
                <a:close/>
                <a:moveTo>
                  <a:pt x="5531018" y="3077981"/>
                </a:moveTo>
                <a:lnTo>
                  <a:pt x="5533566" y="3077981"/>
                </a:lnTo>
                <a:lnTo>
                  <a:pt x="5533566" y="3080477"/>
                </a:lnTo>
                <a:cubicBezTo>
                  <a:pt x="5533566" y="3082853"/>
                  <a:pt x="5533087" y="3084928"/>
                  <a:pt x="5532127" y="3086762"/>
                </a:cubicBezTo>
                <a:cubicBezTo>
                  <a:pt x="5531167" y="3088566"/>
                  <a:pt x="5529848" y="3090010"/>
                  <a:pt x="5528169" y="3091063"/>
                </a:cubicBezTo>
                <a:cubicBezTo>
                  <a:pt x="5526490" y="3092085"/>
                  <a:pt x="5524571" y="3092626"/>
                  <a:pt x="5522352" y="3092626"/>
                </a:cubicBezTo>
                <a:cubicBezTo>
                  <a:pt x="5519653" y="3092626"/>
                  <a:pt x="5517525" y="3091904"/>
                  <a:pt x="5515965" y="3090461"/>
                </a:cubicBezTo>
                <a:cubicBezTo>
                  <a:pt x="5514406" y="3089048"/>
                  <a:pt x="5513627" y="3087183"/>
                  <a:pt x="5513627" y="3084928"/>
                </a:cubicBezTo>
                <a:cubicBezTo>
                  <a:pt x="5513627" y="3083124"/>
                  <a:pt x="5514136" y="3081710"/>
                  <a:pt x="5515156" y="3080718"/>
                </a:cubicBezTo>
                <a:cubicBezTo>
                  <a:pt x="5516175" y="3079726"/>
                  <a:pt x="5517945" y="3079034"/>
                  <a:pt x="5520493" y="3078613"/>
                </a:cubicBezTo>
                <a:cubicBezTo>
                  <a:pt x="5523072" y="3078192"/>
                  <a:pt x="5526550" y="3077981"/>
                  <a:pt x="5531018" y="3077981"/>
                </a:cubicBezTo>
                <a:close/>
                <a:moveTo>
                  <a:pt x="5386552" y="3060961"/>
                </a:moveTo>
                <a:cubicBezTo>
                  <a:pt x="5389071" y="3060961"/>
                  <a:pt x="5391199" y="3061532"/>
                  <a:pt x="5392848" y="3062615"/>
                </a:cubicBezTo>
                <a:cubicBezTo>
                  <a:pt x="5394528" y="3063727"/>
                  <a:pt x="5395817" y="3065291"/>
                  <a:pt x="5396686" y="3067366"/>
                </a:cubicBezTo>
                <a:cubicBezTo>
                  <a:pt x="5397466" y="3069201"/>
                  <a:pt x="5397886" y="3071366"/>
                  <a:pt x="5397976" y="3073861"/>
                </a:cubicBezTo>
                <a:lnTo>
                  <a:pt x="5373658" y="3073861"/>
                </a:lnTo>
                <a:cubicBezTo>
                  <a:pt x="5373838" y="3071787"/>
                  <a:pt x="5374288" y="3069922"/>
                  <a:pt x="5375038" y="3068268"/>
                </a:cubicBezTo>
                <a:cubicBezTo>
                  <a:pt x="5375997" y="3065983"/>
                  <a:pt x="5377496" y="3064209"/>
                  <a:pt x="5379445" y="3062915"/>
                </a:cubicBezTo>
                <a:cubicBezTo>
                  <a:pt x="5381394" y="3061622"/>
                  <a:pt x="5383763" y="3060961"/>
                  <a:pt x="5386552" y="3060961"/>
                </a:cubicBezTo>
                <a:close/>
                <a:moveTo>
                  <a:pt x="5263465" y="3060961"/>
                </a:moveTo>
                <a:cubicBezTo>
                  <a:pt x="5265983" y="3060961"/>
                  <a:pt x="5268082" y="3061532"/>
                  <a:pt x="5269761" y="3062615"/>
                </a:cubicBezTo>
                <a:cubicBezTo>
                  <a:pt x="5271440" y="3063727"/>
                  <a:pt x="5272700" y="3065291"/>
                  <a:pt x="5273570" y="3067366"/>
                </a:cubicBezTo>
                <a:cubicBezTo>
                  <a:pt x="5274349" y="3069201"/>
                  <a:pt x="5274799" y="3071366"/>
                  <a:pt x="5274889" y="3073861"/>
                </a:cubicBezTo>
                <a:lnTo>
                  <a:pt x="5250541" y="3073861"/>
                </a:lnTo>
                <a:cubicBezTo>
                  <a:pt x="5250751" y="3071787"/>
                  <a:pt x="5251201" y="3069922"/>
                  <a:pt x="5251920" y="3068268"/>
                </a:cubicBezTo>
                <a:cubicBezTo>
                  <a:pt x="5252910" y="3065983"/>
                  <a:pt x="5254379" y="3064209"/>
                  <a:pt x="5256328" y="3062915"/>
                </a:cubicBezTo>
                <a:cubicBezTo>
                  <a:pt x="5258277" y="3061622"/>
                  <a:pt x="5260646" y="3060961"/>
                  <a:pt x="5263465" y="3060961"/>
                </a:cubicBezTo>
                <a:close/>
                <a:moveTo>
                  <a:pt x="5492847" y="3056330"/>
                </a:moveTo>
                <a:cubicBezTo>
                  <a:pt x="5491768" y="3056330"/>
                  <a:pt x="5490928" y="3056630"/>
                  <a:pt x="5490388" y="3057262"/>
                </a:cubicBezTo>
                <a:cubicBezTo>
                  <a:pt x="5489849" y="3057863"/>
                  <a:pt x="5489549" y="3058736"/>
                  <a:pt x="5489549" y="3059878"/>
                </a:cubicBezTo>
                <a:lnTo>
                  <a:pt x="5489549" y="3093679"/>
                </a:lnTo>
                <a:cubicBezTo>
                  <a:pt x="5489549" y="3094852"/>
                  <a:pt x="5489849" y="3095754"/>
                  <a:pt x="5490388" y="3096385"/>
                </a:cubicBezTo>
                <a:cubicBezTo>
                  <a:pt x="5490928" y="3097017"/>
                  <a:pt x="5491768" y="3097317"/>
                  <a:pt x="5492847" y="3097317"/>
                </a:cubicBezTo>
                <a:cubicBezTo>
                  <a:pt x="5493957" y="3097317"/>
                  <a:pt x="5494796" y="3097017"/>
                  <a:pt x="5495366" y="3096385"/>
                </a:cubicBezTo>
                <a:lnTo>
                  <a:pt x="5495954" y="3094555"/>
                </a:lnTo>
                <a:lnTo>
                  <a:pt x="5495987" y="3095194"/>
                </a:lnTo>
                <a:cubicBezTo>
                  <a:pt x="5496058" y="3095219"/>
                  <a:pt x="5496146" y="3094521"/>
                  <a:pt x="5496236" y="3093679"/>
                </a:cubicBezTo>
                <a:lnTo>
                  <a:pt x="5495954" y="3094555"/>
                </a:lnTo>
                <a:lnTo>
                  <a:pt x="5495842" y="3092375"/>
                </a:lnTo>
                <a:cubicBezTo>
                  <a:pt x="5495801" y="3088281"/>
                  <a:pt x="5495891" y="3078989"/>
                  <a:pt x="5496236" y="3059878"/>
                </a:cubicBezTo>
                <a:cubicBezTo>
                  <a:pt x="5496236" y="3058736"/>
                  <a:pt x="5495936" y="3057863"/>
                  <a:pt x="5495336" y="3057262"/>
                </a:cubicBezTo>
                <a:cubicBezTo>
                  <a:pt x="5494736" y="3056630"/>
                  <a:pt x="5493897" y="3056330"/>
                  <a:pt x="5492847" y="3056330"/>
                </a:cubicBezTo>
                <a:close/>
                <a:moveTo>
                  <a:pt x="5524751" y="3055999"/>
                </a:moveTo>
                <a:cubicBezTo>
                  <a:pt x="5522592" y="3055999"/>
                  <a:pt x="5520343" y="3056270"/>
                  <a:pt x="5517975" y="3056841"/>
                </a:cubicBezTo>
                <a:cubicBezTo>
                  <a:pt x="5515636" y="3057382"/>
                  <a:pt x="5513237" y="3058254"/>
                  <a:pt x="5510808" y="3059487"/>
                </a:cubicBezTo>
                <a:cubicBezTo>
                  <a:pt x="5510178" y="3059818"/>
                  <a:pt x="5509669" y="3060239"/>
                  <a:pt x="5509369" y="3060810"/>
                </a:cubicBezTo>
                <a:cubicBezTo>
                  <a:pt x="5509069" y="3061352"/>
                  <a:pt x="5508949" y="3061923"/>
                  <a:pt x="5509009" y="3062495"/>
                </a:cubicBezTo>
                <a:cubicBezTo>
                  <a:pt x="5509069" y="3063066"/>
                  <a:pt x="5509249" y="3063577"/>
                  <a:pt x="5509579" y="3064028"/>
                </a:cubicBezTo>
                <a:cubicBezTo>
                  <a:pt x="5509908" y="3064449"/>
                  <a:pt x="5510358" y="3064750"/>
                  <a:pt x="5510898" y="3064900"/>
                </a:cubicBezTo>
                <a:cubicBezTo>
                  <a:pt x="5511468" y="3065021"/>
                  <a:pt x="5512127" y="3064900"/>
                  <a:pt x="5512877" y="3064509"/>
                </a:cubicBezTo>
                <a:cubicBezTo>
                  <a:pt x="5515036" y="3063427"/>
                  <a:pt x="5517045" y="3062615"/>
                  <a:pt x="5518994" y="3062134"/>
                </a:cubicBezTo>
                <a:cubicBezTo>
                  <a:pt x="5520913" y="3061622"/>
                  <a:pt x="5522832" y="3061382"/>
                  <a:pt x="5524751" y="3061382"/>
                </a:cubicBezTo>
                <a:cubicBezTo>
                  <a:pt x="5527869" y="3061382"/>
                  <a:pt x="5530118" y="3062134"/>
                  <a:pt x="5531498" y="3063637"/>
                </a:cubicBezTo>
                <a:cubicBezTo>
                  <a:pt x="5532877" y="3065171"/>
                  <a:pt x="5533566" y="3067637"/>
                  <a:pt x="5533566" y="3071035"/>
                </a:cubicBezTo>
                <a:lnTo>
                  <a:pt x="5533566" y="3073621"/>
                </a:lnTo>
                <a:lnTo>
                  <a:pt x="5530928" y="3073621"/>
                </a:lnTo>
                <a:cubicBezTo>
                  <a:pt x="5524901" y="3073621"/>
                  <a:pt x="5520103" y="3073982"/>
                  <a:pt x="5516625" y="3074673"/>
                </a:cubicBezTo>
                <a:cubicBezTo>
                  <a:pt x="5513147" y="3075395"/>
                  <a:pt x="5510658" y="3076628"/>
                  <a:pt x="5509129" y="3078312"/>
                </a:cubicBezTo>
                <a:cubicBezTo>
                  <a:pt x="5507630" y="3080026"/>
                  <a:pt x="5506880" y="3082372"/>
                  <a:pt x="5506880" y="3085349"/>
                </a:cubicBezTo>
                <a:cubicBezTo>
                  <a:pt x="5506880" y="3087664"/>
                  <a:pt x="5507510" y="3089739"/>
                  <a:pt x="5508769" y="3091634"/>
                </a:cubicBezTo>
                <a:cubicBezTo>
                  <a:pt x="5510029" y="3093498"/>
                  <a:pt x="5511737" y="3094972"/>
                  <a:pt x="5513926" y="3096054"/>
                </a:cubicBezTo>
                <a:cubicBezTo>
                  <a:pt x="5516085" y="3097137"/>
                  <a:pt x="5518544" y="3097648"/>
                  <a:pt x="5521303" y="3097648"/>
                </a:cubicBezTo>
                <a:cubicBezTo>
                  <a:pt x="5523552" y="3097648"/>
                  <a:pt x="5525560" y="3097257"/>
                  <a:pt x="5527390" y="3096415"/>
                </a:cubicBezTo>
                <a:cubicBezTo>
                  <a:pt x="5529189" y="3095603"/>
                  <a:pt x="5530718" y="3094431"/>
                  <a:pt x="5531947" y="3092957"/>
                </a:cubicBezTo>
                <a:cubicBezTo>
                  <a:pt x="5532667" y="3092085"/>
                  <a:pt x="5533267" y="3091122"/>
                  <a:pt x="5533716" y="3090040"/>
                </a:cubicBezTo>
                <a:lnTo>
                  <a:pt x="5533716" y="3094010"/>
                </a:lnTo>
                <a:cubicBezTo>
                  <a:pt x="5533716" y="3095122"/>
                  <a:pt x="5534016" y="3095964"/>
                  <a:pt x="5534556" y="3096596"/>
                </a:cubicBezTo>
                <a:cubicBezTo>
                  <a:pt x="5535096" y="3097197"/>
                  <a:pt x="5535905" y="3097498"/>
                  <a:pt x="5536955" y="3097498"/>
                </a:cubicBezTo>
                <a:cubicBezTo>
                  <a:pt x="5537944" y="3097498"/>
                  <a:pt x="5538694" y="3097197"/>
                  <a:pt x="5539204" y="3096596"/>
                </a:cubicBezTo>
                <a:cubicBezTo>
                  <a:pt x="5539743" y="3095964"/>
                  <a:pt x="5539983" y="3095122"/>
                  <a:pt x="5539983" y="3094010"/>
                </a:cubicBezTo>
                <a:lnTo>
                  <a:pt x="5539983" y="3071636"/>
                </a:lnTo>
                <a:cubicBezTo>
                  <a:pt x="5539983" y="3068058"/>
                  <a:pt x="5539443" y="3065111"/>
                  <a:pt x="5538334" y="3062825"/>
                </a:cubicBezTo>
                <a:cubicBezTo>
                  <a:pt x="5537254" y="3060540"/>
                  <a:pt x="5535576" y="3058826"/>
                  <a:pt x="5533327" y="3057713"/>
                </a:cubicBezTo>
                <a:cubicBezTo>
                  <a:pt x="5531078" y="3056570"/>
                  <a:pt x="5528199" y="3055999"/>
                  <a:pt x="5524751" y="3055999"/>
                </a:cubicBezTo>
                <a:close/>
                <a:moveTo>
                  <a:pt x="5433688" y="3055999"/>
                </a:moveTo>
                <a:cubicBezTo>
                  <a:pt x="5430299" y="3055999"/>
                  <a:pt x="5427271" y="3056811"/>
                  <a:pt x="5424662" y="3058435"/>
                </a:cubicBezTo>
                <a:cubicBezTo>
                  <a:pt x="5422653" y="3059698"/>
                  <a:pt x="5421064" y="3061442"/>
                  <a:pt x="5419924" y="3063637"/>
                </a:cubicBezTo>
                <a:lnTo>
                  <a:pt x="5419924" y="3059547"/>
                </a:lnTo>
                <a:cubicBezTo>
                  <a:pt x="5419924" y="3058465"/>
                  <a:pt x="5419655" y="3057623"/>
                  <a:pt x="5419055" y="3057051"/>
                </a:cubicBezTo>
                <a:cubicBezTo>
                  <a:pt x="5418485" y="3056450"/>
                  <a:pt x="5417676" y="3056179"/>
                  <a:pt x="5416626" y="3056179"/>
                </a:cubicBezTo>
                <a:cubicBezTo>
                  <a:pt x="5415607" y="3056179"/>
                  <a:pt x="5414797" y="3056450"/>
                  <a:pt x="5414257" y="3057051"/>
                </a:cubicBezTo>
                <a:cubicBezTo>
                  <a:pt x="5413688" y="3057623"/>
                  <a:pt x="5413418" y="3058465"/>
                  <a:pt x="5413418" y="3059547"/>
                </a:cubicBezTo>
                <a:lnTo>
                  <a:pt x="5413418" y="3094010"/>
                </a:lnTo>
                <a:cubicBezTo>
                  <a:pt x="5413418" y="3095122"/>
                  <a:pt x="5413688" y="3095964"/>
                  <a:pt x="5414257" y="3096596"/>
                </a:cubicBezTo>
                <a:cubicBezTo>
                  <a:pt x="5414797" y="3097197"/>
                  <a:pt x="5415607" y="3097498"/>
                  <a:pt x="5416716" y="3097498"/>
                </a:cubicBezTo>
                <a:cubicBezTo>
                  <a:pt x="5418965" y="3097498"/>
                  <a:pt x="5420105" y="3096325"/>
                  <a:pt x="5420105" y="3094010"/>
                </a:cubicBezTo>
                <a:lnTo>
                  <a:pt x="5420105" y="3074012"/>
                </a:lnTo>
                <a:cubicBezTo>
                  <a:pt x="5420105" y="3070223"/>
                  <a:pt x="5421184" y="3067186"/>
                  <a:pt x="5423343" y="3064900"/>
                </a:cubicBezTo>
                <a:cubicBezTo>
                  <a:pt x="5425532" y="3062615"/>
                  <a:pt x="5428440" y="3061472"/>
                  <a:pt x="5432128" y="3061472"/>
                </a:cubicBezTo>
                <a:cubicBezTo>
                  <a:pt x="5435307" y="3061472"/>
                  <a:pt x="5437646" y="3062344"/>
                  <a:pt x="5439085" y="3064058"/>
                </a:cubicBezTo>
                <a:cubicBezTo>
                  <a:pt x="5440554" y="3065802"/>
                  <a:pt x="5441274" y="3068539"/>
                  <a:pt x="5441274" y="3072298"/>
                </a:cubicBezTo>
                <a:lnTo>
                  <a:pt x="5441274" y="3094010"/>
                </a:lnTo>
                <a:cubicBezTo>
                  <a:pt x="5441274" y="3095122"/>
                  <a:pt x="5441573" y="3095964"/>
                  <a:pt x="5442143" y="3096596"/>
                </a:cubicBezTo>
                <a:cubicBezTo>
                  <a:pt x="5442713" y="3097197"/>
                  <a:pt x="5443552" y="3097498"/>
                  <a:pt x="5444662" y="3097498"/>
                </a:cubicBezTo>
                <a:cubicBezTo>
                  <a:pt x="5445711" y="3097498"/>
                  <a:pt x="5446521" y="3097197"/>
                  <a:pt x="5447091" y="3096596"/>
                </a:cubicBezTo>
                <a:cubicBezTo>
                  <a:pt x="5447660" y="3095964"/>
                  <a:pt x="5447960" y="3095122"/>
                  <a:pt x="5447960" y="3094010"/>
                </a:cubicBezTo>
                <a:lnTo>
                  <a:pt x="5447960" y="3071877"/>
                </a:lnTo>
                <a:cubicBezTo>
                  <a:pt x="5447960" y="3068298"/>
                  <a:pt x="5447421" y="3065321"/>
                  <a:pt x="5446371" y="3062975"/>
                </a:cubicBezTo>
                <a:cubicBezTo>
                  <a:pt x="5445351" y="3060660"/>
                  <a:pt x="5443763" y="3058916"/>
                  <a:pt x="5441633" y="3057743"/>
                </a:cubicBezTo>
                <a:cubicBezTo>
                  <a:pt x="5439535" y="3056600"/>
                  <a:pt x="5436866" y="3055999"/>
                  <a:pt x="5433688" y="3055999"/>
                </a:cubicBezTo>
                <a:close/>
                <a:moveTo>
                  <a:pt x="5386402" y="3055999"/>
                </a:moveTo>
                <a:cubicBezTo>
                  <a:pt x="5382594" y="3055999"/>
                  <a:pt x="5379265" y="3056901"/>
                  <a:pt x="5376387" y="3058645"/>
                </a:cubicBezTo>
                <a:cubicBezTo>
                  <a:pt x="5373508" y="3060419"/>
                  <a:pt x="5371229" y="3062855"/>
                  <a:pt x="5369580" y="3065953"/>
                </a:cubicBezTo>
                <a:cubicBezTo>
                  <a:pt x="5367931" y="3069080"/>
                  <a:pt x="5367122" y="3072719"/>
                  <a:pt x="5367122" y="3076929"/>
                </a:cubicBezTo>
                <a:cubicBezTo>
                  <a:pt x="5367122" y="3081229"/>
                  <a:pt x="5367961" y="3084898"/>
                  <a:pt x="5369610" y="3087995"/>
                </a:cubicBezTo>
                <a:cubicBezTo>
                  <a:pt x="5371289" y="3091063"/>
                  <a:pt x="5373658" y="3093468"/>
                  <a:pt x="5376717" y="3095122"/>
                </a:cubicBezTo>
                <a:cubicBezTo>
                  <a:pt x="5379775" y="3096806"/>
                  <a:pt x="5383403" y="3097648"/>
                  <a:pt x="5387631" y="3097648"/>
                </a:cubicBezTo>
                <a:cubicBezTo>
                  <a:pt x="5390060" y="3097648"/>
                  <a:pt x="5392488" y="3097287"/>
                  <a:pt x="5394947" y="3096596"/>
                </a:cubicBezTo>
                <a:cubicBezTo>
                  <a:pt x="5397436" y="3095874"/>
                  <a:pt x="5399565" y="3094852"/>
                  <a:pt x="5401394" y="3093528"/>
                </a:cubicBezTo>
                <a:cubicBezTo>
                  <a:pt x="5402114" y="3093077"/>
                  <a:pt x="5402593" y="3092566"/>
                  <a:pt x="5402833" y="3091965"/>
                </a:cubicBezTo>
                <a:cubicBezTo>
                  <a:pt x="5403073" y="3091363"/>
                  <a:pt x="5403133" y="3090792"/>
                  <a:pt x="5403013" y="3090251"/>
                </a:cubicBezTo>
                <a:cubicBezTo>
                  <a:pt x="5402863" y="3089739"/>
                  <a:pt x="5402593" y="3089288"/>
                  <a:pt x="5402204" y="3088927"/>
                </a:cubicBezTo>
                <a:cubicBezTo>
                  <a:pt x="5401814" y="3088597"/>
                  <a:pt x="5401334" y="3088386"/>
                  <a:pt x="5400705" y="3088356"/>
                </a:cubicBezTo>
                <a:cubicBezTo>
                  <a:pt x="5400075" y="3088326"/>
                  <a:pt x="5399355" y="3088566"/>
                  <a:pt x="5398575" y="3089048"/>
                </a:cubicBezTo>
                <a:cubicBezTo>
                  <a:pt x="5396836" y="3090220"/>
                  <a:pt x="5395037" y="3091063"/>
                  <a:pt x="5393178" y="3091543"/>
                </a:cubicBezTo>
                <a:cubicBezTo>
                  <a:pt x="5391349" y="3092055"/>
                  <a:pt x="5389490" y="3092295"/>
                  <a:pt x="5387631" y="3092295"/>
                </a:cubicBezTo>
                <a:cubicBezTo>
                  <a:pt x="5383133" y="3092295"/>
                  <a:pt x="5379655" y="3090972"/>
                  <a:pt x="5377196" y="3088326"/>
                </a:cubicBezTo>
                <a:cubicBezTo>
                  <a:pt x="5375008" y="3085950"/>
                  <a:pt x="5373808" y="3082612"/>
                  <a:pt x="5373568" y="3078252"/>
                </a:cubicBezTo>
                <a:lnTo>
                  <a:pt x="5400884" y="3078252"/>
                </a:lnTo>
                <a:cubicBezTo>
                  <a:pt x="5401814" y="3078252"/>
                  <a:pt x="5402534" y="3078041"/>
                  <a:pt x="5403043" y="3077620"/>
                </a:cubicBezTo>
                <a:cubicBezTo>
                  <a:pt x="5403523" y="3077199"/>
                  <a:pt x="5403793" y="3076568"/>
                  <a:pt x="5403793" y="3075666"/>
                </a:cubicBezTo>
                <a:cubicBezTo>
                  <a:pt x="5403793" y="3072659"/>
                  <a:pt x="5403373" y="3069922"/>
                  <a:pt x="5402593" y="3067486"/>
                </a:cubicBezTo>
                <a:cubicBezTo>
                  <a:pt x="5401784" y="3065081"/>
                  <a:pt x="5400645" y="3063006"/>
                  <a:pt x="5399115" y="3061292"/>
                </a:cubicBezTo>
                <a:cubicBezTo>
                  <a:pt x="5397616" y="3059577"/>
                  <a:pt x="5395787" y="3058285"/>
                  <a:pt x="5393658" y="3057382"/>
                </a:cubicBezTo>
                <a:cubicBezTo>
                  <a:pt x="5391499" y="3056450"/>
                  <a:pt x="5389071" y="3055999"/>
                  <a:pt x="5386402" y="3055999"/>
                </a:cubicBezTo>
                <a:close/>
                <a:moveTo>
                  <a:pt x="5344543" y="3055999"/>
                </a:moveTo>
                <a:cubicBezTo>
                  <a:pt x="5341395" y="3055999"/>
                  <a:pt x="5338666" y="3056510"/>
                  <a:pt x="5336297" y="3057503"/>
                </a:cubicBezTo>
                <a:cubicBezTo>
                  <a:pt x="5333929" y="3058495"/>
                  <a:pt x="5332100" y="3059878"/>
                  <a:pt x="5330810" y="3061683"/>
                </a:cubicBezTo>
                <a:cubicBezTo>
                  <a:pt x="5329521" y="3063457"/>
                  <a:pt x="5328891" y="3065592"/>
                  <a:pt x="5328891" y="3068058"/>
                </a:cubicBezTo>
                <a:cubicBezTo>
                  <a:pt x="5328891" y="3070884"/>
                  <a:pt x="5329701" y="3073170"/>
                  <a:pt x="5331380" y="3074944"/>
                </a:cubicBezTo>
                <a:cubicBezTo>
                  <a:pt x="5333059" y="3076688"/>
                  <a:pt x="5335638" y="3077921"/>
                  <a:pt x="5339086" y="3078643"/>
                </a:cubicBezTo>
                <a:lnTo>
                  <a:pt x="5346582" y="3080297"/>
                </a:lnTo>
                <a:cubicBezTo>
                  <a:pt x="5348861" y="3080808"/>
                  <a:pt x="5350480" y="3081500"/>
                  <a:pt x="5351530" y="3082402"/>
                </a:cubicBezTo>
                <a:cubicBezTo>
                  <a:pt x="5352579" y="3083334"/>
                  <a:pt x="5353089" y="3084537"/>
                  <a:pt x="5353089" y="3086101"/>
                </a:cubicBezTo>
                <a:cubicBezTo>
                  <a:pt x="5353089" y="3088086"/>
                  <a:pt x="5352309" y="3089649"/>
                  <a:pt x="5350720" y="3090792"/>
                </a:cubicBezTo>
                <a:cubicBezTo>
                  <a:pt x="5349131" y="3091965"/>
                  <a:pt x="5346762" y="3092536"/>
                  <a:pt x="5343614" y="3092536"/>
                </a:cubicBezTo>
                <a:cubicBezTo>
                  <a:pt x="5341665" y="3092536"/>
                  <a:pt x="5339655" y="3092265"/>
                  <a:pt x="5337647" y="3091754"/>
                </a:cubicBezTo>
                <a:cubicBezTo>
                  <a:pt x="5335638" y="3091213"/>
                  <a:pt x="5333569" y="3090311"/>
                  <a:pt x="5331440" y="3088987"/>
                </a:cubicBezTo>
                <a:cubicBezTo>
                  <a:pt x="5330780" y="3088657"/>
                  <a:pt x="5330181" y="3088536"/>
                  <a:pt x="5329671" y="3088597"/>
                </a:cubicBezTo>
                <a:cubicBezTo>
                  <a:pt x="5329131" y="3088687"/>
                  <a:pt x="5328711" y="3088927"/>
                  <a:pt x="5328352" y="3089318"/>
                </a:cubicBezTo>
                <a:cubicBezTo>
                  <a:pt x="5327992" y="3089709"/>
                  <a:pt x="5327752" y="3090160"/>
                  <a:pt x="5327692" y="3090672"/>
                </a:cubicBezTo>
                <a:cubicBezTo>
                  <a:pt x="5327602" y="3091213"/>
                  <a:pt x="5327662" y="3091724"/>
                  <a:pt x="5327902" y="3092235"/>
                </a:cubicBezTo>
                <a:cubicBezTo>
                  <a:pt x="5328111" y="3092776"/>
                  <a:pt x="5328501" y="3093228"/>
                  <a:pt x="5329041" y="3093619"/>
                </a:cubicBezTo>
                <a:cubicBezTo>
                  <a:pt x="5331170" y="3095092"/>
                  <a:pt x="5333509" y="3096144"/>
                  <a:pt x="5335997" y="3096746"/>
                </a:cubicBezTo>
                <a:cubicBezTo>
                  <a:pt x="5338516" y="3097347"/>
                  <a:pt x="5340975" y="3097648"/>
                  <a:pt x="5343464" y="3097648"/>
                </a:cubicBezTo>
                <a:cubicBezTo>
                  <a:pt x="5348291" y="3097648"/>
                  <a:pt x="5352159" y="3096596"/>
                  <a:pt x="5355068" y="3094431"/>
                </a:cubicBezTo>
                <a:cubicBezTo>
                  <a:pt x="5358006" y="3092295"/>
                  <a:pt x="5359446" y="3089409"/>
                  <a:pt x="5359446" y="3085770"/>
                </a:cubicBezTo>
                <a:cubicBezTo>
                  <a:pt x="5359446" y="3082883"/>
                  <a:pt x="5358546" y="3080627"/>
                  <a:pt x="5356777" y="3078944"/>
                </a:cubicBezTo>
                <a:cubicBezTo>
                  <a:pt x="5354978" y="3077259"/>
                  <a:pt x="5352309" y="3076027"/>
                  <a:pt x="5348741" y="3075275"/>
                </a:cubicBezTo>
                <a:lnTo>
                  <a:pt x="5341245" y="3073681"/>
                </a:lnTo>
                <a:cubicBezTo>
                  <a:pt x="5339146" y="3073260"/>
                  <a:pt x="5337617" y="3072538"/>
                  <a:pt x="5336627" y="3071546"/>
                </a:cubicBezTo>
                <a:cubicBezTo>
                  <a:pt x="5335638" y="3070554"/>
                  <a:pt x="5335128" y="3069291"/>
                  <a:pt x="5335128" y="3067757"/>
                </a:cubicBezTo>
                <a:cubicBezTo>
                  <a:pt x="5335128" y="3065772"/>
                  <a:pt x="5335937" y="3064148"/>
                  <a:pt x="5337527" y="3062945"/>
                </a:cubicBezTo>
                <a:cubicBezTo>
                  <a:pt x="5339116" y="3061743"/>
                  <a:pt x="5341455" y="3061141"/>
                  <a:pt x="5344543" y="3061141"/>
                </a:cubicBezTo>
                <a:cubicBezTo>
                  <a:pt x="5346192" y="3061141"/>
                  <a:pt x="5347842" y="3061382"/>
                  <a:pt x="5349551" y="3061923"/>
                </a:cubicBezTo>
                <a:cubicBezTo>
                  <a:pt x="5351260" y="3062434"/>
                  <a:pt x="5352939" y="3063246"/>
                  <a:pt x="5354588" y="3064359"/>
                </a:cubicBezTo>
                <a:cubicBezTo>
                  <a:pt x="5355188" y="3064750"/>
                  <a:pt x="5355757" y="3064900"/>
                  <a:pt x="5356327" y="3064840"/>
                </a:cubicBezTo>
                <a:cubicBezTo>
                  <a:pt x="5356867" y="3064810"/>
                  <a:pt x="5357347" y="3064599"/>
                  <a:pt x="5357706" y="3064239"/>
                </a:cubicBezTo>
                <a:cubicBezTo>
                  <a:pt x="5358096" y="3063878"/>
                  <a:pt x="5358366" y="3063427"/>
                  <a:pt x="5358516" y="3062915"/>
                </a:cubicBezTo>
                <a:cubicBezTo>
                  <a:pt x="5358636" y="3062374"/>
                  <a:pt x="5358606" y="3061863"/>
                  <a:pt x="5358426" y="3061322"/>
                </a:cubicBezTo>
                <a:cubicBezTo>
                  <a:pt x="5358216" y="3060810"/>
                  <a:pt x="5357856" y="3060359"/>
                  <a:pt x="5357316" y="3059968"/>
                </a:cubicBezTo>
                <a:cubicBezTo>
                  <a:pt x="5355548" y="3058585"/>
                  <a:pt x="5353598" y="3057593"/>
                  <a:pt x="5351410" y="3056961"/>
                </a:cubicBezTo>
                <a:cubicBezTo>
                  <a:pt x="5349251" y="3056330"/>
                  <a:pt x="5346942" y="3055999"/>
                  <a:pt x="5344543" y="3055999"/>
                </a:cubicBezTo>
                <a:close/>
                <a:moveTo>
                  <a:pt x="5304903" y="3055999"/>
                </a:moveTo>
                <a:cubicBezTo>
                  <a:pt x="5301755" y="3055999"/>
                  <a:pt x="5299026" y="3056510"/>
                  <a:pt x="5296658" y="3057503"/>
                </a:cubicBezTo>
                <a:cubicBezTo>
                  <a:pt x="5294289" y="3058495"/>
                  <a:pt x="5292460" y="3059878"/>
                  <a:pt x="5291171" y="3061683"/>
                </a:cubicBezTo>
                <a:cubicBezTo>
                  <a:pt x="5289881" y="3063457"/>
                  <a:pt x="5289251" y="3065592"/>
                  <a:pt x="5289251" y="3068058"/>
                </a:cubicBezTo>
                <a:cubicBezTo>
                  <a:pt x="5289251" y="3070884"/>
                  <a:pt x="5290091" y="3073170"/>
                  <a:pt x="5291770" y="3074944"/>
                </a:cubicBezTo>
                <a:cubicBezTo>
                  <a:pt x="5293419" y="3076688"/>
                  <a:pt x="5295998" y="3077921"/>
                  <a:pt x="5299446" y="3078643"/>
                </a:cubicBezTo>
                <a:lnTo>
                  <a:pt x="5306973" y="3080297"/>
                </a:lnTo>
                <a:cubicBezTo>
                  <a:pt x="5309221" y="3080808"/>
                  <a:pt x="5310870" y="3081500"/>
                  <a:pt x="5311890" y="3082402"/>
                </a:cubicBezTo>
                <a:cubicBezTo>
                  <a:pt x="5312939" y="3083334"/>
                  <a:pt x="5313479" y="3084537"/>
                  <a:pt x="5313479" y="3086101"/>
                </a:cubicBezTo>
                <a:cubicBezTo>
                  <a:pt x="5313479" y="3088086"/>
                  <a:pt x="5312669" y="3089649"/>
                  <a:pt x="5311080" y="3090792"/>
                </a:cubicBezTo>
                <a:cubicBezTo>
                  <a:pt x="5309491" y="3091965"/>
                  <a:pt x="5307122" y="3092536"/>
                  <a:pt x="5304004" y="3092536"/>
                </a:cubicBezTo>
                <a:cubicBezTo>
                  <a:pt x="5302025" y="3092536"/>
                  <a:pt x="5300016" y="3092265"/>
                  <a:pt x="5298007" y="3091754"/>
                </a:cubicBezTo>
                <a:cubicBezTo>
                  <a:pt x="5295998" y="3091213"/>
                  <a:pt x="5293929" y="3090311"/>
                  <a:pt x="5291800" y="3088987"/>
                </a:cubicBezTo>
                <a:cubicBezTo>
                  <a:pt x="5291141" y="3088657"/>
                  <a:pt x="5290541" y="3088536"/>
                  <a:pt x="5290031" y="3088597"/>
                </a:cubicBezTo>
                <a:cubicBezTo>
                  <a:pt x="5289491" y="3088687"/>
                  <a:pt x="5289071" y="3088927"/>
                  <a:pt x="5288712" y="3089318"/>
                </a:cubicBezTo>
                <a:cubicBezTo>
                  <a:pt x="5288352" y="3089709"/>
                  <a:pt x="5288142" y="3090160"/>
                  <a:pt x="5288052" y="3090672"/>
                </a:cubicBezTo>
                <a:cubicBezTo>
                  <a:pt x="5287962" y="3091213"/>
                  <a:pt x="5288022" y="3091724"/>
                  <a:pt x="5288262" y="3092235"/>
                </a:cubicBezTo>
                <a:cubicBezTo>
                  <a:pt x="5288472" y="3092776"/>
                  <a:pt x="5288862" y="3093228"/>
                  <a:pt x="5289401" y="3093619"/>
                </a:cubicBezTo>
                <a:cubicBezTo>
                  <a:pt x="5291560" y="3095092"/>
                  <a:pt x="5293869" y="3096144"/>
                  <a:pt x="5296358" y="3096746"/>
                </a:cubicBezTo>
                <a:cubicBezTo>
                  <a:pt x="5298876" y="3097347"/>
                  <a:pt x="5301365" y="3097648"/>
                  <a:pt x="5303824" y="3097648"/>
                </a:cubicBezTo>
                <a:cubicBezTo>
                  <a:pt x="5308651" y="3097648"/>
                  <a:pt x="5312520" y="3096596"/>
                  <a:pt x="5315458" y="3094431"/>
                </a:cubicBezTo>
                <a:cubicBezTo>
                  <a:pt x="5318366" y="3092295"/>
                  <a:pt x="5319806" y="3089409"/>
                  <a:pt x="5319806" y="3085770"/>
                </a:cubicBezTo>
                <a:cubicBezTo>
                  <a:pt x="5319806" y="3082883"/>
                  <a:pt x="5318906" y="3080627"/>
                  <a:pt x="5317137" y="3078944"/>
                </a:cubicBezTo>
                <a:cubicBezTo>
                  <a:pt x="5315338" y="3077259"/>
                  <a:pt x="5312669" y="3076027"/>
                  <a:pt x="5309101" y="3075275"/>
                </a:cubicBezTo>
                <a:lnTo>
                  <a:pt x="5301605" y="3073681"/>
                </a:lnTo>
                <a:cubicBezTo>
                  <a:pt x="5299506" y="3073260"/>
                  <a:pt x="5297977" y="3072538"/>
                  <a:pt x="5296987" y="3071546"/>
                </a:cubicBezTo>
                <a:cubicBezTo>
                  <a:pt x="5295998" y="3070554"/>
                  <a:pt x="5295518" y="3069291"/>
                  <a:pt x="5295518" y="3067757"/>
                </a:cubicBezTo>
                <a:cubicBezTo>
                  <a:pt x="5295518" y="3065772"/>
                  <a:pt x="5296298" y="3064148"/>
                  <a:pt x="5297887" y="3062945"/>
                </a:cubicBezTo>
                <a:cubicBezTo>
                  <a:pt x="5299476" y="3061743"/>
                  <a:pt x="5301815" y="3061141"/>
                  <a:pt x="5304903" y="3061141"/>
                </a:cubicBezTo>
                <a:cubicBezTo>
                  <a:pt x="5306553" y="3061141"/>
                  <a:pt x="5308232" y="3061382"/>
                  <a:pt x="5309911" y="3061923"/>
                </a:cubicBezTo>
                <a:cubicBezTo>
                  <a:pt x="5311620" y="3062434"/>
                  <a:pt x="5313299" y="3063246"/>
                  <a:pt x="5314948" y="3064359"/>
                </a:cubicBezTo>
                <a:cubicBezTo>
                  <a:pt x="5315548" y="3064750"/>
                  <a:pt x="5316148" y="3064900"/>
                  <a:pt x="5316688" y="3064840"/>
                </a:cubicBezTo>
                <a:cubicBezTo>
                  <a:pt x="5317227" y="3064810"/>
                  <a:pt x="5317707" y="3064599"/>
                  <a:pt x="5318097" y="3064239"/>
                </a:cubicBezTo>
                <a:cubicBezTo>
                  <a:pt x="5318456" y="3063878"/>
                  <a:pt x="5318726" y="3063427"/>
                  <a:pt x="5318876" y="3062915"/>
                </a:cubicBezTo>
                <a:cubicBezTo>
                  <a:pt x="5318996" y="3062374"/>
                  <a:pt x="5318966" y="3061863"/>
                  <a:pt x="5318786" y="3061322"/>
                </a:cubicBezTo>
                <a:cubicBezTo>
                  <a:pt x="5318577" y="3060810"/>
                  <a:pt x="5318217" y="3060359"/>
                  <a:pt x="5317677" y="3059968"/>
                </a:cubicBezTo>
                <a:cubicBezTo>
                  <a:pt x="5315908" y="3058585"/>
                  <a:pt x="5313959" y="3057593"/>
                  <a:pt x="5311770" y="3056961"/>
                </a:cubicBezTo>
                <a:cubicBezTo>
                  <a:pt x="5309611" y="3056330"/>
                  <a:pt x="5307302" y="3055999"/>
                  <a:pt x="5304903" y="3055999"/>
                </a:cubicBezTo>
                <a:close/>
                <a:moveTo>
                  <a:pt x="5263285" y="3055999"/>
                </a:moveTo>
                <a:cubicBezTo>
                  <a:pt x="5259507" y="3055999"/>
                  <a:pt x="5256148" y="3056901"/>
                  <a:pt x="5253270" y="3058645"/>
                </a:cubicBezTo>
                <a:cubicBezTo>
                  <a:pt x="5250391" y="3060419"/>
                  <a:pt x="5248113" y="3062855"/>
                  <a:pt x="5246463" y="3065953"/>
                </a:cubicBezTo>
                <a:cubicBezTo>
                  <a:pt x="5244814" y="3069080"/>
                  <a:pt x="5244005" y="3072719"/>
                  <a:pt x="5244005" y="3076929"/>
                </a:cubicBezTo>
                <a:cubicBezTo>
                  <a:pt x="5244005" y="3081229"/>
                  <a:pt x="5244844" y="3084898"/>
                  <a:pt x="5246523" y="3087995"/>
                </a:cubicBezTo>
                <a:cubicBezTo>
                  <a:pt x="5248202" y="3091063"/>
                  <a:pt x="5250541" y="3093468"/>
                  <a:pt x="5253600" y="3095122"/>
                </a:cubicBezTo>
                <a:cubicBezTo>
                  <a:pt x="5256658" y="3096806"/>
                  <a:pt x="5260286" y="3097648"/>
                  <a:pt x="5264514" y="3097648"/>
                </a:cubicBezTo>
                <a:cubicBezTo>
                  <a:pt x="5266943" y="3097648"/>
                  <a:pt x="5269372" y="3097287"/>
                  <a:pt x="5271860" y="3096596"/>
                </a:cubicBezTo>
                <a:cubicBezTo>
                  <a:pt x="5274319" y="3095874"/>
                  <a:pt x="5276478" y="3094852"/>
                  <a:pt x="5278277" y="3093528"/>
                </a:cubicBezTo>
                <a:cubicBezTo>
                  <a:pt x="5278997" y="3093077"/>
                  <a:pt x="5279476" y="3092566"/>
                  <a:pt x="5279716" y="3091965"/>
                </a:cubicBezTo>
                <a:cubicBezTo>
                  <a:pt x="5279986" y="3091363"/>
                  <a:pt x="5280016" y="3090792"/>
                  <a:pt x="5279896" y="3090251"/>
                </a:cubicBezTo>
                <a:cubicBezTo>
                  <a:pt x="5279746" y="3089739"/>
                  <a:pt x="5279476" y="3089288"/>
                  <a:pt x="5279117" y="3088927"/>
                </a:cubicBezTo>
                <a:cubicBezTo>
                  <a:pt x="5278727" y="3088597"/>
                  <a:pt x="5278217" y="3088386"/>
                  <a:pt x="5277587" y="3088356"/>
                </a:cubicBezTo>
                <a:cubicBezTo>
                  <a:pt x="5276958" y="3088326"/>
                  <a:pt x="5276238" y="3088566"/>
                  <a:pt x="5275489" y="3089048"/>
                </a:cubicBezTo>
                <a:cubicBezTo>
                  <a:pt x="5273719" y="3090220"/>
                  <a:pt x="5271920" y="3091063"/>
                  <a:pt x="5270091" y="3091543"/>
                </a:cubicBezTo>
                <a:cubicBezTo>
                  <a:pt x="5268232" y="3092055"/>
                  <a:pt x="5266403" y="3092295"/>
                  <a:pt x="5264514" y="3092295"/>
                </a:cubicBezTo>
                <a:cubicBezTo>
                  <a:pt x="5260016" y="3092295"/>
                  <a:pt x="5256538" y="3090972"/>
                  <a:pt x="5254080" y="3088326"/>
                </a:cubicBezTo>
                <a:cubicBezTo>
                  <a:pt x="5251891" y="3085950"/>
                  <a:pt x="5250691" y="3082612"/>
                  <a:pt x="5250451" y="3078252"/>
                </a:cubicBezTo>
                <a:lnTo>
                  <a:pt x="5277797" y="3078252"/>
                </a:lnTo>
                <a:cubicBezTo>
                  <a:pt x="5278727" y="3078252"/>
                  <a:pt x="5279446" y="3078041"/>
                  <a:pt x="5279926" y="3077620"/>
                </a:cubicBezTo>
                <a:cubicBezTo>
                  <a:pt x="5280436" y="3077199"/>
                  <a:pt x="5280676" y="3076568"/>
                  <a:pt x="5280676" y="3075666"/>
                </a:cubicBezTo>
                <a:cubicBezTo>
                  <a:pt x="5280676" y="3072659"/>
                  <a:pt x="5280256" y="3069922"/>
                  <a:pt x="5279476" y="3067486"/>
                </a:cubicBezTo>
                <a:cubicBezTo>
                  <a:pt x="5278667" y="3065081"/>
                  <a:pt x="5277527" y="3063006"/>
                  <a:pt x="5276028" y="3061292"/>
                </a:cubicBezTo>
                <a:cubicBezTo>
                  <a:pt x="5274499" y="3059577"/>
                  <a:pt x="5272670" y="3058285"/>
                  <a:pt x="5270541" y="3057382"/>
                </a:cubicBezTo>
                <a:cubicBezTo>
                  <a:pt x="5268382" y="3056450"/>
                  <a:pt x="5265983" y="3055999"/>
                  <a:pt x="5263285" y="3055999"/>
                </a:cubicBezTo>
                <a:close/>
                <a:moveTo>
                  <a:pt x="5465501" y="3043850"/>
                </a:moveTo>
                <a:cubicBezTo>
                  <a:pt x="5464452" y="3043850"/>
                  <a:pt x="5463642" y="3044151"/>
                  <a:pt x="5463042" y="3044722"/>
                </a:cubicBezTo>
                <a:cubicBezTo>
                  <a:pt x="5462413" y="3045293"/>
                  <a:pt x="5462113" y="3046135"/>
                  <a:pt x="5462113" y="3047248"/>
                </a:cubicBezTo>
                <a:lnTo>
                  <a:pt x="5462113" y="3056751"/>
                </a:lnTo>
                <a:lnTo>
                  <a:pt x="5456596" y="3056751"/>
                </a:lnTo>
                <a:cubicBezTo>
                  <a:pt x="5455666" y="3056751"/>
                  <a:pt x="5454947" y="3056961"/>
                  <a:pt x="5454467" y="3057412"/>
                </a:cubicBezTo>
                <a:cubicBezTo>
                  <a:pt x="5453957" y="3057863"/>
                  <a:pt x="5453717" y="3058495"/>
                  <a:pt x="5453717" y="3059307"/>
                </a:cubicBezTo>
                <a:cubicBezTo>
                  <a:pt x="5453717" y="3060149"/>
                  <a:pt x="5453957" y="3060780"/>
                  <a:pt x="5454467" y="3061262"/>
                </a:cubicBezTo>
                <a:cubicBezTo>
                  <a:pt x="5454947" y="3061713"/>
                  <a:pt x="5455666" y="3061953"/>
                  <a:pt x="5456596" y="3061953"/>
                </a:cubicBezTo>
                <a:lnTo>
                  <a:pt x="5462113" y="3061953"/>
                </a:lnTo>
                <a:lnTo>
                  <a:pt x="5462113" y="3083033"/>
                </a:lnTo>
                <a:cubicBezTo>
                  <a:pt x="5462113" y="3086161"/>
                  <a:pt x="5462653" y="3088837"/>
                  <a:pt x="5463702" y="3091002"/>
                </a:cubicBezTo>
                <a:cubicBezTo>
                  <a:pt x="5464722" y="3093198"/>
                  <a:pt x="5466311" y="3094852"/>
                  <a:pt x="5468410" y="3095964"/>
                </a:cubicBezTo>
                <a:cubicBezTo>
                  <a:pt x="5470539" y="3097107"/>
                  <a:pt x="5473177" y="3097648"/>
                  <a:pt x="5476296" y="3097648"/>
                </a:cubicBezTo>
                <a:cubicBezTo>
                  <a:pt x="5477165" y="3097648"/>
                  <a:pt x="5478155" y="3097558"/>
                  <a:pt x="5479234" y="3097378"/>
                </a:cubicBezTo>
                <a:cubicBezTo>
                  <a:pt x="5480284" y="3097167"/>
                  <a:pt x="5481153" y="3096956"/>
                  <a:pt x="5481813" y="3096746"/>
                </a:cubicBezTo>
                <a:cubicBezTo>
                  <a:pt x="5482413" y="3096535"/>
                  <a:pt x="5482832" y="3096144"/>
                  <a:pt x="5483102" y="3095603"/>
                </a:cubicBezTo>
                <a:cubicBezTo>
                  <a:pt x="5483342" y="3095032"/>
                  <a:pt x="5483462" y="3094431"/>
                  <a:pt x="5483462" y="3093769"/>
                </a:cubicBezTo>
                <a:cubicBezTo>
                  <a:pt x="5483462" y="3092837"/>
                  <a:pt x="5483312" y="3092175"/>
                  <a:pt x="5482982" y="3091784"/>
                </a:cubicBezTo>
                <a:cubicBezTo>
                  <a:pt x="5482653" y="3091393"/>
                  <a:pt x="5482233" y="3091243"/>
                  <a:pt x="5481723" y="3091303"/>
                </a:cubicBezTo>
                <a:cubicBezTo>
                  <a:pt x="5481243" y="3091303"/>
                  <a:pt x="5480613" y="3091393"/>
                  <a:pt x="5479894" y="3091634"/>
                </a:cubicBezTo>
                <a:cubicBezTo>
                  <a:pt x="5479144" y="3091844"/>
                  <a:pt x="5478245" y="3091965"/>
                  <a:pt x="5477195" y="3091965"/>
                </a:cubicBezTo>
                <a:cubicBezTo>
                  <a:pt x="5474227" y="3091965"/>
                  <a:pt x="5472098" y="3091153"/>
                  <a:pt x="5470779" y="3089529"/>
                </a:cubicBezTo>
                <a:cubicBezTo>
                  <a:pt x="5469459" y="3087905"/>
                  <a:pt x="5468800" y="3085499"/>
                  <a:pt x="5468800" y="3082372"/>
                </a:cubicBezTo>
                <a:lnTo>
                  <a:pt x="5468800" y="3061953"/>
                </a:lnTo>
                <a:lnTo>
                  <a:pt x="5479174" y="3061953"/>
                </a:lnTo>
                <a:cubicBezTo>
                  <a:pt x="5480104" y="3061953"/>
                  <a:pt x="5480823" y="3061713"/>
                  <a:pt x="5481333" y="3061262"/>
                </a:cubicBezTo>
                <a:cubicBezTo>
                  <a:pt x="5481813" y="3060780"/>
                  <a:pt x="5482053" y="3060149"/>
                  <a:pt x="5482053" y="3059307"/>
                </a:cubicBezTo>
                <a:cubicBezTo>
                  <a:pt x="5482053" y="3058495"/>
                  <a:pt x="5481813" y="3057863"/>
                  <a:pt x="5481333" y="3057412"/>
                </a:cubicBezTo>
                <a:cubicBezTo>
                  <a:pt x="5480823" y="3056961"/>
                  <a:pt x="5480104" y="3056751"/>
                  <a:pt x="5479174" y="3056751"/>
                </a:cubicBezTo>
                <a:lnTo>
                  <a:pt x="5468800" y="3056751"/>
                </a:lnTo>
                <a:lnTo>
                  <a:pt x="5468800" y="3047248"/>
                </a:lnTo>
                <a:cubicBezTo>
                  <a:pt x="5468800" y="3046135"/>
                  <a:pt x="5468500" y="3045293"/>
                  <a:pt x="5467930" y="3044722"/>
                </a:cubicBezTo>
                <a:cubicBezTo>
                  <a:pt x="5467360" y="3044151"/>
                  <a:pt x="5466551" y="3043850"/>
                  <a:pt x="5465501" y="3043850"/>
                </a:cubicBezTo>
                <a:close/>
                <a:moveTo>
                  <a:pt x="5492847" y="3038888"/>
                </a:moveTo>
                <a:cubicBezTo>
                  <a:pt x="5491498" y="3038888"/>
                  <a:pt x="5490418" y="3039249"/>
                  <a:pt x="5489639" y="3039941"/>
                </a:cubicBezTo>
                <a:cubicBezTo>
                  <a:pt x="5488889" y="3040633"/>
                  <a:pt x="5488499" y="3041625"/>
                  <a:pt x="5488499" y="3042948"/>
                </a:cubicBezTo>
                <a:cubicBezTo>
                  <a:pt x="5488499" y="3044211"/>
                  <a:pt x="5488889" y="3045234"/>
                  <a:pt x="5489639" y="3045955"/>
                </a:cubicBezTo>
                <a:cubicBezTo>
                  <a:pt x="5490418" y="3046707"/>
                  <a:pt x="5491498" y="3047068"/>
                  <a:pt x="5492847" y="3047068"/>
                </a:cubicBezTo>
                <a:cubicBezTo>
                  <a:pt x="5494287" y="3047068"/>
                  <a:pt x="5495366" y="3046707"/>
                  <a:pt x="5496116" y="3045955"/>
                </a:cubicBezTo>
                <a:cubicBezTo>
                  <a:pt x="5496865" y="3045234"/>
                  <a:pt x="5497225" y="3044211"/>
                  <a:pt x="5497225" y="3042948"/>
                </a:cubicBezTo>
                <a:cubicBezTo>
                  <a:pt x="5497225" y="3041625"/>
                  <a:pt x="5496865" y="3040633"/>
                  <a:pt x="5496116" y="3039941"/>
                </a:cubicBezTo>
                <a:cubicBezTo>
                  <a:pt x="5495366" y="3039249"/>
                  <a:pt x="5494287" y="3038888"/>
                  <a:pt x="5492847" y="3038888"/>
                </a:cubicBezTo>
                <a:close/>
                <a:moveTo>
                  <a:pt x="5555635" y="3038077"/>
                </a:moveTo>
                <a:cubicBezTo>
                  <a:pt x="5554556" y="3038077"/>
                  <a:pt x="5553716" y="3038377"/>
                  <a:pt x="5553176" y="3038948"/>
                </a:cubicBezTo>
                <a:cubicBezTo>
                  <a:pt x="5552637" y="3039520"/>
                  <a:pt x="5552337" y="3040362"/>
                  <a:pt x="5552337" y="3041475"/>
                </a:cubicBezTo>
                <a:lnTo>
                  <a:pt x="5552337" y="3083605"/>
                </a:lnTo>
                <a:cubicBezTo>
                  <a:pt x="5552337" y="3088115"/>
                  <a:pt x="5553386" y="3091604"/>
                  <a:pt x="5555485" y="3094010"/>
                </a:cubicBezTo>
                <a:cubicBezTo>
                  <a:pt x="5557584" y="3096445"/>
                  <a:pt x="5560583" y="3097648"/>
                  <a:pt x="5564540" y="3097648"/>
                </a:cubicBezTo>
                <a:cubicBezTo>
                  <a:pt x="5564990" y="3097648"/>
                  <a:pt x="5565470" y="3097618"/>
                  <a:pt x="5565950" y="3097588"/>
                </a:cubicBezTo>
                <a:cubicBezTo>
                  <a:pt x="5566429" y="3097528"/>
                  <a:pt x="5566909" y="3097468"/>
                  <a:pt x="5567359" y="3097408"/>
                </a:cubicBezTo>
                <a:cubicBezTo>
                  <a:pt x="5568349" y="3097257"/>
                  <a:pt x="5569038" y="3096926"/>
                  <a:pt x="5569488" y="3096415"/>
                </a:cubicBezTo>
                <a:cubicBezTo>
                  <a:pt x="5569938" y="3095934"/>
                  <a:pt x="5570148" y="3095182"/>
                  <a:pt x="5570148" y="3094190"/>
                </a:cubicBezTo>
                <a:cubicBezTo>
                  <a:pt x="5570148" y="3093198"/>
                  <a:pt x="5570028" y="3092536"/>
                  <a:pt x="5569788" y="3092205"/>
                </a:cubicBezTo>
                <a:cubicBezTo>
                  <a:pt x="5569548" y="3091874"/>
                  <a:pt x="5569098" y="3091724"/>
                  <a:pt x="5568499" y="3091784"/>
                </a:cubicBezTo>
                <a:cubicBezTo>
                  <a:pt x="5568109" y="3091784"/>
                  <a:pt x="5567749" y="3091814"/>
                  <a:pt x="5567359" y="3091874"/>
                </a:cubicBezTo>
                <a:cubicBezTo>
                  <a:pt x="5566969" y="3091934"/>
                  <a:pt x="5566520" y="3091965"/>
                  <a:pt x="5566040" y="3091965"/>
                </a:cubicBezTo>
                <a:cubicBezTo>
                  <a:pt x="5563731" y="3091965"/>
                  <a:pt x="5561992" y="3091213"/>
                  <a:pt x="5560792" y="3089769"/>
                </a:cubicBezTo>
                <a:cubicBezTo>
                  <a:pt x="5559623" y="3088296"/>
                  <a:pt x="5559023" y="3086101"/>
                  <a:pt x="5559023" y="3083124"/>
                </a:cubicBezTo>
                <a:lnTo>
                  <a:pt x="5559023" y="3041475"/>
                </a:lnTo>
                <a:cubicBezTo>
                  <a:pt x="5559023" y="3040362"/>
                  <a:pt x="5558724" y="3039520"/>
                  <a:pt x="5558124" y="3038948"/>
                </a:cubicBezTo>
                <a:cubicBezTo>
                  <a:pt x="5557524" y="3038377"/>
                  <a:pt x="5556684" y="3038077"/>
                  <a:pt x="5555635" y="3038077"/>
                </a:cubicBezTo>
                <a:close/>
                <a:moveTo>
                  <a:pt x="5295968" y="2929247"/>
                </a:moveTo>
                <a:lnTo>
                  <a:pt x="5518184" y="2929247"/>
                </a:lnTo>
                <a:lnTo>
                  <a:pt x="5518184" y="2953996"/>
                </a:lnTo>
                <a:lnTo>
                  <a:pt x="5295968" y="2953996"/>
                </a:lnTo>
                <a:close/>
                <a:moveTo>
                  <a:pt x="5295968" y="2830222"/>
                </a:moveTo>
                <a:lnTo>
                  <a:pt x="5518184" y="2830222"/>
                </a:lnTo>
                <a:lnTo>
                  <a:pt x="5518184" y="2854971"/>
                </a:lnTo>
                <a:lnTo>
                  <a:pt x="5320675" y="2854971"/>
                </a:lnTo>
                <a:lnTo>
                  <a:pt x="5320675" y="2912738"/>
                </a:lnTo>
                <a:lnTo>
                  <a:pt x="5295968" y="2912738"/>
                </a:lnTo>
                <a:close/>
                <a:moveTo>
                  <a:pt x="5295968" y="2731166"/>
                </a:moveTo>
                <a:lnTo>
                  <a:pt x="5518184" y="2731166"/>
                </a:lnTo>
                <a:lnTo>
                  <a:pt x="5518184" y="2813712"/>
                </a:lnTo>
                <a:lnTo>
                  <a:pt x="5493477" y="2813712"/>
                </a:lnTo>
                <a:lnTo>
                  <a:pt x="5493477" y="2755915"/>
                </a:lnTo>
                <a:lnTo>
                  <a:pt x="5320675" y="2755915"/>
                </a:lnTo>
                <a:lnTo>
                  <a:pt x="5320675" y="2813712"/>
                </a:lnTo>
                <a:lnTo>
                  <a:pt x="5295968" y="2813712"/>
                </a:lnTo>
                <a:close/>
                <a:moveTo>
                  <a:pt x="5323434" y="2673399"/>
                </a:moveTo>
                <a:cubicBezTo>
                  <a:pt x="5276478" y="2673399"/>
                  <a:pt x="5238368" y="2711620"/>
                  <a:pt x="5238368" y="2758682"/>
                </a:cubicBezTo>
                <a:lnTo>
                  <a:pt x="5238368" y="2926481"/>
                </a:lnTo>
                <a:cubicBezTo>
                  <a:pt x="5238368" y="2973543"/>
                  <a:pt x="5276478" y="3011764"/>
                  <a:pt x="5323434" y="3011764"/>
                </a:cubicBezTo>
                <a:lnTo>
                  <a:pt x="5490718" y="3011764"/>
                </a:lnTo>
                <a:cubicBezTo>
                  <a:pt x="5537674" y="3011764"/>
                  <a:pt x="5575755" y="2973543"/>
                  <a:pt x="5575755" y="2926481"/>
                </a:cubicBezTo>
                <a:lnTo>
                  <a:pt x="5575755" y="2758682"/>
                </a:lnTo>
                <a:cubicBezTo>
                  <a:pt x="5575755" y="2711620"/>
                  <a:pt x="5537674" y="2673399"/>
                  <a:pt x="5490718" y="2673399"/>
                </a:cubicBezTo>
                <a:close/>
                <a:moveTo>
                  <a:pt x="0" y="0"/>
                </a:moveTo>
                <a:lnTo>
                  <a:pt x="6058799" y="0"/>
                </a:lnTo>
                <a:lnTo>
                  <a:pt x="6058799" y="3394800"/>
                </a:lnTo>
                <a:lnTo>
                  <a:pt x="0" y="3394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B266B73-B0E3-5042-B776-68E122F0B6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058799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BA585C4-CD60-5E46-A1C5-CAC698664A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33202" y="0"/>
            <a:ext cx="6058799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08A51A1-D591-D541-BDE7-D5AB0DE528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3463200"/>
            <a:ext cx="6058799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00C7B19-F520-DB1E-ECDD-D0414FD1F7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33201" y="3463200"/>
            <a:ext cx="6058799" cy="3394800"/>
          </a:xfrm>
          <a:custGeom>
            <a:avLst/>
            <a:gdLst>
              <a:gd name="connsiteX0" fmla="*/ 5353749 w 6058799"/>
              <a:gd name="connsiteY0" fmla="*/ 3143597 h 3394800"/>
              <a:gd name="connsiteX1" fmla="*/ 5360076 w 6058799"/>
              <a:gd name="connsiteY1" fmla="*/ 3145251 h 3394800"/>
              <a:gd name="connsiteX2" fmla="*/ 5363914 w 6058799"/>
              <a:gd name="connsiteY2" fmla="*/ 3150003 h 3394800"/>
              <a:gd name="connsiteX3" fmla="*/ 5365173 w 6058799"/>
              <a:gd name="connsiteY3" fmla="*/ 3156498 h 3394800"/>
              <a:gd name="connsiteX4" fmla="*/ 5340856 w 6058799"/>
              <a:gd name="connsiteY4" fmla="*/ 3156498 h 3394800"/>
              <a:gd name="connsiteX5" fmla="*/ 5342235 w 6058799"/>
              <a:gd name="connsiteY5" fmla="*/ 3150905 h 3394800"/>
              <a:gd name="connsiteX6" fmla="*/ 5346643 w 6058799"/>
              <a:gd name="connsiteY6" fmla="*/ 3145552 h 3394800"/>
              <a:gd name="connsiteX7" fmla="*/ 5353749 w 6058799"/>
              <a:gd name="connsiteY7" fmla="*/ 3143597 h 3394800"/>
              <a:gd name="connsiteX8" fmla="*/ 5274170 w 6058799"/>
              <a:gd name="connsiteY8" fmla="*/ 3138966 h 3394800"/>
              <a:gd name="connsiteX9" fmla="*/ 5271682 w 6058799"/>
              <a:gd name="connsiteY9" fmla="*/ 3139899 h 3394800"/>
              <a:gd name="connsiteX10" fmla="*/ 5270872 w 6058799"/>
              <a:gd name="connsiteY10" fmla="*/ 3142545 h 3394800"/>
              <a:gd name="connsiteX11" fmla="*/ 5270872 w 6058799"/>
              <a:gd name="connsiteY11" fmla="*/ 3176345 h 3394800"/>
              <a:gd name="connsiteX12" fmla="*/ 5271682 w 6058799"/>
              <a:gd name="connsiteY12" fmla="*/ 3179022 h 3394800"/>
              <a:gd name="connsiteX13" fmla="*/ 5274170 w 6058799"/>
              <a:gd name="connsiteY13" fmla="*/ 3179984 h 3394800"/>
              <a:gd name="connsiteX14" fmla="*/ 5276659 w 6058799"/>
              <a:gd name="connsiteY14" fmla="*/ 3179022 h 3394800"/>
              <a:gd name="connsiteX15" fmla="*/ 5277528 w 6058799"/>
              <a:gd name="connsiteY15" fmla="*/ 3176345 h 3394800"/>
              <a:gd name="connsiteX16" fmla="*/ 5277528 w 6058799"/>
              <a:gd name="connsiteY16" fmla="*/ 3142545 h 3394800"/>
              <a:gd name="connsiteX17" fmla="*/ 5276629 w 6058799"/>
              <a:gd name="connsiteY17" fmla="*/ 3139899 h 3394800"/>
              <a:gd name="connsiteX18" fmla="*/ 5274170 w 6058799"/>
              <a:gd name="connsiteY18" fmla="*/ 3138966 h 3394800"/>
              <a:gd name="connsiteX19" fmla="*/ 5353599 w 6058799"/>
              <a:gd name="connsiteY19" fmla="*/ 3138636 h 3394800"/>
              <a:gd name="connsiteX20" fmla="*/ 5343585 w 6058799"/>
              <a:gd name="connsiteY20" fmla="*/ 3141282 h 3394800"/>
              <a:gd name="connsiteX21" fmla="*/ 5336778 w 6058799"/>
              <a:gd name="connsiteY21" fmla="*/ 3148619 h 3394800"/>
              <a:gd name="connsiteX22" fmla="*/ 5334319 w 6058799"/>
              <a:gd name="connsiteY22" fmla="*/ 3159565 h 3394800"/>
              <a:gd name="connsiteX23" fmla="*/ 5336838 w 6058799"/>
              <a:gd name="connsiteY23" fmla="*/ 3170632 h 3394800"/>
              <a:gd name="connsiteX24" fmla="*/ 5343914 w 6058799"/>
              <a:gd name="connsiteY24" fmla="*/ 3177789 h 3394800"/>
              <a:gd name="connsiteX25" fmla="*/ 5354829 w 6058799"/>
              <a:gd name="connsiteY25" fmla="*/ 3180315 h 3394800"/>
              <a:gd name="connsiteX26" fmla="*/ 5362175 w 6058799"/>
              <a:gd name="connsiteY26" fmla="*/ 3179232 h 3394800"/>
              <a:gd name="connsiteX27" fmla="*/ 5368592 w 6058799"/>
              <a:gd name="connsiteY27" fmla="*/ 3176165 h 3394800"/>
              <a:gd name="connsiteX28" fmla="*/ 5370031 w 6058799"/>
              <a:gd name="connsiteY28" fmla="*/ 3174601 h 3394800"/>
              <a:gd name="connsiteX29" fmla="*/ 5370211 w 6058799"/>
              <a:gd name="connsiteY29" fmla="*/ 3172917 h 3394800"/>
              <a:gd name="connsiteX30" fmla="*/ 5369431 w 6058799"/>
              <a:gd name="connsiteY30" fmla="*/ 3171594 h 3394800"/>
              <a:gd name="connsiteX31" fmla="*/ 5367902 w 6058799"/>
              <a:gd name="connsiteY31" fmla="*/ 3170993 h 3394800"/>
              <a:gd name="connsiteX32" fmla="*/ 5365803 w 6058799"/>
              <a:gd name="connsiteY32" fmla="*/ 3171714 h 3394800"/>
              <a:gd name="connsiteX33" fmla="*/ 5360406 w 6058799"/>
              <a:gd name="connsiteY33" fmla="*/ 3174180 h 3394800"/>
              <a:gd name="connsiteX34" fmla="*/ 5354829 w 6058799"/>
              <a:gd name="connsiteY34" fmla="*/ 3174932 h 3394800"/>
              <a:gd name="connsiteX35" fmla="*/ 5344424 w 6058799"/>
              <a:gd name="connsiteY35" fmla="*/ 3170963 h 3394800"/>
              <a:gd name="connsiteX36" fmla="*/ 5340766 w 6058799"/>
              <a:gd name="connsiteY36" fmla="*/ 3160889 h 3394800"/>
              <a:gd name="connsiteX37" fmla="*/ 5368112 w 6058799"/>
              <a:gd name="connsiteY37" fmla="*/ 3160889 h 3394800"/>
              <a:gd name="connsiteX38" fmla="*/ 5370241 w 6058799"/>
              <a:gd name="connsiteY38" fmla="*/ 3160257 h 3394800"/>
              <a:gd name="connsiteX39" fmla="*/ 5370991 w 6058799"/>
              <a:gd name="connsiteY39" fmla="*/ 3158303 h 3394800"/>
              <a:gd name="connsiteX40" fmla="*/ 5369791 w 6058799"/>
              <a:gd name="connsiteY40" fmla="*/ 3150123 h 3394800"/>
              <a:gd name="connsiteX41" fmla="*/ 5366343 w 6058799"/>
              <a:gd name="connsiteY41" fmla="*/ 3143928 h 3394800"/>
              <a:gd name="connsiteX42" fmla="*/ 5360856 w 6058799"/>
              <a:gd name="connsiteY42" fmla="*/ 3140019 h 3394800"/>
              <a:gd name="connsiteX43" fmla="*/ 5353599 w 6058799"/>
              <a:gd name="connsiteY43" fmla="*/ 3138636 h 3394800"/>
              <a:gd name="connsiteX44" fmla="*/ 5310242 w 6058799"/>
              <a:gd name="connsiteY44" fmla="*/ 3138636 h 3394800"/>
              <a:gd name="connsiteX45" fmla="*/ 5301216 w 6058799"/>
              <a:gd name="connsiteY45" fmla="*/ 3141072 h 3394800"/>
              <a:gd name="connsiteX46" fmla="*/ 5296509 w 6058799"/>
              <a:gd name="connsiteY46" fmla="*/ 3146214 h 3394800"/>
              <a:gd name="connsiteX47" fmla="*/ 5296509 w 6058799"/>
              <a:gd name="connsiteY47" fmla="*/ 3142214 h 3394800"/>
              <a:gd name="connsiteX48" fmla="*/ 5295639 w 6058799"/>
              <a:gd name="connsiteY48" fmla="*/ 3139688 h 3394800"/>
              <a:gd name="connsiteX49" fmla="*/ 5293180 w 6058799"/>
              <a:gd name="connsiteY49" fmla="*/ 3138816 h 3394800"/>
              <a:gd name="connsiteX50" fmla="*/ 5290812 w 6058799"/>
              <a:gd name="connsiteY50" fmla="*/ 3139688 h 3394800"/>
              <a:gd name="connsiteX51" fmla="*/ 5289972 w 6058799"/>
              <a:gd name="connsiteY51" fmla="*/ 3142214 h 3394800"/>
              <a:gd name="connsiteX52" fmla="*/ 5289972 w 6058799"/>
              <a:gd name="connsiteY52" fmla="*/ 3176676 h 3394800"/>
              <a:gd name="connsiteX53" fmla="*/ 5290812 w 6058799"/>
              <a:gd name="connsiteY53" fmla="*/ 3179232 h 3394800"/>
              <a:gd name="connsiteX54" fmla="*/ 5293270 w 6058799"/>
              <a:gd name="connsiteY54" fmla="*/ 3180135 h 3394800"/>
              <a:gd name="connsiteX55" fmla="*/ 5296659 w 6058799"/>
              <a:gd name="connsiteY55" fmla="*/ 3176676 h 3394800"/>
              <a:gd name="connsiteX56" fmla="*/ 5296659 w 6058799"/>
              <a:gd name="connsiteY56" fmla="*/ 3156679 h 3394800"/>
              <a:gd name="connsiteX57" fmla="*/ 5299897 w 6058799"/>
              <a:gd name="connsiteY57" fmla="*/ 3147537 h 3394800"/>
              <a:gd name="connsiteX58" fmla="*/ 5308682 w 6058799"/>
              <a:gd name="connsiteY58" fmla="*/ 3144108 h 3394800"/>
              <a:gd name="connsiteX59" fmla="*/ 5315639 w 6058799"/>
              <a:gd name="connsiteY59" fmla="*/ 3146695 h 3394800"/>
              <a:gd name="connsiteX60" fmla="*/ 5317828 w 6058799"/>
              <a:gd name="connsiteY60" fmla="*/ 3154935 h 3394800"/>
              <a:gd name="connsiteX61" fmla="*/ 5317828 w 6058799"/>
              <a:gd name="connsiteY61" fmla="*/ 3176676 h 3394800"/>
              <a:gd name="connsiteX62" fmla="*/ 5318697 w 6058799"/>
              <a:gd name="connsiteY62" fmla="*/ 3179232 h 3394800"/>
              <a:gd name="connsiteX63" fmla="*/ 5321216 w 6058799"/>
              <a:gd name="connsiteY63" fmla="*/ 3180135 h 3394800"/>
              <a:gd name="connsiteX64" fmla="*/ 5323645 w 6058799"/>
              <a:gd name="connsiteY64" fmla="*/ 3179232 h 3394800"/>
              <a:gd name="connsiteX65" fmla="*/ 5324514 w 6058799"/>
              <a:gd name="connsiteY65" fmla="*/ 3176676 h 3394800"/>
              <a:gd name="connsiteX66" fmla="*/ 5324514 w 6058799"/>
              <a:gd name="connsiteY66" fmla="*/ 3154513 h 3394800"/>
              <a:gd name="connsiteX67" fmla="*/ 5322955 w 6058799"/>
              <a:gd name="connsiteY67" fmla="*/ 3145642 h 3394800"/>
              <a:gd name="connsiteX68" fmla="*/ 5318218 w 6058799"/>
              <a:gd name="connsiteY68" fmla="*/ 3140380 h 3394800"/>
              <a:gd name="connsiteX69" fmla="*/ 5310242 w 6058799"/>
              <a:gd name="connsiteY69" fmla="*/ 3138636 h 3394800"/>
              <a:gd name="connsiteX70" fmla="*/ 5274170 w 6058799"/>
              <a:gd name="connsiteY70" fmla="*/ 3121555 h 3394800"/>
              <a:gd name="connsiteX71" fmla="*/ 5270962 w 6058799"/>
              <a:gd name="connsiteY71" fmla="*/ 3122578 h 3394800"/>
              <a:gd name="connsiteX72" fmla="*/ 5269792 w 6058799"/>
              <a:gd name="connsiteY72" fmla="*/ 3125585 h 3394800"/>
              <a:gd name="connsiteX73" fmla="*/ 5270962 w 6058799"/>
              <a:gd name="connsiteY73" fmla="*/ 3128622 h 3394800"/>
              <a:gd name="connsiteX74" fmla="*/ 5274170 w 6058799"/>
              <a:gd name="connsiteY74" fmla="*/ 3129735 h 3394800"/>
              <a:gd name="connsiteX75" fmla="*/ 5277408 w 6058799"/>
              <a:gd name="connsiteY75" fmla="*/ 3128622 h 3394800"/>
              <a:gd name="connsiteX76" fmla="*/ 5278518 w 6058799"/>
              <a:gd name="connsiteY76" fmla="*/ 3125585 h 3394800"/>
              <a:gd name="connsiteX77" fmla="*/ 5277408 w 6058799"/>
              <a:gd name="connsiteY77" fmla="*/ 3122578 h 3394800"/>
              <a:gd name="connsiteX78" fmla="*/ 5274170 w 6058799"/>
              <a:gd name="connsiteY78" fmla="*/ 3121555 h 3394800"/>
              <a:gd name="connsiteX79" fmla="*/ 5249763 w 6058799"/>
              <a:gd name="connsiteY79" fmla="*/ 3120713 h 3394800"/>
              <a:gd name="connsiteX80" fmla="*/ 5247304 w 6058799"/>
              <a:gd name="connsiteY80" fmla="*/ 3121585 h 3394800"/>
              <a:gd name="connsiteX81" fmla="*/ 5246464 w 6058799"/>
              <a:gd name="connsiteY81" fmla="*/ 3124111 h 3394800"/>
              <a:gd name="connsiteX82" fmla="*/ 5246464 w 6058799"/>
              <a:gd name="connsiteY82" fmla="*/ 3166241 h 3394800"/>
              <a:gd name="connsiteX83" fmla="*/ 5249613 w 6058799"/>
              <a:gd name="connsiteY83" fmla="*/ 3176676 h 3394800"/>
              <a:gd name="connsiteX84" fmla="*/ 5258668 w 6058799"/>
              <a:gd name="connsiteY84" fmla="*/ 3180315 h 3394800"/>
              <a:gd name="connsiteX85" fmla="*/ 5260077 w 6058799"/>
              <a:gd name="connsiteY85" fmla="*/ 3180224 h 3394800"/>
              <a:gd name="connsiteX86" fmla="*/ 5261457 w 6058799"/>
              <a:gd name="connsiteY86" fmla="*/ 3180044 h 3394800"/>
              <a:gd name="connsiteX87" fmla="*/ 5263615 w 6058799"/>
              <a:gd name="connsiteY87" fmla="*/ 3179052 h 3394800"/>
              <a:gd name="connsiteX88" fmla="*/ 5264275 w 6058799"/>
              <a:gd name="connsiteY88" fmla="*/ 3176826 h 3394800"/>
              <a:gd name="connsiteX89" fmla="*/ 5263915 w 6058799"/>
              <a:gd name="connsiteY89" fmla="*/ 3174842 h 3394800"/>
              <a:gd name="connsiteX90" fmla="*/ 5262626 w 6058799"/>
              <a:gd name="connsiteY90" fmla="*/ 3174421 h 3394800"/>
              <a:gd name="connsiteX91" fmla="*/ 5261457 w 6058799"/>
              <a:gd name="connsiteY91" fmla="*/ 3174511 h 3394800"/>
              <a:gd name="connsiteX92" fmla="*/ 5260137 w 6058799"/>
              <a:gd name="connsiteY92" fmla="*/ 3174601 h 3394800"/>
              <a:gd name="connsiteX93" fmla="*/ 5254920 w 6058799"/>
              <a:gd name="connsiteY93" fmla="*/ 3172406 h 3394800"/>
              <a:gd name="connsiteX94" fmla="*/ 5253151 w 6058799"/>
              <a:gd name="connsiteY94" fmla="*/ 3165760 h 3394800"/>
              <a:gd name="connsiteX95" fmla="*/ 5253151 w 6058799"/>
              <a:gd name="connsiteY95" fmla="*/ 3124111 h 3394800"/>
              <a:gd name="connsiteX96" fmla="*/ 5252252 w 6058799"/>
              <a:gd name="connsiteY96" fmla="*/ 3121585 h 3394800"/>
              <a:gd name="connsiteX97" fmla="*/ 5249763 w 6058799"/>
              <a:gd name="connsiteY97" fmla="*/ 3120713 h 3394800"/>
              <a:gd name="connsiteX98" fmla="*/ 5531019 w 6058799"/>
              <a:gd name="connsiteY98" fmla="*/ 3077981 h 3394800"/>
              <a:gd name="connsiteX99" fmla="*/ 5533567 w 6058799"/>
              <a:gd name="connsiteY99" fmla="*/ 3077981 h 3394800"/>
              <a:gd name="connsiteX100" fmla="*/ 5533567 w 6058799"/>
              <a:gd name="connsiteY100" fmla="*/ 3080477 h 3394800"/>
              <a:gd name="connsiteX101" fmla="*/ 5532128 w 6058799"/>
              <a:gd name="connsiteY101" fmla="*/ 3086762 h 3394800"/>
              <a:gd name="connsiteX102" fmla="*/ 5528170 w 6058799"/>
              <a:gd name="connsiteY102" fmla="*/ 3091063 h 3394800"/>
              <a:gd name="connsiteX103" fmla="*/ 5522353 w 6058799"/>
              <a:gd name="connsiteY103" fmla="*/ 3092626 h 3394800"/>
              <a:gd name="connsiteX104" fmla="*/ 5515966 w 6058799"/>
              <a:gd name="connsiteY104" fmla="*/ 3090461 h 3394800"/>
              <a:gd name="connsiteX105" fmla="*/ 5513628 w 6058799"/>
              <a:gd name="connsiteY105" fmla="*/ 3084928 h 3394800"/>
              <a:gd name="connsiteX106" fmla="*/ 5515157 w 6058799"/>
              <a:gd name="connsiteY106" fmla="*/ 3080718 h 3394800"/>
              <a:gd name="connsiteX107" fmla="*/ 5520494 w 6058799"/>
              <a:gd name="connsiteY107" fmla="*/ 3078613 h 3394800"/>
              <a:gd name="connsiteX108" fmla="*/ 5531019 w 6058799"/>
              <a:gd name="connsiteY108" fmla="*/ 3077981 h 3394800"/>
              <a:gd name="connsiteX109" fmla="*/ 5386553 w 6058799"/>
              <a:gd name="connsiteY109" fmla="*/ 3060961 h 3394800"/>
              <a:gd name="connsiteX110" fmla="*/ 5392849 w 6058799"/>
              <a:gd name="connsiteY110" fmla="*/ 3062615 h 3394800"/>
              <a:gd name="connsiteX111" fmla="*/ 5396687 w 6058799"/>
              <a:gd name="connsiteY111" fmla="*/ 3067366 h 3394800"/>
              <a:gd name="connsiteX112" fmla="*/ 5397977 w 6058799"/>
              <a:gd name="connsiteY112" fmla="*/ 3073861 h 3394800"/>
              <a:gd name="connsiteX113" fmla="*/ 5373659 w 6058799"/>
              <a:gd name="connsiteY113" fmla="*/ 3073861 h 3394800"/>
              <a:gd name="connsiteX114" fmla="*/ 5375039 w 6058799"/>
              <a:gd name="connsiteY114" fmla="*/ 3068268 h 3394800"/>
              <a:gd name="connsiteX115" fmla="*/ 5379446 w 6058799"/>
              <a:gd name="connsiteY115" fmla="*/ 3062915 h 3394800"/>
              <a:gd name="connsiteX116" fmla="*/ 5386553 w 6058799"/>
              <a:gd name="connsiteY116" fmla="*/ 3060961 h 3394800"/>
              <a:gd name="connsiteX117" fmla="*/ 5263466 w 6058799"/>
              <a:gd name="connsiteY117" fmla="*/ 3060961 h 3394800"/>
              <a:gd name="connsiteX118" fmla="*/ 5269762 w 6058799"/>
              <a:gd name="connsiteY118" fmla="*/ 3062615 h 3394800"/>
              <a:gd name="connsiteX119" fmla="*/ 5273571 w 6058799"/>
              <a:gd name="connsiteY119" fmla="*/ 3067366 h 3394800"/>
              <a:gd name="connsiteX120" fmla="*/ 5274890 w 6058799"/>
              <a:gd name="connsiteY120" fmla="*/ 3073861 h 3394800"/>
              <a:gd name="connsiteX121" fmla="*/ 5250542 w 6058799"/>
              <a:gd name="connsiteY121" fmla="*/ 3073861 h 3394800"/>
              <a:gd name="connsiteX122" fmla="*/ 5251921 w 6058799"/>
              <a:gd name="connsiteY122" fmla="*/ 3068268 h 3394800"/>
              <a:gd name="connsiteX123" fmla="*/ 5256329 w 6058799"/>
              <a:gd name="connsiteY123" fmla="*/ 3062915 h 3394800"/>
              <a:gd name="connsiteX124" fmla="*/ 5263466 w 6058799"/>
              <a:gd name="connsiteY124" fmla="*/ 3060961 h 3394800"/>
              <a:gd name="connsiteX125" fmla="*/ 5492848 w 6058799"/>
              <a:gd name="connsiteY125" fmla="*/ 3056330 h 3394800"/>
              <a:gd name="connsiteX126" fmla="*/ 5490389 w 6058799"/>
              <a:gd name="connsiteY126" fmla="*/ 3057262 h 3394800"/>
              <a:gd name="connsiteX127" fmla="*/ 5489550 w 6058799"/>
              <a:gd name="connsiteY127" fmla="*/ 3059878 h 3394800"/>
              <a:gd name="connsiteX128" fmla="*/ 5489550 w 6058799"/>
              <a:gd name="connsiteY128" fmla="*/ 3093679 h 3394800"/>
              <a:gd name="connsiteX129" fmla="*/ 5490389 w 6058799"/>
              <a:gd name="connsiteY129" fmla="*/ 3096385 h 3394800"/>
              <a:gd name="connsiteX130" fmla="*/ 5492848 w 6058799"/>
              <a:gd name="connsiteY130" fmla="*/ 3097317 h 3394800"/>
              <a:gd name="connsiteX131" fmla="*/ 5495367 w 6058799"/>
              <a:gd name="connsiteY131" fmla="*/ 3096385 h 3394800"/>
              <a:gd name="connsiteX132" fmla="*/ 5495955 w 6058799"/>
              <a:gd name="connsiteY132" fmla="*/ 3094555 h 3394800"/>
              <a:gd name="connsiteX133" fmla="*/ 5495988 w 6058799"/>
              <a:gd name="connsiteY133" fmla="*/ 3095194 h 3394800"/>
              <a:gd name="connsiteX134" fmla="*/ 5496237 w 6058799"/>
              <a:gd name="connsiteY134" fmla="*/ 3093679 h 3394800"/>
              <a:gd name="connsiteX135" fmla="*/ 5495955 w 6058799"/>
              <a:gd name="connsiteY135" fmla="*/ 3094555 h 3394800"/>
              <a:gd name="connsiteX136" fmla="*/ 5495843 w 6058799"/>
              <a:gd name="connsiteY136" fmla="*/ 3092375 h 3394800"/>
              <a:gd name="connsiteX137" fmla="*/ 5496237 w 6058799"/>
              <a:gd name="connsiteY137" fmla="*/ 3059878 h 3394800"/>
              <a:gd name="connsiteX138" fmla="*/ 5495337 w 6058799"/>
              <a:gd name="connsiteY138" fmla="*/ 3057262 h 3394800"/>
              <a:gd name="connsiteX139" fmla="*/ 5492848 w 6058799"/>
              <a:gd name="connsiteY139" fmla="*/ 3056330 h 3394800"/>
              <a:gd name="connsiteX140" fmla="*/ 5524752 w 6058799"/>
              <a:gd name="connsiteY140" fmla="*/ 3055999 h 3394800"/>
              <a:gd name="connsiteX141" fmla="*/ 5517976 w 6058799"/>
              <a:gd name="connsiteY141" fmla="*/ 3056841 h 3394800"/>
              <a:gd name="connsiteX142" fmla="*/ 5510809 w 6058799"/>
              <a:gd name="connsiteY142" fmla="*/ 3059487 h 3394800"/>
              <a:gd name="connsiteX143" fmla="*/ 5509370 w 6058799"/>
              <a:gd name="connsiteY143" fmla="*/ 3060810 h 3394800"/>
              <a:gd name="connsiteX144" fmla="*/ 5509010 w 6058799"/>
              <a:gd name="connsiteY144" fmla="*/ 3062495 h 3394800"/>
              <a:gd name="connsiteX145" fmla="*/ 5509580 w 6058799"/>
              <a:gd name="connsiteY145" fmla="*/ 3064028 h 3394800"/>
              <a:gd name="connsiteX146" fmla="*/ 5510899 w 6058799"/>
              <a:gd name="connsiteY146" fmla="*/ 3064900 h 3394800"/>
              <a:gd name="connsiteX147" fmla="*/ 5512878 w 6058799"/>
              <a:gd name="connsiteY147" fmla="*/ 3064509 h 3394800"/>
              <a:gd name="connsiteX148" fmla="*/ 5518995 w 6058799"/>
              <a:gd name="connsiteY148" fmla="*/ 3062134 h 3394800"/>
              <a:gd name="connsiteX149" fmla="*/ 5524752 w 6058799"/>
              <a:gd name="connsiteY149" fmla="*/ 3061382 h 3394800"/>
              <a:gd name="connsiteX150" fmla="*/ 5531499 w 6058799"/>
              <a:gd name="connsiteY150" fmla="*/ 3063637 h 3394800"/>
              <a:gd name="connsiteX151" fmla="*/ 5533567 w 6058799"/>
              <a:gd name="connsiteY151" fmla="*/ 3071035 h 3394800"/>
              <a:gd name="connsiteX152" fmla="*/ 5533567 w 6058799"/>
              <a:gd name="connsiteY152" fmla="*/ 3073621 h 3394800"/>
              <a:gd name="connsiteX153" fmla="*/ 5530929 w 6058799"/>
              <a:gd name="connsiteY153" fmla="*/ 3073621 h 3394800"/>
              <a:gd name="connsiteX154" fmla="*/ 5516626 w 6058799"/>
              <a:gd name="connsiteY154" fmla="*/ 3074673 h 3394800"/>
              <a:gd name="connsiteX155" fmla="*/ 5509130 w 6058799"/>
              <a:gd name="connsiteY155" fmla="*/ 3078312 h 3394800"/>
              <a:gd name="connsiteX156" fmla="*/ 5506881 w 6058799"/>
              <a:gd name="connsiteY156" fmla="*/ 3085349 h 3394800"/>
              <a:gd name="connsiteX157" fmla="*/ 5508770 w 6058799"/>
              <a:gd name="connsiteY157" fmla="*/ 3091634 h 3394800"/>
              <a:gd name="connsiteX158" fmla="*/ 5513927 w 6058799"/>
              <a:gd name="connsiteY158" fmla="*/ 3096054 h 3394800"/>
              <a:gd name="connsiteX159" fmla="*/ 5521304 w 6058799"/>
              <a:gd name="connsiteY159" fmla="*/ 3097648 h 3394800"/>
              <a:gd name="connsiteX160" fmla="*/ 5527391 w 6058799"/>
              <a:gd name="connsiteY160" fmla="*/ 3096415 h 3394800"/>
              <a:gd name="connsiteX161" fmla="*/ 5531948 w 6058799"/>
              <a:gd name="connsiteY161" fmla="*/ 3092957 h 3394800"/>
              <a:gd name="connsiteX162" fmla="*/ 5533717 w 6058799"/>
              <a:gd name="connsiteY162" fmla="*/ 3090040 h 3394800"/>
              <a:gd name="connsiteX163" fmla="*/ 5533717 w 6058799"/>
              <a:gd name="connsiteY163" fmla="*/ 3094010 h 3394800"/>
              <a:gd name="connsiteX164" fmla="*/ 5534557 w 6058799"/>
              <a:gd name="connsiteY164" fmla="*/ 3096596 h 3394800"/>
              <a:gd name="connsiteX165" fmla="*/ 5536956 w 6058799"/>
              <a:gd name="connsiteY165" fmla="*/ 3097498 h 3394800"/>
              <a:gd name="connsiteX166" fmla="*/ 5539205 w 6058799"/>
              <a:gd name="connsiteY166" fmla="*/ 3096596 h 3394800"/>
              <a:gd name="connsiteX167" fmla="*/ 5539984 w 6058799"/>
              <a:gd name="connsiteY167" fmla="*/ 3094010 h 3394800"/>
              <a:gd name="connsiteX168" fmla="*/ 5539984 w 6058799"/>
              <a:gd name="connsiteY168" fmla="*/ 3071636 h 3394800"/>
              <a:gd name="connsiteX169" fmla="*/ 5538335 w 6058799"/>
              <a:gd name="connsiteY169" fmla="*/ 3062825 h 3394800"/>
              <a:gd name="connsiteX170" fmla="*/ 5533328 w 6058799"/>
              <a:gd name="connsiteY170" fmla="*/ 3057713 h 3394800"/>
              <a:gd name="connsiteX171" fmla="*/ 5524752 w 6058799"/>
              <a:gd name="connsiteY171" fmla="*/ 3055999 h 3394800"/>
              <a:gd name="connsiteX172" fmla="*/ 5433689 w 6058799"/>
              <a:gd name="connsiteY172" fmla="*/ 3055999 h 3394800"/>
              <a:gd name="connsiteX173" fmla="*/ 5424663 w 6058799"/>
              <a:gd name="connsiteY173" fmla="*/ 3058435 h 3394800"/>
              <a:gd name="connsiteX174" fmla="*/ 5419925 w 6058799"/>
              <a:gd name="connsiteY174" fmla="*/ 3063637 h 3394800"/>
              <a:gd name="connsiteX175" fmla="*/ 5419925 w 6058799"/>
              <a:gd name="connsiteY175" fmla="*/ 3059547 h 3394800"/>
              <a:gd name="connsiteX176" fmla="*/ 5419056 w 6058799"/>
              <a:gd name="connsiteY176" fmla="*/ 3057051 h 3394800"/>
              <a:gd name="connsiteX177" fmla="*/ 5416627 w 6058799"/>
              <a:gd name="connsiteY177" fmla="*/ 3056179 h 3394800"/>
              <a:gd name="connsiteX178" fmla="*/ 5414258 w 6058799"/>
              <a:gd name="connsiteY178" fmla="*/ 3057051 h 3394800"/>
              <a:gd name="connsiteX179" fmla="*/ 5413419 w 6058799"/>
              <a:gd name="connsiteY179" fmla="*/ 3059547 h 3394800"/>
              <a:gd name="connsiteX180" fmla="*/ 5413419 w 6058799"/>
              <a:gd name="connsiteY180" fmla="*/ 3094010 h 3394800"/>
              <a:gd name="connsiteX181" fmla="*/ 5414258 w 6058799"/>
              <a:gd name="connsiteY181" fmla="*/ 3096596 h 3394800"/>
              <a:gd name="connsiteX182" fmla="*/ 5416717 w 6058799"/>
              <a:gd name="connsiteY182" fmla="*/ 3097498 h 3394800"/>
              <a:gd name="connsiteX183" fmla="*/ 5420106 w 6058799"/>
              <a:gd name="connsiteY183" fmla="*/ 3094010 h 3394800"/>
              <a:gd name="connsiteX184" fmla="*/ 5420106 w 6058799"/>
              <a:gd name="connsiteY184" fmla="*/ 3074012 h 3394800"/>
              <a:gd name="connsiteX185" fmla="*/ 5423344 w 6058799"/>
              <a:gd name="connsiteY185" fmla="*/ 3064900 h 3394800"/>
              <a:gd name="connsiteX186" fmla="*/ 5432129 w 6058799"/>
              <a:gd name="connsiteY186" fmla="*/ 3061472 h 3394800"/>
              <a:gd name="connsiteX187" fmla="*/ 5439086 w 6058799"/>
              <a:gd name="connsiteY187" fmla="*/ 3064058 h 3394800"/>
              <a:gd name="connsiteX188" fmla="*/ 5441275 w 6058799"/>
              <a:gd name="connsiteY188" fmla="*/ 3072298 h 3394800"/>
              <a:gd name="connsiteX189" fmla="*/ 5441275 w 6058799"/>
              <a:gd name="connsiteY189" fmla="*/ 3094010 h 3394800"/>
              <a:gd name="connsiteX190" fmla="*/ 5442144 w 6058799"/>
              <a:gd name="connsiteY190" fmla="*/ 3096596 h 3394800"/>
              <a:gd name="connsiteX191" fmla="*/ 5444663 w 6058799"/>
              <a:gd name="connsiteY191" fmla="*/ 3097498 h 3394800"/>
              <a:gd name="connsiteX192" fmla="*/ 5447092 w 6058799"/>
              <a:gd name="connsiteY192" fmla="*/ 3096596 h 3394800"/>
              <a:gd name="connsiteX193" fmla="*/ 5447961 w 6058799"/>
              <a:gd name="connsiteY193" fmla="*/ 3094010 h 3394800"/>
              <a:gd name="connsiteX194" fmla="*/ 5447961 w 6058799"/>
              <a:gd name="connsiteY194" fmla="*/ 3071877 h 3394800"/>
              <a:gd name="connsiteX195" fmla="*/ 5446372 w 6058799"/>
              <a:gd name="connsiteY195" fmla="*/ 3062975 h 3394800"/>
              <a:gd name="connsiteX196" fmla="*/ 5441634 w 6058799"/>
              <a:gd name="connsiteY196" fmla="*/ 3057743 h 3394800"/>
              <a:gd name="connsiteX197" fmla="*/ 5433689 w 6058799"/>
              <a:gd name="connsiteY197" fmla="*/ 3055999 h 3394800"/>
              <a:gd name="connsiteX198" fmla="*/ 5386403 w 6058799"/>
              <a:gd name="connsiteY198" fmla="*/ 3055999 h 3394800"/>
              <a:gd name="connsiteX199" fmla="*/ 5376388 w 6058799"/>
              <a:gd name="connsiteY199" fmla="*/ 3058645 h 3394800"/>
              <a:gd name="connsiteX200" fmla="*/ 5369581 w 6058799"/>
              <a:gd name="connsiteY200" fmla="*/ 3065953 h 3394800"/>
              <a:gd name="connsiteX201" fmla="*/ 5367123 w 6058799"/>
              <a:gd name="connsiteY201" fmla="*/ 3076929 h 3394800"/>
              <a:gd name="connsiteX202" fmla="*/ 5369611 w 6058799"/>
              <a:gd name="connsiteY202" fmla="*/ 3087995 h 3394800"/>
              <a:gd name="connsiteX203" fmla="*/ 5376718 w 6058799"/>
              <a:gd name="connsiteY203" fmla="*/ 3095122 h 3394800"/>
              <a:gd name="connsiteX204" fmla="*/ 5387632 w 6058799"/>
              <a:gd name="connsiteY204" fmla="*/ 3097648 h 3394800"/>
              <a:gd name="connsiteX205" fmla="*/ 5394948 w 6058799"/>
              <a:gd name="connsiteY205" fmla="*/ 3096596 h 3394800"/>
              <a:gd name="connsiteX206" fmla="*/ 5401395 w 6058799"/>
              <a:gd name="connsiteY206" fmla="*/ 3093528 h 3394800"/>
              <a:gd name="connsiteX207" fmla="*/ 5402834 w 6058799"/>
              <a:gd name="connsiteY207" fmla="*/ 3091965 h 3394800"/>
              <a:gd name="connsiteX208" fmla="*/ 5403014 w 6058799"/>
              <a:gd name="connsiteY208" fmla="*/ 3090251 h 3394800"/>
              <a:gd name="connsiteX209" fmla="*/ 5402205 w 6058799"/>
              <a:gd name="connsiteY209" fmla="*/ 3088927 h 3394800"/>
              <a:gd name="connsiteX210" fmla="*/ 5400706 w 6058799"/>
              <a:gd name="connsiteY210" fmla="*/ 3088356 h 3394800"/>
              <a:gd name="connsiteX211" fmla="*/ 5398576 w 6058799"/>
              <a:gd name="connsiteY211" fmla="*/ 3089048 h 3394800"/>
              <a:gd name="connsiteX212" fmla="*/ 5393179 w 6058799"/>
              <a:gd name="connsiteY212" fmla="*/ 3091543 h 3394800"/>
              <a:gd name="connsiteX213" fmla="*/ 5387632 w 6058799"/>
              <a:gd name="connsiteY213" fmla="*/ 3092295 h 3394800"/>
              <a:gd name="connsiteX214" fmla="*/ 5377197 w 6058799"/>
              <a:gd name="connsiteY214" fmla="*/ 3088326 h 3394800"/>
              <a:gd name="connsiteX215" fmla="*/ 5373569 w 6058799"/>
              <a:gd name="connsiteY215" fmla="*/ 3078252 h 3394800"/>
              <a:gd name="connsiteX216" fmla="*/ 5400885 w 6058799"/>
              <a:gd name="connsiteY216" fmla="*/ 3078252 h 3394800"/>
              <a:gd name="connsiteX217" fmla="*/ 5403044 w 6058799"/>
              <a:gd name="connsiteY217" fmla="*/ 3077620 h 3394800"/>
              <a:gd name="connsiteX218" fmla="*/ 5403794 w 6058799"/>
              <a:gd name="connsiteY218" fmla="*/ 3075666 h 3394800"/>
              <a:gd name="connsiteX219" fmla="*/ 5402594 w 6058799"/>
              <a:gd name="connsiteY219" fmla="*/ 3067486 h 3394800"/>
              <a:gd name="connsiteX220" fmla="*/ 5399116 w 6058799"/>
              <a:gd name="connsiteY220" fmla="*/ 3061292 h 3394800"/>
              <a:gd name="connsiteX221" fmla="*/ 5393659 w 6058799"/>
              <a:gd name="connsiteY221" fmla="*/ 3057382 h 3394800"/>
              <a:gd name="connsiteX222" fmla="*/ 5386403 w 6058799"/>
              <a:gd name="connsiteY222" fmla="*/ 3055999 h 3394800"/>
              <a:gd name="connsiteX223" fmla="*/ 5344544 w 6058799"/>
              <a:gd name="connsiteY223" fmla="*/ 3055999 h 3394800"/>
              <a:gd name="connsiteX224" fmla="*/ 5336298 w 6058799"/>
              <a:gd name="connsiteY224" fmla="*/ 3057503 h 3394800"/>
              <a:gd name="connsiteX225" fmla="*/ 5330811 w 6058799"/>
              <a:gd name="connsiteY225" fmla="*/ 3061683 h 3394800"/>
              <a:gd name="connsiteX226" fmla="*/ 5328892 w 6058799"/>
              <a:gd name="connsiteY226" fmla="*/ 3068058 h 3394800"/>
              <a:gd name="connsiteX227" fmla="*/ 5331381 w 6058799"/>
              <a:gd name="connsiteY227" fmla="*/ 3074944 h 3394800"/>
              <a:gd name="connsiteX228" fmla="*/ 5339087 w 6058799"/>
              <a:gd name="connsiteY228" fmla="*/ 3078643 h 3394800"/>
              <a:gd name="connsiteX229" fmla="*/ 5346583 w 6058799"/>
              <a:gd name="connsiteY229" fmla="*/ 3080297 h 3394800"/>
              <a:gd name="connsiteX230" fmla="*/ 5351531 w 6058799"/>
              <a:gd name="connsiteY230" fmla="*/ 3082402 h 3394800"/>
              <a:gd name="connsiteX231" fmla="*/ 5353090 w 6058799"/>
              <a:gd name="connsiteY231" fmla="*/ 3086101 h 3394800"/>
              <a:gd name="connsiteX232" fmla="*/ 5350721 w 6058799"/>
              <a:gd name="connsiteY232" fmla="*/ 3090792 h 3394800"/>
              <a:gd name="connsiteX233" fmla="*/ 5343615 w 6058799"/>
              <a:gd name="connsiteY233" fmla="*/ 3092536 h 3394800"/>
              <a:gd name="connsiteX234" fmla="*/ 5337648 w 6058799"/>
              <a:gd name="connsiteY234" fmla="*/ 3091754 h 3394800"/>
              <a:gd name="connsiteX235" fmla="*/ 5331441 w 6058799"/>
              <a:gd name="connsiteY235" fmla="*/ 3088987 h 3394800"/>
              <a:gd name="connsiteX236" fmla="*/ 5329672 w 6058799"/>
              <a:gd name="connsiteY236" fmla="*/ 3088597 h 3394800"/>
              <a:gd name="connsiteX237" fmla="*/ 5328353 w 6058799"/>
              <a:gd name="connsiteY237" fmla="*/ 3089318 h 3394800"/>
              <a:gd name="connsiteX238" fmla="*/ 5327693 w 6058799"/>
              <a:gd name="connsiteY238" fmla="*/ 3090672 h 3394800"/>
              <a:gd name="connsiteX239" fmla="*/ 5327903 w 6058799"/>
              <a:gd name="connsiteY239" fmla="*/ 3092235 h 3394800"/>
              <a:gd name="connsiteX240" fmla="*/ 5329042 w 6058799"/>
              <a:gd name="connsiteY240" fmla="*/ 3093619 h 3394800"/>
              <a:gd name="connsiteX241" fmla="*/ 5335998 w 6058799"/>
              <a:gd name="connsiteY241" fmla="*/ 3096746 h 3394800"/>
              <a:gd name="connsiteX242" fmla="*/ 5343465 w 6058799"/>
              <a:gd name="connsiteY242" fmla="*/ 3097648 h 3394800"/>
              <a:gd name="connsiteX243" fmla="*/ 5355069 w 6058799"/>
              <a:gd name="connsiteY243" fmla="*/ 3094431 h 3394800"/>
              <a:gd name="connsiteX244" fmla="*/ 5359447 w 6058799"/>
              <a:gd name="connsiteY244" fmla="*/ 3085770 h 3394800"/>
              <a:gd name="connsiteX245" fmla="*/ 5356778 w 6058799"/>
              <a:gd name="connsiteY245" fmla="*/ 3078944 h 3394800"/>
              <a:gd name="connsiteX246" fmla="*/ 5348742 w 6058799"/>
              <a:gd name="connsiteY246" fmla="*/ 3075275 h 3394800"/>
              <a:gd name="connsiteX247" fmla="*/ 5341246 w 6058799"/>
              <a:gd name="connsiteY247" fmla="*/ 3073681 h 3394800"/>
              <a:gd name="connsiteX248" fmla="*/ 5336628 w 6058799"/>
              <a:gd name="connsiteY248" fmla="*/ 3071546 h 3394800"/>
              <a:gd name="connsiteX249" fmla="*/ 5335129 w 6058799"/>
              <a:gd name="connsiteY249" fmla="*/ 3067757 h 3394800"/>
              <a:gd name="connsiteX250" fmla="*/ 5337528 w 6058799"/>
              <a:gd name="connsiteY250" fmla="*/ 3062945 h 3394800"/>
              <a:gd name="connsiteX251" fmla="*/ 5344544 w 6058799"/>
              <a:gd name="connsiteY251" fmla="*/ 3061141 h 3394800"/>
              <a:gd name="connsiteX252" fmla="*/ 5349552 w 6058799"/>
              <a:gd name="connsiteY252" fmla="*/ 3061923 h 3394800"/>
              <a:gd name="connsiteX253" fmla="*/ 5354589 w 6058799"/>
              <a:gd name="connsiteY253" fmla="*/ 3064359 h 3394800"/>
              <a:gd name="connsiteX254" fmla="*/ 5356328 w 6058799"/>
              <a:gd name="connsiteY254" fmla="*/ 3064840 h 3394800"/>
              <a:gd name="connsiteX255" fmla="*/ 5357707 w 6058799"/>
              <a:gd name="connsiteY255" fmla="*/ 3064239 h 3394800"/>
              <a:gd name="connsiteX256" fmla="*/ 5358517 w 6058799"/>
              <a:gd name="connsiteY256" fmla="*/ 3062915 h 3394800"/>
              <a:gd name="connsiteX257" fmla="*/ 5358427 w 6058799"/>
              <a:gd name="connsiteY257" fmla="*/ 3061322 h 3394800"/>
              <a:gd name="connsiteX258" fmla="*/ 5357317 w 6058799"/>
              <a:gd name="connsiteY258" fmla="*/ 3059968 h 3394800"/>
              <a:gd name="connsiteX259" fmla="*/ 5351411 w 6058799"/>
              <a:gd name="connsiteY259" fmla="*/ 3056961 h 3394800"/>
              <a:gd name="connsiteX260" fmla="*/ 5344544 w 6058799"/>
              <a:gd name="connsiteY260" fmla="*/ 3055999 h 3394800"/>
              <a:gd name="connsiteX261" fmla="*/ 5304904 w 6058799"/>
              <a:gd name="connsiteY261" fmla="*/ 3055999 h 3394800"/>
              <a:gd name="connsiteX262" fmla="*/ 5296659 w 6058799"/>
              <a:gd name="connsiteY262" fmla="*/ 3057503 h 3394800"/>
              <a:gd name="connsiteX263" fmla="*/ 5291172 w 6058799"/>
              <a:gd name="connsiteY263" fmla="*/ 3061683 h 3394800"/>
              <a:gd name="connsiteX264" fmla="*/ 5289252 w 6058799"/>
              <a:gd name="connsiteY264" fmla="*/ 3068058 h 3394800"/>
              <a:gd name="connsiteX265" fmla="*/ 5291771 w 6058799"/>
              <a:gd name="connsiteY265" fmla="*/ 3074944 h 3394800"/>
              <a:gd name="connsiteX266" fmla="*/ 5299447 w 6058799"/>
              <a:gd name="connsiteY266" fmla="*/ 3078643 h 3394800"/>
              <a:gd name="connsiteX267" fmla="*/ 5306974 w 6058799"/>
              <a:gd name="connsiteY267" fmla="*/ 3080297 h 3394800"/>
              <a:gd name="connsiteX268" fmla="*/ 5311891 w 6058799"/>
              <a:gd name="connsiteY268" fmla="*/ 3082402 h 3394800"/>
              <a:gd name="connsiteX269" fmla="*/ 5313480 w 6058799"/>
              <a:gd name="connsiteY269" fmla="*/ 3086101 h 3394800"/>
              <a:gd name="connsiteX270" fmla="*/ 5311081 w 6058799"/>
              <a:gd name="connsiteY270" fmla="*/ 3090792 h 3394800"/>
              <a:gd name="connsiteX271" fmla="*/ 5304005 w 6058799"/>
              <a:gd name="connsiteY271" fmla="*/ 3092536 h 3394800"/>
              <a:gd name="connsiteX272" fmla="*/ 5298008 w 6058799"/>
              <a:gd name="connsiteY272" fmla="*/ 3091754 h 3394800"/>
              <a:gd name="connsiteX273" fmla="*/ 5291801 w 6058799"/>
              <a:gd name="connsiteY273" fmla="*/ 3088987 h 3394800"/>
              <a:gd name="connsiteX274" fmla="*/ 5290032 w 6058799"/>
              <a:gd name="connsiteY274" fmla="*/ 3088597 h 3394800"/>
              <a:gd name="connsiteX275" fmla="*/ 5288713 w 6058799"/>
              <a:gd name="connsiteY275" fmla="*/ 3089318 h 3394800"/>
              <a:gd name="connsiteX276" fmla="*/ 5288053 w 6058799"/>
              <a:gd name="connsiteY276" fmla="*/ 3090672 h 3394800"/>
              <a:gd name="connsiteX277" fmla="*/ 5288263 w 6058799"/>
              <a:gd name="connsiteY277" fmla="*/ 3092235 h 3394800"/>
              <a:gd name="connsiteX278" fmla="*/ 5289402 w 6058799"/>
              <a:gd name="connsiteY278" fmla="*/ 3093619 h 3394800"/>
              <a:gd name="connsiteX279" fmla="*/ 5296359 w 6058799"/>
              <a:gd name="connsiteY279" fmla="*/ 3096746 h 3394800"/>
              <a:gd name="connsiteX280" fmla="*/ 5303825 w 6058799"/>
              <a:gd name="connsiteY280" fmla="*/ 3097648 h 3394800"/>
              <a:gd name="connsiteX281" fmla="*/ 5315459 w 6058799"/>
              <a:gd name="connsiteY281" fmla="*/ 3094431 h 3394800"/>
              <a:gd name="connsiteX282" fmla="*/ 5319807 w 6058799"/>
              <a:gd name="connsiteY282" fmla="*/ 3085770 h 3394800"/>
              <a:gd name="connsiteX283" fmla="*/ 5317138 w 6058799"/>
              <a:gd name="connsiteY283" fmla="*/ 3078944 h 3394800"/>
              <a:gd name="connsiteX284" fmla="*/ 5309102 w 6058799"/>
              <a:gd name="connsiteY284" fmla="*/ 3075275 h 3394800"/>
              <a:gd name="connsiteX285" fmla="*/ 5301606 w 6058799"/>
              <a:gd name="connsiteY285" fmla="*/ 3073681 h 3394800"/>
              <a:gd name="connsiteX286" fmla="*/ 5296988 w 6058799"/>
              <a:gd name="connsiteY286" fmla="*/ 3071546 h 3394800"/>
              <a:gd name="connsiteX287" fmla="*/ 5295519 w 6058799"/>
              <a:gd name="connsiteY287" fmla="*/ 3067757 h 3394800"/>
              <a:gd name="connsiteX288" fmla="*/ 5297888 w 6058799"/>
              <a:gd name="connsiteY288" fmla="*/ 3062945 h 3394800"/>
              <a:gd name="connsiteX289" fmla="*/ 5304904 w 6058799"/>
              <a:gd name="connsiteY289" fmla="*/ 3061141 h 3394800"/>
              <a:gd name="connsiteX290" fmla="*/ 5309912 w 6058799"/>
              <a:gd name="connsiteY290" fmla="*/ 3061923 h 3394800"/>
              <a:gd name="connsiteX291" fmla="*/ 5314949 w 6058799"/>
              <a:gd name="connsiteY291" fmla="*/ 3064359 h 3394800"/>
              <a:gd name="connsiteX292" fmla="*/ 5316689 w 6058799"/>
              <a:gd name="connsiteY292" fmla="*/ 3064840 h 3394800"/>
              <a:gd name="connsiteX293" fmla="*/ 5318098 w 6058799"/>
              <a:gd name="connsiteY293" fmla="*/ 3064239 h 3394800"/>
              <a:gd name="connsiteX294" fmla="*/ 5318877 w 6058799"/>
              <a:gd name="connsiteY294" fmla="*/ 3062915 h 3394800"/>
              <a:gd name="connsiteX295" fmla="*/ 5318787 w 6058799"/>
              <a:gd name="connsiteY295" fmla="*/ 3061322 h 3394800"/>
              <a:gd name="connsiteX296" fmla="*/ 5317678 w 6058799"/>
              <a:gd name="connsiteY296" fmla="*/ 3059968 h 3394800"/>
              <a:gd name="connsiteX297" fmla="*/ 5311771 w 6058799"/>
              <a:gd name="connsiteY297" fmla="*/ 3056961 h 3394800"/>
              <a:gd name="connsiteX298" fmla="*/ 5304904 w 6058799"/>
              <a:gd name="connsiteY298" fmla="*/ 3055999 h 3394800"/>
              <a:gd name="connsiteX299" fmla="*/ 5263286 w 6058799"/>
              <a:gd name="connsiteY299" fmla="*/ 3055999 h 3394800"/>
              <a:gd name="connsiteX300" fmla="*/ 5253271 w 6058799"/>
              <a:gd name="connsiteY300" fmla="*/ 3058645 h 3394800"/>
              <a:gd name="connsiteX301" fmla="*/ 5246464 w 6058799"/>
              <a:gd name="connsiteY301" fmla="*/ 3065953 h 3394800"/>
              <a:gd name="connsiteX302" fmla="*/ 5244006 w 6058799"/>
              <a:gd name="connsiteY302" fmla="*/ 3076929 h 3394800"/>
              <a:gd name="connsiteX303" fmla="*/ 5246524 w 6058799"/>
              <a:gd name="connsiteY303" fmla="*/ 3087995 h 3394800"/>
              <a:gd name="connsiteX304" fmla="*/ 5253601 w 6058799"/>
              <a:gd name="connsiteY304" fmla="*/ 3095122 h 3394800"/>
              <a:gd name="connsiteX305" fmla="*/ 5264515 w 6058799"/>
              <a:gd name="connsiteY305" fmla="*/ 3097648 h 3394800"/>
              <a:gd name="connsiteX306" fmla="*/ 5271861 w 6058799"/>
              <a:gd name="connsiteY306" fmla="*/ 3096596 h 3394800"/>
              <a:gd name="connsiteX307" fmla="*/ 5278278 w 6058799"/>
              <a:gd name="connsiteY307" fmla="*/ 3093528 h 3394800"/>
              <a:gd name="connsiteX308" fmla="*/ 5279717 w 6058799"/>
              <a:gd name="connsiteY308" fmla="*/ 3091965 h 3394800"/>
              <a:gd name="connsiteX309" fmla="*/ 5279897 w 6058799"/>
              <a:gd name="connsiteY309" fmla="*/ 3090251 h 3394800"/>
              <a:gd name="connsiteX310" fmla="*/ 5279118 w 6058799"/>
              <a:gd name="connsiteY310" fmla="*/ 3088927 h 3394800"/>
              <a:gd name="connsiteX311" fmla="*/ 5277588 w 6058799"/>
              <a:gd name="connsiteY311" fmla="*/ 3088356 h 3394800"/>
              <a:gd name="connsiteX312" fmla="*/ 5275490 w 6058799"/>
              <a:gd name="connsiteY312" fmla="*/ 3089048 h 3394800"/>
              <a:gd name="connsiteX313" fmla="*/ 5270092 w 6058799"/>
              <a:gd name="connsiteY313" fmla="*/ 3091543 h 3394800"/>
              <a:gd name="connsiteX314" fmla="*/ 5264515 w 6058799"/>
              <a:gd name="connsiteY314" fmla="*/ 3092295 h 3394800"/>
              <a:gd name="connsiteX315" fmla="*/ 5254081 w 6058799"/>
              <a:gd name="connsiteY315" fmla="*/ 3088326 h 3394800"/>
              <a:gd name="connsiteX316" fmla="*/ 5250452 w 6058799"/>
              <a:gd name="connsiteY316" fmla="*/ 3078252 h 3394800"/>
              <a:gd name="connsiteX317" fmla="*/ 5277798 w 6058799"/>
              <a:gd name="connsiteY317" fmla="*/ 3078252 h 3394800"/>
              <a:gd name="connsiteX318" fmla="*/ 5279927 w 6058799"/>
              <a:gd name="connsiteY318" fmla="*/ 3077620 h 3394800"/>
              <a:gd name="connsiteX319" fmla="*/ 5280677 w 6058799"/>
              <a:gd name="connsiteY319" fmla="*/ 3075666 h 3394800"/>
              <a:gd name="connsiteX320" fmla="*/ 5279477 w 6058799"/>
              <a:gd name="connsiteY320" fmla="*/ 3067486 h 3394800"/>
              <a:gd name="connsiteX321" fmla="*/ 5276029 w 6058799"/>
              <a:gd name="connsiteY321" fmla="*/ 3061292 h 3394800"/>
              <a:gd name="connsiteX322" fmla="*/ 5270542 w 6058799"/>
              <a:gd name="connsiteY322" fmla="*/ 3057382 h 3394800"/>
              <a:gd name="connsiteX323" fmla="*/ 5263286 w 6058799"/>
              <a:gd name="connsiteY323" fmla="*/ 3055999 h 3394800"/>
              <a:gd name="connsiteX324" fmla="*/ 5465502 w 6058799"/>
              <a:gd name="connsiteY324" fmla="*/ 3043850 h 3394800"/>
              <a:gd name="connsiteX325" fmla="*/ 5463043 w 6058799"/>
              <a:gd name="connsiteY325" fmla="*/ 3044722 h 3394800"/>
              <a:gd name="connsiteX326" fmla="*/ 5462114 w 6058799"/>
              <a:gd name="connsiteY326" fmla="*/ 3047248 h 3394800"/>
              <a:gd name="connsiteX327" fmla="*/ 5462114 w 6058799"/>
              <a:gd name="connsiteY327" fmla="*/ 3056751 h 3394800"/>
              <a:gd name="connsiteX328" fmla="*/ 5456597 w 6058799"/>
              <a:gd name="connsiteY328" fmla="*/ 3056751 h 3394800"/>
              <a:gd name="connsiteX329" fmla="*/ 5454468 w 6058799"/>
              <a:gd name="connsiteY329" fmla="*/ 3057412 h 3394800"/>
              <a:gd name="connsiteX330" fmla="*/ 5453718 w 6058799"/>
              <a:gd name="connsiteY330" fmla="*/ 3059307 h 3394800"/>
              <a:gd name="connsiteX331" fmla="*/ 5454468 w 6058799"/>
              <a:gd name="connsiteY331" fmla="*/ 3061262 h 3394800"/>
              <a:gd name="connsiteX332" fmla="*/ 5456597 w 6058799"/>
              <a:gd name="connsiteY332" fmla="*/ 3061953 h 3394800"/>
              <a:gd name="connsiteX333" fmla="*/ 5462114 w 6058799"/>
              <a:gd name="connsiteY333" fmla="*/ 3061953 h 3394800"/>
              <a:gd name="connsiteX334" fmla="*/ 5462114 w 6058799"/>
              <a:gd name="connsiteY334" fmla="*/ 3083033 h 3394800"/>
              <a:gd name="connsiteX335" fmla="*/ 5463703 w 6058799"/>
              <a:gd name="connsiteY335" fmla="*/ 3091002 h 3394800"/>
              <a:gd name="connsiteX336" fmla="*/ 5468411 w 6058799"/>
              <a:gd name="connsiteY336" fmla="*/ 3095964 h 3394800"/>
              <a:gd name="connsiteX337" fmla="*/ 5476297 w 6058799"/>
              <a:gd name="connsiteY337" fmla="*/ 3097648 h 3394800"/>
              <a:gd name="connsiteX338" fmla="*/ 5479235 w 6058799"/>
              <a:gd name="connsiteY338" fmla="*/ 3097378 h 3394800"/>
              <a:gd name="connsiteX339" fmla="*/ 5481814 w 6058799"/>
              <a:gd name="connsiteY339" fmla="*/ 3096746 h 3394800"/>
              <a:gd name="connsiteX340" fmla="*/ 5483103 w 6058799"/>
              <a:gd name="connsiteY340" fmla="*/ 3095603 h 3394800"/>
              <a:gd name="connsiteX341" fmla="*/ 5483463 w 6058799"/>
              <a:gd name="connsiteY341" fmla="*/ 3093769 h 3394800"/>
              <a:gd name="connsiteX342" fmla="*/ 5482983 w 6058799"/>
              <a:gd name="connsiteY342" fmla="*/ 3091784 h 3394800"/>
              <a:gd name="connsiteX343" fmla="*/ 5481724 w 6058799"/>
              <a:gd name="connsiteY343" fmla="*/ 3091303 h 3394800"/>
              <a:gd name="connsiteX344" fmla="*/ 5479895 w 6058799"/>
              <a:gd name="connsiteY344" fmla="*/ 3091634 h 3394800"/>
              <a:gd name="connsiteX345" fmla="*/ 5477196 w 6058799"/>
              <a:gd name="connsiteY345" fmla="*/ 3091965 h 3394800"/>
              <a:gd name="connsiteX346" fmla="*/ 5470780 w 6058799"/>
              <a:gd name="connsiteY346" fmla="*/ 3089529 h 3394800"/>
              <a:gd name="connsiteX347" fmla="*/ 5468801 w 6058799"/>
              <a:gd name="connsiteY347" fmla="*/ 3082372 h 3394800"/>
              <a:gd name="connsiteX348" fmla="*/ 5468801 w 6058799"/>
              <a:gd name="connsiteY348" fmla="*/ 3061953 h 3394800"/>
              <a:gd name="connsiteX349" fmla="*/ 5479175 w 6058799"/>
              <a:gd name="connsiteY349" fmla="*/ 3061953 h 3394800"/>
              <a:gd name="connsiteX350" fmla="*/ 5481334 w 6058799"/>
              <a:gd name="connsiteY350" fmla="*/ 3061262 h 3394800"/>
              <a:gd name="connsiteX351" fmla="*/ 5482054 w 6058799"/>
              <a:gd name="connsiteY351" fmla="*/ 3059307 h 3394800"/>
              <a:gd name="connsiteX352" fmla="*/ 5481334 w 6058799"/>
              <a:gd name="connsiteY352" fmla="*/ 3057412 h 3394800"/>
              <a:gd name="connsiteX353" fmla="*/ 5479175 w 6058799"/>
              <a:gd name="connsiteY353" fmla="*/ 3056751 h 3394800"/>
              <a:gd name="connsiteX354" fmla="*/ 5468801 w 6058799"/>
              <a:gd name="connsiteY354" fmla="*/ 3056751 h 3394800"/>
              <a:gd name="connsiteX355" fmla="*/ 5468801 w 6058799"/>
              <a:gd name="connsiteY355" fmla="*/ 3047248 h 3394800"/>
              <a:gd name="connsiteX356" fmla="*/ 5467931 w 6058799"/>
              <a:gd name="connsiteY356" fmla="*/ 3044722 h 3394800"/>
              <a:gd name="connsiteX357" fmla="*/ 5465502 w 6058799"/>
              <a:gd name="connsiteY357" fmla="*/ 3043850 h 3394800"/>
              <a:gd name="connsiteX358" fmla="*/ 5492848 w 6058799"/>
              <a:gd name="connsiteY358" fmla="*/ 3038888 h 3394800"/>
              <a:gd name="connsiteX359" fmla="*/ 5489640 w 6058799"/>
              <a:gd name="connsiteY359" fmla="*/ 3039941 h 3394800"/>
              <a:gd name="connsiteX360" fmla="*/ 5488500 w 6058799"/>
              <a:gd name="connsiteY360" fmla="*/ 3042948 h 3394800"/>
              <a:gd name="connsiteX361" fmla="*/ 5489640 w 6058799"/>
              <a:gd name="connsiteY361" fmla="*/ 3045955 h 3394800"/>
              <a:gd name="connsiteX362" fmla="*/ 5492848 w 6058799"/>
              <a:gd name="connsiteY362" fmla="*/ 3047068 h 3394800"/>
              <a:gd name="connsiteX363" fmla="*/ 5496117 w 6058799"/>
              <a:gd name="connsiteY363" fmla="*/ 3045955 h 3394800"/>
              <a:gd name="connsiteX364" fmla="*/ 5497226 w 6058799"/>
              <a:gd name="connsiteY364" fmla="*/ 3042948 h 3394800"/>
              <a:gd name="connsiteX365" fmla="*/ 5496117 w 6058799"/>
              <a:gd name="connsiteY365" fmla="*/ 3039941 h 3394800"/>
              <a:gd name="connsiteX366" fmla="*/ 5492848 w 6058799"/>
              <a:gd name="connsiteY366" fmla="*/ 3038888 h 3394800"/>
              <a:gd name="connsiteX367" fmla="*/ 5555636 w 6058799"/>
              <a:gd name="connsiteY367" fmla="*/ 3038077 h 3394800"/>
              <a:gd name="connsiteX368" fmla="*/ 5553177 w 6058799"/>
              <a:gd name="connsiteY368" fmla="*/ 3038948 h 3394800"/>
              <a:gd name="connsiteX369" fmla="*/ 5552338 w 6058799"/>
              <a:gd name="connsiteY369" fmla="*/ 3041475 h 3394800"/>
              <a:gd name="connsiteX370" fmla="*/ 5552338 w 6058799"/>
              <a:gd name="connsiteY370" fmla="*/ 3083605 h 3394800"/>
              <a:gd name="connsiteX371" fmla="*/ 5555486 w 6058799"/>
              <a:gd name="connsiteY371" fmla="*/ 3094010 h 3394800"/>
              <a:gd name="connsiteX372" fmla="*/ 5564541 w 6058799"/>
              <a:gd name="connsiteY372" fmla="*/ 3097648 h 3394800"/>
              <a:gd name="connsiteX373" fmla="*/ 5565951 w 6058799"/>
              <a:gd name="connsiteY373" fmla="*/ 3097588 h 3394800"/>
              <a:gd name="connsiteX374" fmla="*/ 5567360 w 6058799"/>
              <a:gd name="connsiteY374" fmla="*/ 3097408 h 3394800"/>
              <a:gd name="connsiteX375" fmla="*/ 5569489 w 6058799"/>
              <a:gd name="connsiteY375" fmla="*/ 3096415 h 3394800"/>
              <a:gd name="connsiteX376" fmla="*/ 5570149 w 6058799"/>
              <a:gd name="connsiteY376" fmla="*/ 3094190 h 3394800"/>
              <a:gd name="connsiteX377" fmla="*/ 5569789 w 6058799"/>
              <a:gd name="connsiteY377" fmla="*/ 3092205 h 3394800"/>
              <a:gd name="connsiteX378" fmla="*/ 5568500 w 6058799"/>
              <a:gd name="connsiteY378" fmla="*/ 3091784 h 3394800"/>
              <a:gd name="connsiteX379" fmla="*/ 5567360 w 6058799"/>
              <a:gd name="connsiteY379" fmla="*/ 3091874 h 3394800"/>
              <a:gd name="connsiteX380" fmla="*/ 5566041 w 6058799"/>
              <a:gd name="connsiteY380" fmla="*/ 3091965 h 3394800"/>
              <a:gd name="connsiteX381" fmla="*/ 5560793 w 6058799"/>
              <a:gd name="connsiteY381" fmla="*/ 3089769 h 3394800"/>
              <a:gd name="connsiteX382" fmla="*/ 5559024 w 6058799"/>
              <a:gd name="connsiteY382" fmla="*/ 3083124 h 3394800"/>
              <a:gd name="connsiteX383" fmla="*/ 5559024 w 6058799"/>
              <a:gd name="connsiteY383" fmla="*/ 3041475 h 3394800"/>
              <a:gd name="connsiteX384" fmla="*/ 5558125 w 6058799"/>
              <a:gd name="connsiteY384" fmla="*/ 3038948 h 3394800"/>
              <a:gd name="connsiteX385" fmla="*/ 5555636 w 6058799"/>
              <a:gd name="connsiteY385" fmla="*/ 3038077 h 3394800"/>
              <a:gd name="connsiteX386" fmla="*/ 5295969 w 6058799"/>
              <a:gd name="connsiteY386" fmla="*/ 2929247 h 3394800"/>
              <a:gd name="connsiteX387" fmla="*/ 5518185 w 6058799"/>
              <a:gd name="connsiteY387" fmla="*/ 2929247 h 3394800"/>
              <a:gd name="connsiteX388" fmla="*/ 5518185 w 6058799"/>
              <a:gd name="connsiteY388" fmla="*/ 2953996 h 3394800"/>
              <a:gd name="connsiteX389" fmla="*/ 5295969 w 6058799"/>
              <a:gd name="connsiteY389" fmla="*/ 2953996 h 3394800"/>
              <a:gd name="connsiteX390" fmla="*/ 5295969 w 6058799"/>
              <a:gd name="connsiteY390" fmla="*/ 2830222 h 3394800"/>
              <a:gd name="connsiteX391" fmla="*/ 5518185 w 6058799"/>
              <a:gd name="connsiteY391" fmla="*/ 2830222 h 3394800"/>
              <a:gd name="connsiteX392" fmla="*/ 5518185 w 6058799"/>
              <a:gd name="connsiteY392" fmla="*/ 2854971 h 3394800"/>
              <a:gd name="connsiteX393" fmla="*/ 5320676 w 6058799"/>
              <a:gd name="connsiteY393" fmla="*/ 2854971 h 3394800"/>
              <a:gd name="connsiteX394" fmla="*/ 5320676 w 6058799"/>
              <a:gd name="connsiteY394" fmla="*/ 2912738 h 3394800"/>
              <a:gd name="connsiteX395" fmla="*/ 5295969 w 6058799"/>
              <a:gd name="connsiteY395" fmla="*/ 2912738 h 3394800"/>
              <a:gd name="connsiteX396" fmla="*/ 5295969 w 6058799"/>
              <a:gd name="connsiteY396" fmla="*/ 2731166 h 3394800"/>
              <a:gd name="connsiteX397" fmla="*/ 5518185 w 6058799"/>
              <a:gd name="connsiteY397" fmla="*/ 2731166 h 3394800"/>
              <a:gd name="connsiteX398" fmla="*/ 5518185 w 6058799"/>
              <a:gd name="connsiteY398" fmla="*/ 2813712 h 3394800"/>
              <a:gd name="connsiteX399" fmla="*/ 5493478 w 6058799"/>
              <a:gd name="connsiteY399" fmla="*/ 2813712 h 3394800"/>
              <a:gd name="connsiteX400" fmla="*/ 5493478 w 6058799"/>
              <a:gd name="connsiteY400" fmla="*/ 2755915 h 3394800"/>
              <a:gd name="connsiteX401" fmla="*/ 5320676 w 6058799"/>
              <a:gd name="connsiteY401" fmla="*/ 2755915 h 3394800"/>
              <a:gd name="connsiteX402" fmla="*/ 5320676 w 6058799"/>
              <a:gd name="connsiteY402" fmla="*/ 2813712 h 3394800"/>
              <a:gd name="connsiteX403" fmla="*/ 5295969 w 6058799"/>
              <a:gd name="connsiteY403" fmla="*/ 2813712 h 3394800"/>
              <a:gd name="connsiteX404" fmla="*/ 5323435 w 6058799"/>
              <a:gd name="connsiteY404" fmla="*/ 2673399 h 3394800"/>
              <a:gd name="connsiteX405" fmla="*/ 5238369 w 6058799"/>
              <a:gd name="connsiteY405" fmla="*/ 2758682 h 3394800"/>
              <a:gd name="connsiteX406" fmla="*/ 5238369 w 6058799"/>
              <a:gd name="connsiteY406" fmla="*/ 2926481 h 3394800"/>
              <a:gd name="connsiteX407" fmla="*/ 5323435 w 6058799"/>
              <a:gd name="connsiteY407" fmla="*/ 3011764 h 3394800"/>
              <a:gd name="connsiteX408" fmla="*/ 5490719 w 6058799"/>
              <a:gd name="connsiteY408" fmla="*/ 3011764 h 3394800"/>
              <a:gd name="connsiteX409" fmla="*/ 5575756 w 6058799"/>
              <a:gd name="connsiteY409" fmla="*/ 2926481 h 3394800"/>
              <a:gd name="connsiteX410" fmla="*/ 5575756 w 6058799"/>
              <a:gd name="connsiteY410" fmla="*/ 2758682 h 3394800"/>
              <a:gd name="connsiteX411" fmla="*/ 5490719 w 6058799"/>
              <a:gd name="connsiteY411" fmla="*/ 2673399 h 3394800"/>
              <a:gd name="connsiteX412" fmla="*/ 0 w 6058799"/>
              <a:gd name="connsiteY412" fmla="*/ 0 h 3394800"/>
              <a:gd name="connsiteX413" fmla="*/ 6058799 w 6058799"/>
              <a:gd name="connsiteY413" fmla="*/ 0 h 3394800"/>
              <a:gd name="connsiteX414" fmla="*/ 6058799 w 6058799"/>
              <a:gd name="connsiteY414" fmla="*/ 3394800 h 3394800"/>
              <a:gd name="connsiteX415" fmla="*/ 0 w 6058799"/>
              <a:gd name="connsiteY415" fmla="*/ 3394800 h 339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6058799" h="3394800">
                <a:moveTo>
                  <a:pt x="5353749" y="3143597"/>
                </a:moveTo>
                <a:cubicBezTo>
                  <a:pt x="5356298" y="3143597"/>
                  <a:pt x="5358397" y="3144169"/>
                  <a:pt x="5360076" y="3145251"/>
                </a:cubicBezTo>
                <a:cubicBezTo>
                  <a:pt x="5361755" y="3146364"/>
                  <a:pt x="5363015" y="3147958"/>
                  <a:pt x="5363914" y="3150003"/>
                </a:cubicBezTo>
                <a:cubicBezTo>
                  <a:pt x="5364664" y="3151837"/>
                  <a:pt x="5365084" y="3154002"/>
                  <a:pt x="5365173" y="3156498"/>
                </a:cubicBezTo>
                <a:lnTo>
                  <a:pt x="5340856" y="3156498"/>
                </a:lnTo>
                <a:cubicBezTo>
                  <a:pt x="5341036" y="3154453"/>
                  <a:pt x="5341516" y="3152589"/>
                  <a:pt x="5342235" y="3150905"/>
                </a:cubicBezTo>
                <a:cubicBezTo>
                  <a:pt x="5343225" y="3148619"/>
                  <a:pt x="5344694" y="3146845"/>
                  <a:pt x="5346643" y="3145552"/>
                </a:cubicBezTo>
                <a:cubicBezTo>
                  <a:pt x="5348592" y="3144259"/>
                  <a:pt x="5350961" y="3143597"/>
                  <a:pt x="5353749" y="3143597"/>
                </a:cubicBezTo>
                <a:close/>
                <a:moveTo>
                  <a:pt x="5274170" y="3138966"/>
                </a:moveTo>
                <a:cubicBezTo>
                  <a:pt x="5273061" y="3138966"/>
                  <a:pt x="5272251" y="3139297"/>
                  <a:pt x="5271682" y="3139899"/>
                </a:cubicBezTo>
                <a:cubicBezTo>
                  <a:pt x="5271142" y="3140500"/>
                  <a:pt x="5270872" y="3141372"/>
                  <a:pt x="5270872" y="3142545"/>
                </a:cubicBezTo>
                <a:lnTo>
                  <a:pt x="5270872" y="3176345"/>
                </a:lnTo>
                <a:cubicBezTo>
                  <a:pt x="5270872" y="3177488"/>
                  <a:pt x="5271142" y="3178390"/>
                  <a:pt x="5271682" y="3179022"/>
                </a:cubicBezTo>
                <a:cubicBezTo>
                  <a:pt x="5272251" y="3179653"/>
                  <a:pt x="5273061" y="3179984"/>
                  <a:pt x="5274170" y="3179984"/>
                </a:cubicBezTo>
                <a:cubicBezTo>
                  <a:pt x="5275250" y="3179984"/>
                  <a:pt x="5276089" y="3179653"/>
                  <a:pt x="5276659" y="3179022"/>
                </a:cubicBezTo>
                <a:cubicBezTo>
                  <a:pt x="5277259" y="3178390"/>
                  <a:pt x="5277528" y="3177488"/>
                  <a:pt x="5277528" y="3176345"/>
                </a:cubicBezTo>
                <a:lnTo>
                  <a:pt x="5277528" y="3142545"/>
                </a:lnTo>
                <a:cubicBezTo>
                  <a:pt x="5277528" y="3141372"/>
                  <a:pt x="5277229" y="3140500"/>
                  <a:pt x="5276629" y="3139899"/>
                </a:cubicBezTo>
                <a:cubicBezTo>
                  <a:pt x="5276029" y="3139297"/>
                  <a:pt x="5275189" y="3138966"/>
                  <a:pt x="5274170" y="3138966"/>
                </a:cubicBezTo>
                <a:close/>
                <a:moveTo>
                  <a:pt x="5353599" y="3138636"/>
                </a:moveTo>
                <a:cubicBezTo>
                  <a:pt x="5349821" y="3138636"/>
                  <a:pt x="5346463" y="3139538"/>
                  <a:pt x="5343585" y="3141282"/>
                </a:cubicBezTo>
                <a:cubicBezTo>
                  <a:pt x="5340706" y="3143056"/>
                  <a:pt x="5338427" y="3145492"/>
                  <a:pt x="5336778" y="3148619"/>
                </a:cubicBezTo>
                <a:cubicBezTo>
                  <a:pt x="5335129" y="3151717"/>
                  <a:pt x="5334319" y="3155356"/>
                  <a:pt x="5334319" y="3159565"/>
                </a:cubicBezTo>
                <a:cubicBezTo>
                  <a:pt x="5334319" y="3163866"/>
                  <a:pt x="5335159" y="3167534"/>
                  <a:pt x="5336838" y="3170632"/>
                </a:cubicBezTo>
                <a:cubicBezTo>
                  <a:pt x="5338517" y="3173729"/>
                  <a:pt x="5340856" y="3176105"/>
                  <a:pt x="5343914" y="3177789"/>
                </a:cubicBezTo>
                <a:cubicBezTo>
                  <a:pt x="5346973" y="3179473"/>
                  <a:pt x="5350601" y="3180315"/>
                  <a:pt x="5354829" y="3180315"/>
                </a:cubicBezTo>
                <a:cubicBezTo>
                  <a:pt x="5357257" y="3180315"/>
                  <a:pt x="5359686" y="3179954"/>
                  <a:pt x="5362175" y="3179232"/>
                </a:cubicBezTo>
                <a:cubicBezTo>
                  <a:pt x="5364634" y="3178511"/>
                  <a:pt x="5366793" y="3177488"/>
                  <a:pt x="5368592" y="3176165"/>
                </a:cubicBezTo>
                <a:cubicBezTo>
                  <a:pt x="5369311" y="3175714"/>
                  <a:pt x="5369791" y="3175203"/>
                  <a:pt x="5370031" y="3174601"/>
                </a:cubicBezTo>
                <a:cubicBezTo>
                  <a:pt x="5370271" y="3174000"/>
                  <a:pt x="5370331" y="3173428"/>
                  <a:pt x="5370211" y="3172917"/>
                </a:cubicBezTo>
                <a:cubicBezTo>
                  <a:pt x="5370061" y="3172376"/>
                  <a:pt x="5369791" y="3171925"/>
                  <a:pt x="5369431" y="3171594"/>
                </a:cubicBezTo>
                <a:cubicBezTo>
                  <a:pt x="5369042" y="3171233"/>
                  <a:pt x="5368532" y="3171023"/>
                  <a:pt x="5367902" y="3170993"/>
                </a:cubicBezTo>
                <a:cubicBezTo>
                  <a:pt x="5367273" y="3170963"/>
                  <a:pt x="5366553" y="3171203"/>
                  <a:pt x="5365803" y="3171714"/>
                </a:cubicBezTo>
                <a:cubicBezTo>
                  <a:pt x="5364034" y="3172857"/>
                  <a:pt x="5362235" y="3173699"/>
                  <a:pt x="5360406" y="3174180"/>
                </a:cubicBezTo>
                <a:cubicBezTo>
                  <a:pt x="5358547" y="3174691"/>
                  <a:pt x="5356688" y="3174932"/>
                  <a:pt x="5354829" y="3174932"/>
                </a:cubicBezTo>
                <a:cubicBezTo>
                  <a:pt x="5350331" y="3174932"/>
                  <a:pt x="5346853" y="3173609"/>
                  <a:pt x="5344424" y="3170963"/>
                </a:cubicBezTo>
                <a:cubicBezTo>
                  <a:pt x="5342205" y="3168587"/>
                  <a:pt x="5341006" y="3165219"/>
                  <a:pt x="5340766" y="3160889"/>
                </a:cubicBezTo>
                <a:lnTo>
                  <a:pt x="5368112" y="3160889"/>
                </a:lnTo>
                <a:cubicBezTo>
                  <a:pt x="5369042" y="3160889"/>
                  <a:pt x="5369761" y="3160678"/>
                  <a:pt x="5370241" y="3160257"/>
                </a:cubicBezTo>
                <a:cubicBezTo>
                  <a:pt x="5370751" y="3159836"/>
                  <a:pt x="5370991" y="3159204"/>
                  <a:pt x="5370991" y="3158303"/>
                </a:cubicBezTo>
                <a:cubicBezTo>
                  <a:pt x="5370991" y="3155295"/>
                  <a:pt x="5370601" y="3152559"/>
                  <a:pt x="5369791" y="3150123"/>
                </a:cubicBezTo>
                <a:cubicBezTo>
                  <a:pt x="5368982" y="3147717"/>
                  <a:pt x="5367842" y="3145642"/>
                  <a:pt x="5366343" y="3143928"/>
                </a:cubicBezTo>
                <a:cubicBezTo>
                  <a:pt x="5364814" y="3142244"/>
                  <a:pt x="5362985" y="3140921"/>
                  <a:pt x="5360856" y="3140019"/>
                </a:cubicBezTo>
                <a:cubicBezTo>
                  <a:pt x="5358697" y="3139117"/>
                  <a:pt x="5356298" y="3138636"/>
                  <a:pt x="5353599" y="3138636"/>
                </a:cubicBezTo>
                <a:close/>
                <a:moveTo>
                  <a:pt x="5310242" y="3138636"/>
                </a:moveTo>
                <a:cubicBezTo>
                  <a:pt x="5306853" y="3138636"/>
                  <a:pt x="5303855" y="3139448"/>
                  <a:pt x="5301216" y="3141072"/>
                </a:cubicBezTo>
                <a:cubicBezTo>
                  <a:pt x="5299237" y="3142334"/>
                  <a:pt x="5297648" y="3144049"/>
                  <a:pt x="5296509" y="3146214"/>
                </a:cubicBezTo>
                <a:lnTo>
                  <a:pt x="5296509" y="3142214"/>
                </a:lnTo>
                <a:cubicBezTo>
                  <a:pt x="5296509" y="3141101"/>
                  <a:pt x="5296209" y="3140260"/>
                  <a:pt x="5295639" y="3139688"/>
                </a:cubicBezTo>
                <a:cubicBezTo>
                  <a:pt x="5295039" y="3139117"/>
                  <a:pt x="5294230" y="3138816"/>
                  <a:pt x="5293180" y="3138816"/>
                </a:cubicBezTo>
                <a:cubicBezTo>
                  <a:pt x="5292161" y="3138816"/>
                  <a:pt x="5291351" y="3139117"/>
                  <a:pt x="5290812" y="3139688"/>
                </a:cubicBezTo>
                <a:cubicBezTo>
                  <a:pt x="5290272" y="3140260"/>
                  <a:pt x="5289972" y="3141101"/>
                  <a:pt x="5289972" y="3142214"/>
                </a:cubicBezTo>
                <a:lnTo>
                  <a:pt x="5289972" y="3176676"/>
                </a:lnTo>
                <a:cubicBezTo>
                  <a:pt x="5289972" y="3177759"/>
                  <a:pt x="5290272" y="3178631"/>
                  <a:pt x="5290812" y="3179232"/>
                </a:cubicBezTo>
                <a:cubicBezTo>
                  <a:pt x="5291351" y="3179833"/>
                  <a:pt x="5292191" y="3180135"/>
                  <a:pt x="5293270" y="3180135"/>
                </a:cubicBezTo>
                <a:cubicBezTo>
                  <a:pt x="5295519" y="3180135"/>
                  <a:pt x="5296659" y="3178992"/>
                  <a:pt x="5296659" y="3176676"/>
                </a:cubicBezTo>
                <a:lnTo>
                  <a:pt x="5296659" y="3156679"/>
                </a:lnTo>
                <a:cubicBezTo>
                  <a:pt x="5296659" y="3152859"/>
                  <a:pt x="5297738" y="3149822"/>
                  <a:pt x="5299897" y="3147537"/>
                </a:cubicBezTo>
                <a:cubicBezTo>
                  <a:pt x="5302086" y="3145251"/>
                  <a:pt x="5304994" y="3144108"/>
                  <a:pt x="5308682" y="3144108"/>
                </a:cubicBezTo>
                <a:cubicBezTo>
                  <a:pt x="5311861" y="3144108"/>
                  <a:pt x="5314200" y="3144981"/>
                  <a:pt x="5315639" y="3146695"/>
                </a:cubicBezTo>
                <a:cubicBezTo>
                  <a:pt x="5317108" y="3148439"/>
                  <a:pt x="5317828" y="3151176"/>
                  <a:pt x="5317828" y="3154935"/>
                </a:cubicBezTo>
                <a:lnTo>
                  <a:pt x="5317828" y="3176676"/>
                </a:lnTo>
                <a:cubicBezTo>
                  <a:pt x="5317828" y="3177759"/>
                  <a:pt x="5318128" y="3178631"/>
                  <a:pt x="5318697" y="3179232"/>
                </a:cubicBezTo>
                <a:cubicBezTo>
                  <a:pt x="5319267" y="3179833"/>
                  <a:pt x="5320107" y="3180135"/>
                  <a:pt x="5321216" y="3180135"/>
                </a:cubicBezTo>
                <a:cubicBezTo>
                  <a:pt x="5322266" y="3180135"/>
                  <a:pt x="5323075" y="3179833"/>
                  <a:pt x="5323645" y="3179232"/>
                </a:cubicBezTo>
                <a:cubicBezTo>
                  <a:pt x="5324215" y="3178631"/>
                  <a:pt x="5324514" y="3177759"/>
                  <a:pt x="5324514" y="3176676"/>
                </a:cubicBezTo>
                <a:lnTo>
                  <a:pt x="5324514" y="3154513"/>
                </a:lnTo>
                <a:cubicBezTo>
                  <a:pt x="5324514" y="3150935"/>
                  <a:pt x="5323975" y="3147988"/>
                  <a:pt x="5322955" y="3145642"/>
                </a:cubicBezTo>
                <a:cubicBezTo>
                  <a:pt x="5321906" y="3143297"/>
                  <a:pt x="5320317" y="3141552"/>
                  <a:pt x="5318218" y="3140380"/>
                </a:cubicBezTo>
                <a:cubicBezTo>
                  <a:pt x="5316089" y="3139237"/>
                  <a:pt x="5313450" y="3138636"/>
                  <a:pt x="5310242" y="3138636"/>
                </a:cubicBezTo>
                <a:close/>
                <a:moveTo>
                  <a:pt x="5274170" y="3121555"/>
                </a:moveTo>
                <a:cubicBezTo>
                  <a:pt x="5272791" y="3121555"/>
                  <a:pt x="5271712" y="3121886"/>
                  <a:pt x="5270962" y="3122578"/>
                </a:cubicBezTo>
                <a:cubicBezTo>
                  <a:pt x="5270182" y="3123269"/>
                  <a:pt x="5269792" y="3124261"/>
                  <a:pt x="5269792" y="3125585"/>
                </a:cubicBezTo>
                <a:cubicBezTo>
                  <a:pt x="5269792" y="3126847"/>
                  <a:pt x="5270182" y="3127870"/>
                  <a:pt x="5270962" y="3128622"/>
                </a:cubicBezTo>
                <a:cubicBezTo>
                  <a:pt x="5271712" y="3129344"/>
                  <a:pt x="5272791" y="3129735"/>
                  <a:pt x="5274170" y="3129735"/>
                </a:cubicBezTo>
                <a:cubicBezTo>
                  <a:pt x="5275579" y="3129735"/>
                  <a:pt x="5276659" y="3129344"/>
                  <a:pt x="5277408" y="3128622"/>
                </a:cubicBezTo>
                <a:cubicBezTo>
                  <a:pt x="5278158" y="3127870"/>
                  <a:pt x="5278518" y="3126847"/>
                  <a:pt x="5278518" y="3125585"/>
                </a:cubicBezTo>
                <a:cubicBezTo>
                  <a:pt x="5278518" y="3124261"/>
                  <a:pt x="5278158" y="3123269"/>
                  <a:pt x="5277408" y="3122578"/>
                </a:cubicBezTo>
                <a:cubicBezTo>
                  <a:pt x="5276659" y="3121886"/>
                  <a:pt x="5275579" y="3121555"/>
                  <a:pt x="5274170" y="3121555"/>
                </a:cubicBezTo>
                <a:close/>
                <a:moveTo>
                  <a:pt x="5249763" y="3120713"/>
                </a:moveTo>
                <a:cubicBezTo>
                  <a:pt x="5248683" y="3120713"/>
                  <a:pt x="5247843" y="3121014"/>
                  <a:pt x="5247304" y="3121585"/>
                </a:cubicBezTo>
                <a:cubicBezTo>
                  <a:pt x="5246764" y="3122156"/>
                  <a:pt x="5246464" y="3122999"/>
                  <a:pt x="5246464" y="3124111"/>
                </a:cubicBezTo>
                <a:lnTo>
                  <a:pt x="5246464" y="3166241"/>
                </a:lnTo>
                <a:cubicBezTo>
                  <a:pt x="5246464" y="3170782"/>
                  <a:pt x="5247514" y="3174240"/>
                  <a:pt x="5249613" y="3176676"/>
                </a:cubicBezTo>
                <a:cubicBezTo>
                  <a:pt x="5251682" y="3179082"/>
                  <a:pt x="5254710" y="3180315"/>
                  <a:pt x="5258668" y="3180315"/>
                </a:cubicBezTo>
                <a:cubicBezTo>
                  <a:pt x="5259118" y="3180315"/>
                  <a:pt x="5259568" y="3180285"/>
                  <a:pt x="5260077" y="3180224"/>
                </a:cubicBezTo>
                <a:cubicBezTo>
                  <a:pt x="5260557" y="3180165"/>
                  <a:pt x="5261037" y="3180104"/>
                  <a:pt x="5261457" y="3180044"/>
                </a:cubicBezTo>
                <a:cubicBezTo>
                  <a:pt x="5262446" y="3179894"/>
                  <a:pt x="5263166" y="3179563"/>
                  <a:pt x="5263615" y="3179052"/>
                </a:cubicBezTo>
                <a:cubicBezTo>
                  <a:pt x="5264065" y="3178571"/>
                  <a:pt x="5264275" y="3177819"/>
                  <a:pt x="5264275" y="3176826"/>
                </a:cubicBezTo>
                <a:cubicBezTo>
                  <a:pt x="5264275" y="3175834"/>
                  <a:pt x="5264155" y="3175173"/>
                  <a:pt x="5263915" y="3174842"/>
                </a:cubicBezTo>
                <a:cubicBezTo>
                  <a:pt x="5263645" y="3174511"/>
                  <a:pt x="5263226" y="3174391"/>
                  <a:pt x="5262626" y="3174421"/>
                </a:cubicBezTo>
                <a:cubicBezTo>
                  <a:pt x="5262236" y="3174421"/>
                  <a:pt x="5261846" y="3174451"/>
                  <a:pt x="5261457" y="3174511"/>
                </a:cubicBezTo>
                <a:cubicBezTo>
                  <a:pt x="5261097" y="3174571"/>
                  <a:pt x="5260647" y="3174601"/>
                  <a:pt x="5260137" y="3174601"/>
                </a:cubicBezTo>
                <a:cubicBezTo>
                  <a:pt x="5257859" y="3174601"/>
                  <a:pt x="5256089" y="3173879"/>
                  <a:pt x="5254920" y="3172406"/>
                </a:cubicBezTo>
                <a:cubicBezTo>
                  <a:pt x="5253751" y="3170963"/>
                  <a:pt x="5253151" y="3168737"/>
                  <a:pt x="5253151" y="3165760"/>
                </a:cubicBezTo>
                <a:lnTo>
                  <a:pt x="5253151" y="3124111"/>
                </a:lnTo>
                <a:cubicBezTo>
                  <a:pt x="5253151" y="3122999"/>
                  <a:pt x="5252851" y="3122156"/>
                  <a:pt x="5252252" y="3121585"/>
                </a:cubicBezTo>
                <a:cubicBezTo>
                  <a:pt x="5251652" y="3121014"/>
                  <a:pt x="5250812" y="3120713"/>
                  <a:pt x="5249763" y="3120713"/>
                </a:cubicBezTo>
                <a:close/>
                <a:moveTo>
                  <a:pt x="5531019" y="3077981"/>
                </a:moveTo>
                <a:lnTo>
                  <a:pt x="5533567" y="3077981"/>
                </a:lnTo>
                <a:lnTo>
                  <a:pt x="5533567" y="3080477"/>
                </a:lnTo>
                <a:cubicBezTo>
                  <a:pt x="5533567" y="3082853"/>
                  <a:pt x="5533088" y="3084928"/>
                  <a:pt x="5532128" y="3086762"/>
                </a:cubicBezTo>
                <a:cubicBezTo>
                  <a:pt x="5531168" y="3088566"/>
                  <a:pt x="5529849" y="3090010"/>
                  <a:pt x="5528170" y="3091063"/>
                </a:cubicBezTo>
                <a:cubicBezTo>
                  <a:pt x="5526491" y="3092085"/>
                  <a:pt x="5524572" y="3092626"/>
                  <a:pt x="5522353" y="3092626"/>
                </a:cubicBezTo>
                <a:cubicBezTo>
                  <a:pt x="5519654" y="3092626"/>
                  <a:pt x="5517526" y="3091904"/>
                  <a:pt x="5515966" y="3090461"/>
                </a:cubicBezTo>
                <a:cubicBezTo>
                  <a:pt x="5514407" y="3089048"/>
                  <a:pt x="5513628" y="3087183"/>
                  <a:pt x="5513628" y="3084928"/>
                </a:cubicBezTo>
                <a:cubicBezTo>
                  <a:pt x="5513628" y="3083124"/>
                  <a:pt x="5514137" y="3081710"/>
                  <a:pt x="5515157" y="3080718"/>
                </a:cubicBezTo>
                <a:cubicBezTo>
                  <a:pt x="5516176" y="3079726"/>
                  <a:pt x="5517946" y="3079034"/>
                  <a:pt x="5520494" y="3078613"/>
                </a:cubicBezTo>
                <a:cubicBezTo>
                  <a:pt x="5523073" y="3078192"/>
                  <a:pt x="5526551" y="3077981"/>
                  <a:pt x="5531019" y="3077981"/>
                </a:cubicBezTo>
                <a:close/>
                <a:moveTo>
                  <a:pt x="5386553" y="3060961"/>
                </a:moveTo>
                <a:cubicBezTo>
                  <a:pt x="5389072" y="3060961"/>
                  <a:pt x="5391200" y="3061532"/>
                  <a:pt x="5392849" y="3062615"/>
                </a:cubicBezTo>
                <a:cubicBezTo>
                  <a:pt x="5394529" y="3063727"/>
                  <a:pt x="5395818" y="3065291"/>
                  <a:pt x="5396687" y="3067366"/>
                </a:cubicBezTo>
                <a:cubicBezTo>
                  <a:pt x="5397467" y="3069201"/>
                  <a:pt x="5397887" y="3071366"/>
                  <a:pt x="5397977" y="3073861"/>
                </a:cubicBezTo>
                <a:lnTo>
                  <a:pt x="5373659" y="3073861"/>
                </a:lnTo>
                <a:cubicBezTo>
                  <a:pt x="5373839" y="3071787"/>
                  <a:pt x="5374289" y="3069922"/>
                  <a:pt x="5375039" y="3068268"/>
                </a:cubicBezTo>
                <a:cubicBezTo>
                  <a:pt x="5375998" y="3065983"/>
                  <a:pt x="5377497" y="3064209"/>
                  <a:pt x="5379446" y="3062915"/>
                </a:cubicBezTo>
                <a:cubicBezTo>
                  <a:pt x="5381395" y="3061622"/>
                  <a:pt x="5383764" y="3060961"/>
                  <a:pt x="5386553" y="3060961"/>
                </a:cubicBezTo>
                <a:close/>
                <a:moveTo>
                  <a:pt x="5263466" y="3060961"/>
                </a:moveTo>
                <a:cubicBezTo>
                  <a:pt x="5265984" y="3060961"/>
                  <a:pt x="5268083" y="3061532"/>
                  <a:pt x="5269762" y="3062615"/>
                </a:cubicBezTo>
                <a:cubicBezTo>
                  <a:pt x="5271441" y="3063727"/>
                  <a:pt x="5272701" y="3065291"/>
                  <a:pt x="5273571" y="3067366"/>
                </a:cubicBezTo>
                <a:cubicBezTo>
                  <a:pt x="5274350" y="3069201"/>
                  <a:pt x="5274800" y="3071366"/>
                  <a:pt x="5274890" y="3073861"/>
                </a:cubicBezTo>
                <a:lnTo>
                  <a:pt x="5250542" y="3073861"/>
                </a:lnTo>
                <a:cubicBezTo>
                  <a:pt x="5250752" y="3071787"/>
                  <a:pt x="5251202" y="3069922"/>
                  <a:pt x="5251921" y="3068268"/>
                </a:cubicBezTo>
                <a:cubicBezTo>
                  <a:pt x="5252911" y="3065983"/>
                  <a:pt x="5254380" y="3064209"/>
                  <a:pt x="5256329" y="3062915"/>
                </a:cubicBezTo>
                <a:cubicBezTo>
                  <a:pt x="5258278" y="3061622"/>
                  <a:pt x="5260647" y="3060961"/>
                  <a:pt x="5263466" y="3060961"/>
                </a:cubicBezTo>
                <a:close/>
                <a:moveTo>
                  <a:pt x="5492848" y="3056330"/>
                </a:moveTo>
                <a:cubicBezTo>
                  <a:pt x="5491769" y="3056330"/>
                  <a:pt x="5490929" y="3056630"/>
                  <a:pt x="5490389" y="3057262"/>
                </a:cubicBezTo>
                <a:cubicBezTo>
                  <a:pt x="5489850" y="3057863"/>
                  <a:pt x="5489550" y="3058736"/>
                  <a:pt x="5489550" y="3059878"/>
                </a:cubicBezTo>
                <a:lnTo>
                  <a:pt x="5489550" y="3093679"/>
                </a:lnTo>
                <a:cubicBezTo>
                  <a:pt x="5489550" y="3094852"/>
                  <a:pt x="5489850" y="3095754"/>
                  <a:pt x="5490389" y="3096385"/>
                </a:cubicBezTo>
                <a:cubicBezTo>
                  <a:pt x="5490929" y="3097017"/>
                  <a:pt x="5491769" y="3097317"/>
                  <a:pt x="5492848" y="3097317"/>
                </a:cubicBezTo>
                <a:cubicBezTo>
                  <a:pt x="5493958" y="3097317"/>
                  <a:pt x="5494797" y="3097017"/>
                  <a:pt x="5495367" y="3096385"/>
                </a:cubicBezTo>
                <a:lnTo>
                  <a:pt x="5495955" y="3094555"/>
                </a:lnTo>
                <a:lnTo>
                  <a:pt x="5495988" y="3095194"/>
                </a:lnTo>
                <a:cubicBezTo>
                  <a:pt x="5496059" y="3095219"/>
                  <a:pt x="5496147" y="3094521"/>
                  <a:pt x="5496237" y="3093679"/>
                </a:cubicBezTo>
                <a:lnTo>
                  <a:pt x="5495955" y="3094555"/>
                </a:lnTo>
                <a:lnTo>
                  <a:pt x="5495843" y="3092375"/>
                </a:lnTo>
                <a:cubicBezTo>
                  <a:pt x="5495802" y="3088281"/>
                  <a:pt x="5495892" y="3078989"/>
                  <a:pt x="5496237" y="3059878"/>
                </a:cubicBezTo>
                <a:cubicBezTo>
                  <a:pt x="5496237" y="3058736"/>
                  <a:pt x="5495937" y="3057863"/>
                  <a:pt x="5495337" y="3057262"/>
                </a:cubicBezTo>
                <a:cubicBezTo>
                  <a:pt x="5494737" y="3056630"/>
                  <a:pt x="5493898" y="3056330"/>
                  <a:pt x="5492848" y="3056330"/>
                </a:cubicBezTo>
                <a:close/>
                <a:moveTo>
                  <a:pt x="5524752" y="3055999"/>
                </a:moveTo>
                <a:cubicBezTo>
                  <a:pt x="5522593" y="3055999"/>
                  <a:pt x="5520344" y="3056270"/>
                  <a:pt x="5517976" y="3056841"/>
                </a:cubicBezTo>
                <a:cubicBezTo>
                  <a:pt x="5515637" y="3057382"/>
                  <a:pt x="5513238" y="3058254"/>
                  <a:pt x="5510809" y="3059487"/>
                </a:cubicBezTo>
                <a:cubicBezTo>
                  <a:pt x="5510179" y="3059818"/>
                  <a:pt x="5509670" y="3060239"/>
                  <a:pt x="5509370" y="3060810"/>
                </a:cubicBezTo>
                <a:cubicBezTo>
                  <a:pt x="5509070" y="3061352"/>
                  <a:pt x="5508950" y="3061923"/>
                  <a:pt x="5509010" y="3062495"/>
                </a:cubicBezTo>
                <a:cubicBezTo>
                  <a:pt x="5509070" y="3063066"/>
                  <a:pt x="5509250" y="3063577"/>
                  <a:pt x="5509580" y="3064028"/>
                </a:cubicBezTo>
                <a:cubicBezTo>
                  <a:pt x="5509909" y="3064449"/>
                  <a:pt x="5510359" y="3064750"/>
                  <a:pt x="5510899" y="3064900"/>
                </a:cubicBezTo>
                <a:cubicBezTo>
                  <a:pt x="5511469" y="3065021"/>
                  <a:pt x="5512128" y="3064900"/>
                  <a:pt x="5512878" y="3064509"/>
                </a:cubicBezTo>
                <a:cubicBezTo>
                  <a:pt x="5515037" y="3063427"/>
                  <a:pt x="5517046" y="3062615"/>
                  <a:pt x="5518995" y="3062134"/>
                </a:cubicBezTo>
                <a:cubicBezTo>
                  <a:pt x="5520914" y="3061622"/>
                  <a:pt x="5522833" y="3061382"/>
                  <a:pt x="5524752" y="3061382"/>
                </a:cubicBezTo>
                <a:cubicBezTo>
                  <a:pt x="5527870" y="3061382"/>
                  <a:pt x="5530119" y="3062134"/>
                  <a:pt x="5531499" y="3063637"/>
                </a:cubicBezTo>
                <a:cubicBezTo>
                  <a:pt x="5532878" y="3065171"/>
                  <a:pt x="5533567" y="3067637"/>
                  <a:pt x="5533567" y="3071035"/>
                </a:cubicBezTo>
                <a:lnTo>
                  <a:pt x="5533567" y="3073621"/>
                </a:lnTo>
                <a:lnTo>
                  <a:pt x="5530929" y="3073621"/>
                </a:lnTo>
                <a:cubicBezTo>
                  <a:pt x="5524902" y="3073621"/>
                  <a:pt x="5520104" y="3073982"/>
                  <a:pt x="5516626" y="3074673"/>
                </a:cubicBezTo>
                <a:cubicBezTo>
                  <a:pt x="5513148" y="3075395"/>
                  <a:pt x="5510659" y="3076628"/>
                  <a:pt x="5509130" y="3078312"/>
                </a:cubicBezTo>
                <a:cubicBezTo>
                  <a:pt x="5507631" y="3080026"/>
                  <a:pt x="5506881" y="3082372"/>
                  <a:pt x="5506881" y="3085349"/>
                </a:cubicBezTo>
                <a:cubicBezTo>
                  <a:pt x="5506881" y="3087664"/>
                  <a:pt x="5507511" y="3089739"/>
                  <a:pt x="5508770" y="3091634"/>
                </a:cubicBezTo>
                <a:cubicBezTo>
                  <a:pt x="5510030" y="3093498"/>
                  <a:pt x="5511738" y="3094972"/>
                  <a:pt x="5513927" y="3096054"/>
                </a:cubicBezTo>
                <a:cubicBezTo>
                  <a:pt x="5516086" y="3097137"/>
                  <a:pt x="5518545" y="3097648"/>
                  <a:pt x="5521304" y="3097648"/>
                </a:cubicBezTo>
                <a:cubicBezTo>
                  <a:pt x="5523553" y="3097648"/>
                  <a:pt x="5525561" y="3097257"/>
                  <a:pt x="5527391" y="3096415"/>
                </a:cubicBezTo>
                <a:cubicBezTo>
                  <a:pt x="5529190" y="3095603"/>
                  <a:pt x="5530719" y="3094431"/>
                  <a:pt x="5531948" y="3092957"/>
                </a:cubicBezTo>
                <a:cubicBezTo>
                  <a:pt x="5532668" y="3092085"/>
                  <a:pt x="5533268" y="3091122"/>
                  <a:pt x="5533717" y="3090040"/>
                </a:cubicBezTo>
                <a:lnTo>
                  <a:pt x="5533717" y="3094010"/>
                </a:lnTo>
                <a:cubicBezTo>
                  <a:pt x="5533717" y="3095122"/>
                  <a:pt x="5534017" y="3095964"/>
                  <a:pt x="5534557" y="3096596"/>
                </a:cubicBezTo>
                <a:cubicBezTo>
                  <a:pt x="5535097" y="3097197"/>
                  <a:pt x="5535906" y="3097498"/>
                  <a:pt x="5536956" y="3097498"/>
                </a:cubicBezTo>
                <a:cubicBezTo>
                  <a:pt x="5537945" y="3097498"/>
                  <a:pt x="5538695" y="3097197"/>
                  <a:pt x="5539205" y="3096596"/>
                </a:cubicBezTo>
                <a:cubicBezTo>
                  <a:pt x="5539744" y="3095964"/>
                  <a:pt x="5539984" y="3095122"/>
                  <a:pt x="5539984" y="3094010"/>
                </a:cubicBezTo>
                <a:lnTo>
                  <a:pt x="5539984" y="3071636"/>
                </a:lnTo>
                <a:cubicBezTo>
                  <a:pt x="5539984" y="3068058"/>
                  <a:pt x="5539444" y="3065111"/>
                  <a:pt x="5538335" y="3062825"/>
                </a:cubicBezTo>
                <a:cubicBezTo>
                  <a:pt x="5537255" y="3060540"/>
                  <a:pt x="5535577" y="3058826"/>
                  <a:pt x="5533328" y="3057713"/>
                </a:cubicBezTo>
                <a:cubicBezTo>
                  <a:pt x="5531079" y="3056570"/>
                  <a:pt x="5528200" y="3055999"/>
                  <a:pt x="5524752" y="3055999"/>
                </a:cubicBezTo>
                <a:close/>
                <a:moveTo>
                  <a:pt x="5433689" y="3055999"/>
                </a:moveTo>
                <a:cubicBezTo>
                  <a:pt x="5430300" y="3055999"/>
                  <a:pt x="5427272" y="3056811"/>
                  <a:pt x="5424663" y="3058435"/>
                </a:cubicBezTo>
                <a:cubicBezTo>
                  <a:pt x="5422654" y="3059698"/>
                  <a:pt x="5421065" y="3061442"/>
                  <a:pt x="5419925" y="3063637"/>
                </a:cubicBezTo>
                <a:lnTo>
                  <a:pt x="5419925" y="3059547"/>
                </a:lnTo>
                <a:cubicBezTo>
                  <a:pt x="5419925" y="3058465"/>
                  <a:pt x="5419656" y="3057623"/>
                  <a:pt x="5419056" y="3057051"/>
                </a:cubicBezTo>
                <a:cubicBezTo>
                  <a:pt x="5418486" y="3056450"/>
                  <a:pt x="5417677" y="3056179"/>
                  <a:pt x="5416627" y="3056179"/>
                </a:cubicBezTo>
                <a:cubicBezTo>
                  <a:pt x="5415608" y="3056179"/>
                  <a:pt x="5414798" y="3056450"/>
                  <a:pt x="5414258" y="3057051"/>
                </a:cubicBezTo>
                <a:cubicBezTo>
                  <a:pt x="5413689" y="3057623"/>
                  <a:pt x="5413419" y="3058465"/>
                  <a:pt x="5413419" y="3059547"/>
                </a:cubicBezTo>
                <a:lnTo>
                  <a:pt x="5413419" y="3094010"/>
                </a:lnTo>
                <a:cubicBezTo>
                  <a:pt x="5413419" y="3095122"/>
                  <a:pt x="5413689" y="3095964"/>
                  <a:pt x="5414258" y="3096596"/>
                </a:cubicBezTo>
                <a:cubicBezTo>
                  <a:pt x="5414798" y="3097197"/>
                  <a:pt x="5415608" y="3097498"/>
                  <a:pt x="5416717" y="3097498"/>
                </a:cubicBezTo>
                <a:cubicBezTo>
                  <a:pt x="5418966" y="3097498"/>
                  <a:pt x="5420106" y="3096325"/>
                  <a:pt x="5420106" y="3094010"/>
                </a:cubicBezTo>
                <a:lnTo>
                  <a:pt x="5420106" y="3074012"/>
                </a:lnTo>
                <a:cubicBezTo>
                  <a:pt x="5420106" y="3070223"/>
                  <a:pt x="5421185" y="3067186"/>
                  <a:pt x="5423344" y="3064900"/>
                </a:cubicBezTo>
                <a:cubicBezTo>
                  <a:pt x="5425533" y="3062615"/>
                  <a:pt x="5428441" y="3061472"/>
                  <a:pt x="5432129" y="3061472"/>
                </a:cubicBezTo>
                <a:cubicBezTo>
                  <a:pt x="5435308" y="3061472"/>
                  <a:pt x="5437647" y="3062344"/>
                  <a:pt x="5439086" y="3064058"/>
                </a:cubicBezTo>
                <a:cubicBezTo>
                  <a:pt x="5440555" y="3065802"/>
                  <a:pt x="5441275" y="3068539"/>
                  <a:pt x="5441275" y="3072298"/>
                </a:cubicBezTo>
                <a:lnTo>
                  <a:pt x="5441275" y="3094010"/>
                </a:lnTo>
                <a:cubicBezTo>
                  <a:pt x="5441275" y="3095122"/>
                  <a:pt x="5441574" y="3095964"/>
                  <a:pt x="5442144" y="3096596"/>
                </a:cubicBezTo>
                <a:cubicBezTo>
                  <a:pt x="5442714" y="3097197"/>
                  <a:pt x="5443553" y="3097498"/>
                  <a:pt x="5444663" y="3097498"/>
                </a:cubicBezTo>
                <a:cubicBezTo>
                  <a:pt x="5445712" y="3097498"/>
                  <a:pt x="5446522" y="3097197"/>
                  <a:pt x="5447092" y="3096596"/>
                </a:cubicBezTo>
                <a:cubicBezTo>
                  <a:pt x="5447661" y="3095964"/>
                  <a:pt x="5447961" y="3095122"/>
                  <a:pt x="5447961" y="3094010"/>
                </a:cubicBezTo>
                <a:lnTo>
                  <a:pt x="5447961" y="3071877"/>
                </a:lnTo>
                <a:cubicBezTo>
                  <a:pt x="5447961" y="3068298"/>
                  <a:pt x="5447422" y="3065321"/>
                  <a:pt x="5446372" y="3062975"/>
                </a:cubicBezTo>
                <a:cubicBezTo>
                  <a:pt x="5445352" y="3060660"/>
                  <a:pt x="5443764" y="3058916"/>
                  <a:pt x="5441634" y="3057743"/>
                </a:cubicBezTo>
                <a:cubicBezTo>
                  <a:pt x="5439536" y="3056600"/>
                  <a:pt x="5436867" y="3055999"/>
                  <a:pt x="5433689" y="3055999"/>
                </a:cubicBezTo>
                <a:close/>
                <a:moveTo>
                  <a:pt x="5386403" y="3055999"/>
                </a:moveTo>
                <a:cubicBezTo>
                  <a:pt x="5382595" y="3055999"/>
                  <a:pt x="5379266" y="3056901"/>
                  <a:pt x="5376388" y="3058645"/>
                </a:cubicBezTo>
                <a:cubicBezTo>
                  <a:pt x="5373509" y="3060419"/>
                  <a:pt x="5371230" y="3062855"/>
                  <a:pt x="5369581" y="3065953"/>
                </a:cubicBezTo>
                <a:cubicBezTo>
                  <a:pt x="5367932" y="3069080"/>
                  <a:pt x="5367123" y="3072719"/>
                  <a:pt x="5367123" y="3076929"/>
                </a:cubicBezTo>
                <a:cubicBezTo>
                  <a:pt x="5367123" y="3081229"/>
                  <a:pt x="5367962" y="3084898"/>
                  <a:pt x="5369611" y="3087995"/>
                </a:cubicBezTo>
                <a:cubicBezTo>
                  <a:pt x="5371290" y="3091063"/>
                  <a:pt x="5373659" y="3093468"/>
                  <a:pt x="5376718" y="3095122"/>
                </a:cubicBezTo>
                <a:cubicBezTo>
                  <a:pt x="5379776" y="3096806"/>
                  <a:pt x="5383404" y="3097648"/>
                  <a:pt x="5387632" y="3097648"/>
                </a:cubicBezTo>
                <a:cubicBezTo>
                  <a:pt x="5390061" y="3097648"/>
                  <a:pt x="5392489" y="3097287"/>
                  <a:pt x="5394948" y="3096596"/>
                </a:cubicBezTo>
                <a:cubicBezTo>
                  <a:pt x="5397437" y="3095874"/>
                  <a:pt x="5399566" y="3094852"/>
                  <a:pt x="5401395" y="3093528"/>
                </a:cubicBezTo>
                <a:cubicBezTo>
                  <a:pt x="5402115" y="3093077"/>
                  <a:pt x="5402594" y="3092566"/>
                  <a:pt x="5402834" y="3091965"/>
                </a:cubicBezTo>
                <a:cubicBezTo>
                  <a:pt x="5403074" y="3091363"/>
                  <a:pt x="5403134" y="3090792"/>
                  <a:pt x="5403014" y="3090251"/>
                </a:cubicBezTo>
                <a:cubicBezTo>
                  <a:pt x="5402864" y="3089739"/>
                  <a:pt x="5402594" y="3089288"/>
                  <a:pt x="5402205" y="3088927"/>
                </a:cubicBezTo>
                <a:cubicBezTo>
                  <a:pt x="5401815" y="3088597"/>
                  <a:pt x="5401335" y="3088386"/>
                  <a:pt x="5400706" y="3088356"/>
                </a:cubicBezTo>
                <a:cubicBezTo>
                  <a:pt x="5400076" y="3088326"/>
                  <a:pt x="5399356" y="3088566"/>
                  <a:pt x="5398576" y="3089048"/>
                </a:cubicBezTo>
                <a:cubicBezTo>
                  <a:pt x="5396837" y="3090220"/>
                  <a:pt x="5395038" y="3091063"/>
                  <a:pt x="5393179" y="3091543"/>
                </a:cubicBezTo>
                <a:cubicBezTo>
                  <a:pt x="5391350" y="3092055"/>
                  <a:pt x="5389491" y="3092295"/>
                  <a:pt x="5387632" y="3092295"/>
                </a:cubicBezTo>
                <a:cubicBezTo>
                  <a:pt x="5383134" y="3092295"/>
                  <a:pt x="5379656" y="3090972"/>
                  <a:pt x="5377197" y="3088326"/>
                </a:cubicBezTo>
                <a:cubicBezTo>
                  <a:pt x="5375009" y="3085950"/>
                  <a:pt x="5373809" y="3082612"/>
                  <a:pt x="5373569" y="3078252"/>
                </a:cubicBezTo>
                <a:lnTo>
                  <a:pt x="5400885" y="3078252"/>
                </a:lnTo>
                <a:cubicBezTo>
                  <a:pt x="5401815" y="3078252"/>
                  <a:pt x="5402535" y="3078041"/>
                  <a:pt x="5403044" y="3077620"/>
                </a:cubicBezTo>
                <a:cubicBezTo>
                  <a:pt x="5403524" y="3077199"/>
                  <a:pt x="5403794" y="3076568"/>
                  <a:pt x="5403794" y="3075666"/>
                </a:cubicBezTo>
                <a:cubicBezTo>
                  <a:pt x="5403794" y="3072659"/>
                  <a:pt x="5403374" y="3069922"/>
                  <a:pt x="5402594" y="3067486"/>
                </a:cubicBezTo>
                <a:cubicBezTo>
                  <a:pt x="5401785" y="3065081"/>
                  <a:pt x="5400646" y="3063006"/>
                  <a:pt x="5399116" y="3061292"/>
                </a:cubicBezTo>
                <a:cubicBezTo>
                  <a:pt x="5397617" y="3059577"/>
                  <a:pt x="5395788" y="3058285"/>
                  <a:pt x="5393659" y="3057382"/>
                </a:cubicBezTo>
                <a:cubicBezTo>
                  <a:pt x="5391500" y="3056450"/>
                  <a:pt x="5389072" y="3055999"/>
                  <a:pt x="5386403" y="3055999"/>
                </a:cubicBezTo>
                <a:close/>
                <a:moveTo>
                  <a:pt x="5344544" y="3055999"/>
                </a:moveTo>
                <a:cubicBezTo>
                  <a:pt x="5341396" y="3055999"/>
                  <a:pt x="5338667" y="3056510"/>
                  <a:pt x="5336298" y="3057503"/>
                </a:cubicBezTo>
                <a:cubicBezTo>
                  <a:pt x="5333930" y="3058495"/>
                  <a:pt x="5332101" y="3059878"/>
                  <a:pt x="5330811" y="3061683"/>
                </a:cubicBezTo>
                <a:cubicBezTo>
                  <a:pt x="5329522" y="3063457"/>
                  <a:pt x="5328892" y="3065592"/>
                  <a:pt x="5328892" y="3068058"/>
                </a:cubicBezTo>
                <a:cubicBezTo>
                  <a:pt x="5328892" y="3070884"/>
                  <a:pt x="5329702" y="3073170"/>
                  <a:pt x="5331381" y="3074944"/>
                </a:cubicBezTo>
                <a:cubicBezTo>
                  <a:pt x="5333060" y="3076688"/>
                  <a:pt x="5335639" y="3077921"/>
                  <a:pt x="5339087" y="3078643"/>
                </a:cubicBezTo>
                <a:lnTo>
                  <a:pt x="5346583" y="3080297"/>
                </a:lnTo>
                <a:cubicBezTo>
                  <a:pt x="5348862" y="3080808"/>
                  <a:pt x="5350481" y="3081500"/>
                  <a:pt x="5351531" y="3082402"/>
                </a:cubicBezTo>
                <a:cubicBezTo>
                  <a:pt x="5352580" y="3083334"/>
                  <a:pt x="5353090" y="3084537"/>
                  <a:pt x="5353090" y="3086101"/>
                </a:cubicBezTo>
                <a:cubicBezTo>
                  <a:pt x="5353090" y="3088086"/>
                  <a:pt x="5352310" y="3089649"/>
                  <a:pt x="5350721" y="3090792"/>
                </a:cubicBezTo>
                <a:cubicBezTo>
                  <a:pt x="5349132" y="3091965"/>
                  <a:pt x="5346763" y="3092536"/>
                  <a:pt x="5343615" y="3092536"/>
                </a:cubicBezTo>
                <a:cubicBezTo>
                  <a:pt x="5341666" y="3092536"/>
                  <a:pt x="5339656" y="3092265"/>
                  <a:pt x="5337648" y="3091754"/>
                </a:cubicBezTo>
                <a:cubicBezTo>
                  <a:pt x="5335639" y="3091213"/>
                  <a:pt x="5333570" y="3090311"/>
                  <a:pt x="5331441" y="3088987"/>
                </a:cubicBezTo>
                <a:cubicBezTo>
                  <a:pt x="5330781" y="3088657"/>
                  <a:pt x="5330182" y="3088536"/>
                  <a:pt x="5329672" y="3088597"/>
                </a:cubicBezTo>
                <a:cubicBezTo>
                  <a:pt x="5329132" y="3088687"/>
                  <a:pt x="5328712" y="3088927"/>
                  <a:pt x="5328353" y="3089318"/>
                </a:cubicBezTo>
                <a:cubicBezTo>
                  <a:pt x="5327993" y="3089709"/>
                  <a:pt x="5327753" y="3090160"/>
                  <a:pt x="5327693" y="3090672"/>
                </a:cubicBezTo>
                <a:cubicBezTo>
                  <a:pt x="5327603" y="3091213"/>
                  <a:pt x="5327663" y="3091724"/>
                  <a:pt x="5327903" y="3092235"/>
                </a:cubicBezTo>
                <a:cubicBezTo>
                  <a:pt x="5328112" y="3092776"/>
                  <a:pt x="5328502" y="3093228"/>
                  <a:pt x="5329042" y="3093619"/>
                </a:cubicBezTo>
                <a:cubicBezTo>
                  <a:pt x="5331171" y="3095092"/>
                  <a:pt x="5333510" y="3096144"/>
                  <a:pt x="5335998" y="3096746"/>
                </a:cubicBezTo>
                <a:cubicBezTo>
                  <a:pt x="5338517" y="3097347"/>
                  <a:pt x="5340976" y="3097648"/>
                  <a:pt x="5343465" y="3097648"/>
                </a:cubicBezTo>
                <a:cubicBezTo>
                  <a:pt x="5348292" y="3097648"/>
                  <a:pt x="5352160" y="3096596"/>
                  <a:pt x="5355069" y="3094431"/>
                </a:cubicBezTo>
                <a:cubicBezTo>
                  <a:pt x="5358007" y="3092295"/>
                  <a:pt x="5359447" y="3089409"/>
                  <a:pt x="5359447" y="3085770"/>
                </a:cubicBezTo>
                <a:cubicBezTo>
                  <a:pt x="5359447" y="3082883"/>
                  <a:pt x="5358547" y="3080627"/>
                  <a:pt x="5356778" y="3078944"/>
                </a:cubicBezTo>
                <a:cubicBezTo>
                  <a:pt x="5354979" y="3077259"/>
                  <a:pt x="5352310" y="3076027"/>
                  <a:pt x="5348742" y="3075275"/>
                </a:cubicBezTo>
                <a:lnTo>
                  <a:pt x="5341246" y="3073681"/>
                </a:lnTo>
                <a:cubicBezTo>
                  <a:pt x="5339147" y="3073260"/>
                  <a:pt x="5337618" y="3072538"/>
                  <a:pt x="5336628" y="3071546"/>
                </a:cubicBezTo>
                <a:cubicBezTo>
                  <a:pt x="5335639" y="3070554"/>
                  <a:pt x="5335129" y="3069291"/>
                  <a:pt x="5335129" y="3067757"/>
                </a:cubicBezTo>
                <a:cubicBezTo>
                  <a:pt x="5335129" y="3065772"/>
                  <a:pt x="5335938" y="3064148"/>
                  <a:pt x="5337528" y="3062945"/>
                </a:cubicBezTo>
                <a:cubicBezTo>
                  <a:pt x="5339117" y="3061743"/>
                  <a:pt x="5341456" y="3061141"/>
                  <a:pt x="5344544" y="3061141"/>
                </a:cubicBezTo>
                <a:cubicBezTo>
                  <a:pt x="5346193" y="3061141"/>
                  <a:pt x="5347843" y="3061382"/>
                  <a:pt x="5349552" y="3061923"/>
                </a:cubicBezTo>
                <a:cubicBezTo>
                  <a:pt x="5351261" y="3062434"/>
                  <a:pt x="5352940" y="3063246"/>
                  <a:pt x="5354589" y="3064359"/>
                </a:cubicBezTo>
                <a:cubicBezTo>
                  <a:pt x="5355189" y="3064750"/>
                  <a:pt x="5355758" y="3064900"/>
                  <a:pt x="5356328" y="3064840"/>
                </a:cubicBezTo>
                <a:cubicBezTo>
                  <a:pt x="5356868" y="3064810"/>
                  <a:pt x="5357348" y="3064599"/>
                  <a:pt x="5357707" y="3064239"/>
                </a:cubicBezTo>
                <a:cubicBezTo>
                  <a:pt x="5358097" y="3063878"/>
                  <a:pt x="5358367" y="3063427"/>
                  <a:pt x="5358517" y="3062915"/>
                </a:cubicBezTo>
                <a:cubicBezTo>
                  <a:pt x="5358637" y="3062374"/>
                  <a:pt x="5358607" y="3061863"/>
                  <a:pt x="5358427" y="3061322"/>
                </a:cubicBezTo>
                <a:cubicBezTo>
                  <a:pt x="5358217" y="3060810"/>
                  <a:pt x="5357857" y="3060359"/>
                  <a:pt x="5357317" y="3059968"/>
                </a:cubicBezTo>
                <a:cubicBezTo>
                  <a:pt x="5355549" y="3058585"/>
                  <a:pt x="5353599" y="3057593"/>
                  <a:pt x="5351411" y="3056961"/>
                </a:cubicBezTo>
                <a:cubicBezTo>
                  <a:pt x="5349252" y="3056330"/>
                  <a:pt x="5346943" y="3055999"/>
                  <a:pt x="5344544" y="3055999"/>
                </a:cubicBezTo>
                <a:close/>
                <a:moveTo>
                  <a:pt x="5304904" y="3055999"/>
                </a:moveTo>
                <a:cubicBezTo>
                  <a:pt x="5301756" y="3055999"/>
                  <a:pt x="5299027" y="3056510"/>
                  <a:pt x="5296659" y="3057503"/>
                </a:cubicBezTo>
                <a:cubicBezTo>
                  <a:pt x="5294290" y="3058495"/>
                  <a:pt x="5292461" y="3059878"/>
                  <a:pt x="5291172" y="3061683"/>
                </a:cubicBezTo>
                <a:cubicBezTo>
                  <a:pt x="5289882" y="3063457"/>
                  <a:pt x="5289252" y="3065592"/>
                  <a:pt x="5289252" y="3068058"/>
                </a:cubicBezTo>
                <a:cubicBezTo>
                  <a:pt x="5289252" y="3070884"/>
                  <a:pt x="5290092" y="3073170"/>
                  <a:pt x="5291771" y="3074944"/>
                </a:cubicBezTo>
                <a:cubicBezTo>
                  <a:pt x="5293420" y="3076688"/>
                  <a:pt x="5295999" y="3077921"/>
                  <a:pt x="5299447" y="3078643"/>
                </a:cubicBezTo>
                <a:lnTo>
                  <a:pt x="5306974" y="3080297"/>
                </a:lnTo>
                <a:cubicBezTo>
                  <a:pt x="5309222" y="3080808"/>
                  <a:pt x="5310871" y="3081500"/>
                  <a:pt x="5311891" y="3082402"/>
                </a:cubicBezTo>
                <a:cubicBezTo>
                  <a:pt x="5312940" y="3083334"/>
                  <a:pt x="5313480" y="3084537"/>
                  <a:pt x="5313480" y="3086101"/>
                </a:cubicBezTo>
                <a:cubicBezTo>
                  <a:pt x="5313480" y="3088086"/>
                  <a:pt x="5312670" y="3089649"/>
                  <a:pt x="5311081" y="3090792"/>
                </a:cubicBezTo>
                <a:cubicBezTo>
                  <a:pt x="5309492" y="3091965"/>
                  <a:pt x="5307123" y="3092536"/>
                  <a:pt x="5304005" y="3092536"/>
                </a:cubicBezTo>
                <a:cubicBezTo>
                  <a:pt x="5302026" y="3092536"/>
                  <a:pt x="5300017" y="3092265"/>
                  <a:pt x="5298008" y="3091754"/>
                </a:cubicBezTo>
                <a:cubicBezTo>
                  <a:pt x="5295999" y="3091213"/>
                  <a:pt x="5293930" y="3090311"/>
                  <a:pt x="5291801" y="3088987"/>
                </a:cubicBezTo>
                <a:cubicBezTo>
                  <a:pt x="5291142" y="3088657"/>
                  <a:pt x="5290542" y="3088536"/>
                  <a:pt x="5290032" y="3088597"/>
                </a:cubicBezTo>
                <a:cubicBezTo>
                  <a:pt x="5289492" y="3088687"/>
                  <a:pt x="5289072" y="3088927"/>
                  <a:pt x="5288713" y="3089318"/>
                </a:cubicBezTo>
                <a:cubicBezTo>
                  <a:pt x="5288353" y="3089709"/>
                  <a:pt x="5288143" y="3090160"/>
                  <a:pt x="5288053" y="3090672"/>
                </a:cubicBezTo>
                <a:cubicBezTo>
                  <a:pt x="5287963" y="3091213"/>
                  <a:pt x="5288023" y="3091724"/>
                  <a:pt x="5288263" y="3092235"/>
                </a:cubicBezTo>
                <a:cubicBezTo>
                  <a:pt x="5288473" y="3092776"/>
                  <a:pt x="5288863" y="3093228"/>
                  <a:pt x="5289402" y="3093619"/>
                </a:cubicBezTo>
                <a:cubicBezTo>
                  <a:pt x="5291561" y="3095092"/>
                  <a:pt x="5293870" y="3096144"/>
                  <a:pt x="5296359" y="3096746"/>
                </a:cubicBezTo>
                <a:cubicBezTo>
                  <a:pt x="5298877" y="3097347"/>
                  <a:pt x="5301366" y="3097648"/>
                  <a:pt x="5303825" y="3097648"/>
                </a:cubicBezTo>
                <a:cubicBezTo>
                  <a:pt x="5308652" y="3097648"/>
                  <a:pt x="5312521" y="3096596"/>
                  <a:pt x="5315459" y="3094431"/>
                </a:cubicBezTo>
                <a:cubicBezTo>
                  <a:pt x="5318367" y="3092295"/>
                  <a:pt x="5319807" y="3089409"/>
                  <a:pt x="5319807" y="3085770"/>
                </a:cubicBezTo>
                <a:cubicBezTo>
                  <a:pt x="5319807" y="3082883"/>
                  <a:pt x="5318907" y="3080627"/>
                  <a:pt x="5317138" y="3078944"/>
                </a:cubicBezTo>
                <a:cubicBezTo>
                  <a:pt x="5315339" y="3077259"/>
                  <a:pt x="5312670" y="3076027"/>
                  <a:pt x="5309102" y="3075275"/>
                </a:cubicBezTo>
                <a:lnTo>
                  <a:pt x="5301606" y="3073681"/>
                </a:lnTo>
                <a:cubicBezTo>
                  <a:pt x="5299507" y="3073260"/>
                  <a:pt x="5297978" y="3072538"/>
                  <a:pt x="5296988" y="3071546"/>
                </a:cubicBezTo>
                <a:cubicBezTo>
                  <a:pt x="5295999" y="3070554"/>
                  <a:pt x="5295519" y="3069291"/>
                  <a:pt x="5295519" y="3067757"/>
                </a:cubicBezTo>
                <a:cubicBezTo>
                  <a:pt x="5295519" y="3065772"/>
                  <a:pt x="5296299" y="3064148"/>
                  <a:pt x="5297888" y="3062945"/>
                </a:cubicBezTo>
                <a:cubicBezTo>
                  <a:pt x="5299477" y="3061743"/>
                  <a:pt x="5301816" y="3061141"/>
                  <a:pt x="5304904" y="3061141"/>
                </a:cubicBezTo>
                <a:cubicBezTo>
                  <a:pt x="5306554" y="3061141"/>
                  <a:pt x="5308233" y="3061382"/>
                  <a:pt x="5309912" y="3061923"/>
                </a:cubicBezTo>
                <a:cubicBezTo>
                  <a:pt x="5311621" y="3062434"/>
                  <a:pt x="5313300" y="3063246"/>
                  <a:pt x="5314949" y="3064359"/>
                </a:cubicBezTo>
                <a:cubicBezTo>
                  <a:pt x="5315549" y="3064750"/>
                  <a:pt x="5316149" y="3064900"/>
                  <a:pt x="5316689" y="3064840"/>
                </a:cubicBezTo>
                <a:cubicBezTo>
                  <a:pt x="5317228" y="3064810"/>
                  <a:pt x="5317708" y="3064599"/>
                  <a:pt x="5318098" y="3064239"/>
                </a:cubicBezTo>
                <a:cubicBezTo>
                  <a:pt x="5318457" y="3063878"/>
                  <a:pt x="5318727" y="3063427"/>
                  <a:pt x="5318877" y="3062915"/>
                </a:cubicBezTo>
                <a:cubicBezTo>
                  <a:pt x="5318997" y="3062374"/>
                  <a:pt x="5318967" y="3061863"/>
                  <a:pt x="5318787" y="3061322"/>
                </a:cubicBezTo>
                <a:cubicBezTo>
                  <a:pt x="5318578" y="3060810"/>
                  <a:pt x="5318218" y="3060359"/>
                  <a:pt x="5317678" y="3059968"/>
                </a:cubicBezTo>
                <a:cubicBezTo>
                  <a:pt x="5315909" y="3058585"/>
                  <a:pt x="5313960" y="3057593"/>
                  <a:pt x="5311771" y="3056961"/>
                </a:cubicBezTo>
                <a:cubicBezTo>
                  <a:pt x="5309612" y="3056330"/>
                  <a:pt x="5307303" y="3055999"/>
                  <a:pt x="5304904" y="3055999"/>
                </a:cubicBezTo>
                <a:close/>
                <a:moveTo>
                  <a:pt x="5263286" y="3055999"/>
                </a:moveTo>
                <a:cubicBezTo>
                  <a:pt x="5259508" y="3055999"/>
                  <a:pt x="5256149" y="3056901"/>
                  <a:pt x="5253271" y="3058645"/>
                </a:cubicBezTo>
                <a:cubicBezTo>
                  <a:pt x="5250392" y="3060419"/>
                  <a:pt x="5248114" y="3062855"/>
                  <a:pt x="5246464" y="3065953"/>
                </a:cubicBezTo>
                <a:cubicBezTo>
                  <a:pt x="5244815" y="3069080"/>
                  <a:pt x="5244006" y="3072719"/>
                  <a:pt x="5244006" y="3076929"/>
                </a:cubicBezTo>
                <a:cubicBezTo>
                  <a:pt x="5244006" y="3081229"/>
                  <a:pt x="5244845" y="3084898"/>
                  <a:pt x="5246524" y="3087995"/>
                </a:cubicBezTo>
                <a:cubicBezTo>
                  <a:pt x="5248203" y="3091063"/>
                  <a:pt x="5250542" y="3093468"/>
                  <a:pt x="5253601" y="3095122"/>
                </a:cubicBezTo>
                <a:cubicBezTo>
                  <a:pt x="5256659" y="3096806"/>
                  <a:pt x="5260287" y="3097648"/>
                  <a:pt x="5264515" y="3097648"/>
                </a:cubicBezTo>
                <a:cubicBezTo>
                  <a:pt x="5266944" y="3097648"/>
                  <a:pt x="5269373" y="3097287"/>
                  <a:pt x="5271861" y="3096596"/>
                </a:cubicBezTo>
                <a:cubicBezTo>
                  <a:pt x="5274320" y="3095874"/>
                  <a:pt x="5276479" y="3094852"/>
                  <a:pt x="5278278" y="3093528"/>
                </a:cubicBezTo>
                <a:cubicBezTo>
                  <a:pt x="5278998" y="3093077"/>
                  <a:pt x="5279477" y="3092566"/>
                  <a:pt x="5279717" y="3091965"/>
                </a:cubicBezTo>
                <a:cubicBezTo>
                  <a:pt x="5279987" y="3091363"/>
                  <a:pt x="5280017" y="3090792"/>
                  <a:pt x="5279897" y="3090251"/>
                </a:cubicBezTo>
                <a:cubicBezTo>
                  <a:pt x="5279747" y="3089739"/>
                  <a:pt x="5279477" y="3089288"/>
                  <a:pt x="5279118" y="3088927"/>
                </a:cubicBezTo>
                <a:cubicBezTo>
                  <a:pt x="5278728" y="3088597"/>
                  <a:pt x="5278218" y="3088386"/>
                  <a:pt x="5277588" y="3088356"/>
                </a:cubicBezTo>
                <a:cubicBezTo>
                  <a:pt x="5276959" y="3088326"/>
                  <a:pt x="5276239" y="3088566"/>
                  <a:pt x="5275490" y="3089048"/>
                </a:cubicBezTo>
                <a:cubicBezTo>
                  <a:pt x="5273720" y="3090220"/>
                  <a:pt x="5271921" y="3091063"/>
                  <a:pt x="5270092" y="3091543"/>
                </a:cubicBezTo>
                <a:cubicBezTo>
                  <a:pt x="5268233" y="3092055"/>
                  <a:pt x="5266404" y="3092295"/>
                  <a:pt x="5264515" y="3092295"/>
                </a:cubicBezTo>
                <a:cubicBezTo>
                  <a:pt x="5260017" y="3092295"/>
                  <a:pt x="5256539" y="3090972"/>
                  <a:pt x="5254081" y="3088326"/>
                </a:cubicBezTo>
                <a:cubicBezTo>
                  <a:pt x="5251892" y="3085950"/>
                  <a:pt x="5250692" y="3082612"/>
                  <a:pt x="5250452" y="3078252"/>
                </a:cubicBezTo>
                <a:lnTo>
                  <a:pt x="5277798" y="3078252"/>
                </a:lnTo>
                <a:cubicBezTo>
                  <a:pt x="5278728" y="3078252"/>
                  <a:pt x="5279447" y="3078041"/>
                  <a:pt x="5279927" y="3077620"/>
                </a:cubicBezTo>
                <a:cubicBezTo>
                  <a:pt x="5280437" y="3077199"/>
                  <a:pt x="5280677" y="3076568"/>
                  <a:pt x="5280677" y="3075666"/>
                </a:cubicBezTo>
                <a:cubicBezTo>
                  <a:pt x="5280677" y="3072659"/>
                  <a:pt x="5280257" y="3069922"/>
                  <a:pt x="5279477" y="3067486"/>
                </a:cubicBezTo>
                <a:cubicBezTo>
                  <a:pt x="5278668" y="3065081"/>
                  <a:pt x="5277528" y="3063006"/>
                  <a:pt x="5276029" y="3061292"/>
                </a:cubicBezTo>
                <a:cubicBezTo>
                  <a:pt x="5274500" y="3059577"/>
                  <a:pt x="5272671" y="3058285"/>
                  <a:pt x="5270542" y="3057382"/>
                </a:cubicBezTo>
                <a:cubicBezTo>
                  <a:pt x="5268383" y="3056450"/>
                  <a:pt x="5265984" y="3055999"/>
                  <a:pt x="5263286" y="3055999"/>
                </a:cubicBezTo>
                <a:close/>
                <a:moveTo>
                  <a:pt x="5465502" y="3043850"/>
                </a:moveTo>
                <a:cubicBezTo>
                  <a:pt x="5464453" y="3043850"/>
                  <a:pt x="5463643" y="3044151"/>
                  <a:pt x="5463043" y="3044722"/>
                </a:cubicBezTo>
                <a:cubicBezTo>
                  <a:pt x="5462414" y="3045293"/>
                  <a:pt x="5462114" y="3046135"/>
                  <a:pt x="5462114" y="3047248"/>
                </a:cubicBezTo>
                <a:lnTo>
                  <a:pt x="5462114" y="3056751"/>
                </a:lnTo>
                <a:lnTo>
                  <a:pt x="5456597" y="3056751"/>
                </a:lnTo>
                <a:cubicBezTo>
                  <a:pt x="5455667" y="3056751"/>
                  <a:pt x="5454948" y="3056961"/>
                  <a:pt x="5454468" y="3057412"/>
                </a:cubicBezTo>
                <a:cubicBezTo>
                  <a:pt x="5453958" y="3057863"/>
                  <a:pt x="5453718" y="3058495"/>
                  <a:pt x="5453718" y="3059307"/>
                </a:cubicBezTo>
                <a:cubicBezTo>
                  <a:pt x="5453718" y="3060149"/>
                  <a:pt x="5453958" y="3060780"/>
                  <a:pt x="5454468" y="3061262"/>
                </a:cubicBezTo>
                <a:cubicBezTo>
                  <a:pt x="5454948" y="3061713"/>
                  <a:pt x="5455667" y="3061953"/>
                  <a:pt x="5456597" y="3061953"/>
                </a:cubicBezTo>
                <a:lnTo>
                  <a:pt x="5462114" y="3061953"/>
                </a:lnTo>
                <a:lnTo>
                  <a:pt x="5462114" y="3083033"/>
                </a:lnTo>
                <a:cubicBezTo>
                  <a:pt x="5462114" y="3086161"/>
                  <a:pt x="5462654" y="3088837"/>
                  <a:pt x="5463703" y="3091002"/>
                </a:cubicBezTo>
                <a:cubicBezTo>
                  <a:pt x="5464723" y="3093198"/>
                  <a:pt x="5466312" y="3094852"/>
                  <a:pt x="5468411" y="3095964"/>
                </a:cubicBezTo>
                <a:cubicBezTo>
                  <a:pt x="5470540" y="3097107"/>
                  <a:pt x="5473178" y="3097648"/>
                  <a:pt x="5476297" y="3097648"/>
                </a:cubicBezTo>
                <a:cubicBezTo>
                  <a:pt x="5477166" y="3097648"/>
                  <a:pt x="5478156" y="3097558"/>
                  <a:pt x="5479235" y="3097378"/>
                </a:cubicBezTo>
                <a:cubicBezTo>
                  <a:pt x="5480285" y="3097167"/>
                  <a:pt x="5481154" y="3096956"/>
                  <a:pt x="5481814" y="3096746"/>
                </a:cubicBezTo>
                <a:cubicBezTo>
                  <a:pt x="5482414" y="3096535"/>
                  <a:pt x="5482833" y="3096144"/>
                  <a:pt x="5483103" y="3095603"/>
                </a:cubicBezTo>
                <a:cubicBezTo>
                  <a:pt x="5483343" y="3095032"/>
                  <a:pt x="5483463" y="3094431"/>
                  <a:pt x="5483463" y="3093769"/>
                </a:cubicBezTo>
                <a:cubicBezTo>
                  <a:pt x="5483463" y="3092837"/>
                  <a:pt x="5483313" y="3092175"/>
                  <a:pt x="5482983" y="3091784"/>
                </a:cubicBezTo>
                <a:cubicBezTo>
                  <a:pt x="5482654" y="3091393"/>
                  <a:pt x="5482234" y="3091243"/>
                  <a:pt x="5481724" y="3091303"/>
                </a:cubicBezTo>
                <a:cubicBezTo>
                  <a:pt x="5481244" y="3091303"/>
                  <a:pt x="5480614" y="3091393"/>
                  <a:pt x="5479895" y="3091634"/>
                </a:cubicBezTo>
                <a:cubicBezTo>
                  <a:pt x="5479145" y="3091844"/>
                  <a:pt x="5478246" y="3091965"/>
                  <a:pt x="5477196" y="3091965"/>
                </a:cubicBezTo>
                <a:cubicBezTo>
                  <a:pt x="5474228" y="3091965"/>
                  <a:pt x="5472099" y="3091153"/>
                  <a:pt x="5470780" y="3089529"/>
                </a:cubicBezTo>
                <a:cubicBezTo>
                  <a:pt x="5469460" y="3087905"/>
                  <a:pt x="5468801" y="3085499"/>
                  <a:pt x="5468801" y="3082372"/>
                </a:cubicBezTo>
                <a:lnTo>
                  <a:pt x="5468801" y="3061953"/>
                </a:lnTo>
                <a:lnTo>
                  <a:pt x="5479175" y="3061953"/>
                </a:lnTo>
                <a:cubicBezTo>
                  <a:pt x="5480105" y="3061953"/>
                  <a:pt x="5480824" y="3061713"/>
                  <a:pt x="5481334" y="3061262"/>
                </a:cubicBezTo>
                <a:cubicBezTo>
                  <a:pt x="5481814" y="3060780"/>
                  <a:pt x="5482054" y="3060149"/>
                  <a:pt x="5482054" y="3059307"/>
                </a:cubicBezTo>
                <a:cubicBezTo>
                  <a:pt x="5482054" y="3058495"/>
                  <a:pt x="5481814" y="3057863"/>
                  <a:pt x="5481334" y="3057412"/>
                </a:cubicBezTo>
                <a:cubicBezTo>
                  <a:pt x="5480824" y="3056961"/>
                  <a:pt x="5480105" y="3056751"/>
                  <a:pt x="5479175" y="3056751"/>
                </a:cubicBezTo>
                <a:lnTo>
                  <a:pt x="5468801" y="3056751"/>
                </a:lnTo>
                <a:lnTo>
                  <a:pt x="5468801" y="3047248"/>
                </a:lnTo>
                <a:cubicBezTo>
                  <a:pt x="5468801" y="3046135"/>
                  <a:pt x="5468501" y="3045293"/>
                  <a:pt x="5467931" y="3044722"/>
                </a:cubicBezTo>
                <a:cubicBezTo>
                  <a:pt x="5467361" y="3044151"/>
                  <a:pt x="5466552" y="3043850"/>
                  <a:pt x="5465502" y="3043850"/>
                </a:cubicBezTo>
                <a:close/>
                <a:moveTo>
                  <a:pt x="5492848" y="3038888"/>
                </a:moveTo>
                <a:cubicBezTo>
                  <a:pt x="5491499" y="3038888"/>
                  <a:pt x="5490419" y="3039249"/>
                  <a:pt x="5489640" y="3039941"/>
                </a:cubicBezTo>
                <a:cubicBezTo>
                  <a:pt x="5488890" y="3040633"/>
                  <a:pt x="5488500" y="3041625"/>
                  <a:pt x="5488500" y="3042948"/>
                </a:cubicBezTo>
                <a:cubicBezTo>
                  <a:pt x="5488500" y="3044211"/>
                  <a:pt x="5488890" y="3045234"/>
                  <a:pt x="5489640" y="3045955"/>
                </a:cubicBezTo>
                <a:cubicBezTo>
                  <a:pt x="5490419" y="3046707"/>
                  <a:pt x="5491499" y="3047068"/>
                  <a:pt x="5492848" y="3047068"/>
                </a:cubicBezTo>
                <a:cubicBezTo>
                  <a:pt x="5494288" y="3047068"/>
                  <a:pt x="5495367" y="3046707"/>
                  <a:pt x="5496117" y="3045955"/>
                </a:cubicBezTo>
                <a:cubicBezTo>
                  <a:pt x="5496866" y="3045234"/>
                  <a:pt x="5497226" y="3044211"/>
                  <a:pt x="5497226" y="3042948"/>
                </a:cubicBezTo>
                <a:cubicBezTo>
                  <a:pt x="5497226" y="3041625"/>
                  <a:pt x="5496866" y="3040633"/>
                  <a:pt x="5496117" y="3039941"/>
                </a:cubicBezTo>
                <a:cubicBezTo>
                  <a:pt x="5495367" y="3039249"/>
                  <a:pt x="5494288" y="3038888"/>
                  <a:pt x="5492848" y="3038888"/>
                </a:cubicBezTo>
                <a:close/>
                <a:moveTo>
                  <a:pt x="5555636" y="3038077"/>
                </a:moveTo>
                <a:cubicBezTo>
                  <a:pt x="5554557" y="3038077"/>
                  <a:pt x="5553717" y="3038377"/>
                  <a:pt x="5553177" y="3038948"/>
                </a:cubicBezTo>
                <a:cubicBezTo>
                  <a:pt x="5552638" y="3039520"/>
                  <a:pt x="5552338" y="3040362"/>
                  <a:pt x="5552338" y="3041475"/>
                </a:cubicBezTo>
                <a:lnTo>
                  <a:pt x="5552338" y="3083605"/>
                </a:lnTo>
                <a:cubicBezTo>
                  <a:pt x="5552338" y="3088115"/>
                  <a:pt x="5553387" y="3091604"/>
                  <a:pt x="5555486" y="3094010"/>
                </a:cubicBezTo>
                <a:cubicBezTo>
                  <a:pt x="5557585" y="3096445"/>
                  <a:pt x="5560584" y="3097648"/>
                  <a:pt x="5564541" y="3097648"/>
                </a:cubicBezTo>
                <a:cubicBezTo>
                  <a:pt x="5564991" y="3097648"/>
                  <a:pt x="5565471" y="3097618"/>
                  <a:pt x="5565951" y="3097588"/>
                </a:cubicBezTo>
                <a:cubicBezTo>
                  <a:pt x="5566430" y="3097528"/>
                  <a:pt x="5566910" y="3097468"/>
                  <a:pt x="5567360" y="3097408"/>
                </a:cubicBezTo>
                <a:cubicBezTo>
                  <a:pt x="5568350" y="3097257"/>
                  <a:pt x="5569039" y="3096926"/>
                  <a:pt x="5569489" y="3096415"/>
                </a:cubicBezTo>
                <a:cubicBezTo>
                  <a:pt x="5569939" y="3095934"/>
                  <a:pt x="5570149" y="3095182"/>
                  <a:pt x="5570149" y="3094190"/>
                </a:cubicBezTo>
                <a:cubicBezTo>
                  <a:pt x="5570149" y="3093198"/>
                  <a:pt x="5570029" y="3092536"/>
                  <a:pt x="5569789" y="3092205"/>
                </a:cubicBezTo>
                <a:cubicBezTo>
                  <a:pt x="5569549" y="3091874"/>
                  <a:pt x="5569099" y="3091724"/>
                  <a:pt x="5568500" y="3091784"/>
                </a:cubicBezTo>
                <a:cubicBezTo>
                  <a:pt x="5568110" y="3091784"/>
                  <a:pt x="5567750" y="3091814"/>
                  <a:pt x="5567360" y="3091874"/>
                </a:cubicBezTo>
                <a:cubicBezTo>
                  <a:pt x="5566970" y="3091934"/>
                  <a:pt x="5566521" y="3091965"/>
                  <a:pt x="5566041" y="3091965"/>
                </a:cubicBezTo>
                <a:cubicBezTo>
                  <a:pt x="5563732" y="3091965"/>
                  <a:pt x="5561993" y="3091213"/>
                  <a:pt x="5560793" y="3089769"/>
                </a:cubicBezTo>
                <a:cubicBezTo>
                  <a:pt x="5559624" y="3088296"/>
                  <a:pt x="5559024" y="3086101"/>
                  <a:pt x="5559024" y="3083124"/>
                </a:cubicBezTo>
                <a:lnTo>
                  <a:pt x="5559024" y="3041475"/>
                </a:lnTo>
                <a:cubicBezTo>
                  <a:pt x="5559024" y="3040362"/>
                  <a:pt x="5558725" y="3039520"/>
                  <a:pt x="5558125" y="3038948"/>
                </a:cubicBezTo>
                <a:cubicBezTo>
                  <a:pt x="5557525" y="3038377"/>
                  <a:pt x="5556685" y="3038077"/>
                  <a:pt x="5555636" y="3038077"/>
                </a:cubicBezTo>
                <a:close/>
                <a:moveTo>
                  <a:pt x="5295969" y="2929247"/>
                </a:moveTo>
                <a:lnTo>
                  <a:pt x="5518185" y="2929247"/>
                </a:lnTo>
                <a:lnTo>
                  <a:pt x="5518185" y="2953996"/>
                </a:lnTo>
                <a:lnTo>
                  <a:pt x="5295969" y="2953996"/>
                </a:lnTo>
                <a:close/>
                <a:moveTo>
                  <a:pt x="5295969" y="2830222"/>
                </a:moveTo>
                <a:lnTo>
                  <a:pt x="5518185" y="2830222"/>
                </a:lnTo>
                <a:lnTo>
                  <a:pt x="5518185" y="2854971"/>
                </a:lnTo>
                <a:lnTo>
                  <a:pt x="5320676" y="2854971"/>
                </a:lnTo>
                <a:lnTo>
                  <a:pt x="5320676" y="2912738"/>
                </a:lnTo>
                <a:lnTo>
                  <a:pt x="5295969" y="2912738"/>
                </a:lnTo>
                <a:close/>
                <a:moveTo>
                  <a:pt x="5295969" y="2731166"/>
                </a:moveTo>
                <a:lnTo>
                  <a:pt x="5518185" y="2731166"/>
                </a:lnTo>
                <a:lnTo>
                  <a:pt x="5518185" y="2813712"/>
                </a:lnTo>
                <a:lnTo>
                  <a:pt x="5493478" y="2813712"/>
                </a:lnTo>
                <a:lnTo>
                  <a:pt x="5493478" y="2755915"/>
                </a:lnTo>
                <a:lnTo>
                  <a:pt x="5320676" y="2755915"/>
                </a:lnTo>
                <a:lnTo>
                  <a:pt x="5320676" y="2813712"/>
                </a:lnTo>
                <a:lnTo>
                  <a:pt x="5295969" y="2813712"/>
                </a:lnTo>
                <a:close/>
                <a:moveTo>
                  <a:pt x="5323435" y="2673399"/>
                </a:moveTo>
                <a:cubicBezTo>
                  <a:pt x="5276479" y="2673399"/>
                  <a:pt x="5238369" y="2711620"/>
                  <a:pt x="5238369" y="2758682"/>
                </a:cubicBezTo>
                <a:lnTo>
                  <a:pt x="5238369" y="2926481"/>
                </a:lnTo>
                <a:cubicBezTo>
                  <a:pt x="5238369" y="2973543"/>
                  <a:pt x="5276479" y="3011764"/>
                  <a:pt x="5323435" y="3011764"/>
                </a:cubicBezTo>
                <a:lnTo>
                  <a:pt x="5490719" y="3011764"/>
                </a:lnTo>
                <a:cubicBezTo>
                  <a:pt x="5537675" y="3011764"/>
                  <a:pt x="5575756" y="2973543"/>
                  <a:pt x="5575756" y="2926481"/>
                </a:cubicBezTo>
                <a:lnTo>
                  <a:pt x="5575756" y="2758682"/>
                </a:lnTo>
                <a:cubicBezTo>
                  <a:pt x="5575756" y="2711620"/>
                  <a:pt x="5537675" y="2673399"/>
                  <a:pt x="5490719" y="2673399"/>
                </a:cubicBezTo>
                <a:close/>
                <a:moveTo>
                  <a:pt x="0" y="0"/>
                </a:moveTo>
                <a:lnTo>
                  <a:pt x="6058799" y="0"/>
                </a:lnTo>
                <a:lnTo>
                  <a:pt x="6058799" y="3394800"/>
                </a:lnTo>
                <a:lnTo>
                  <a:pt x="0" y="3394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BA585C4-CD60-5E46-A1C5-CAC698664A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33201" y="0"/>
            <a:ext cx="6058799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08A51A1-D591-D541-BDE7-D5AB0DE528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3463200"/>
            <a:ext cx="6058799" cy="3394800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6804-1C54-9C46-8BA8-5B2B6F6EE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A0C-716E-6F41-B084-5D03062DF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08BA6C1-59E5-8743-831C-E6F54CF757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" y="0"/>
            <a:ext cx="6059488" cy="3394075"/>
          </a:xfrm>
        </p:spPr>
        <p:txBody>
          <a:bodyPr lIns="827999" tIns="576000" rIns="720000" bIns="612000" anchor="ctr" anchorCtr="0">
            <a:normAutofit/>
          </a:bodyPr>
          <a:lstStyle>
            <a:lvl1pPr marL="0" indent="0">
              <a:buNone/>
              <a:tabLst/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060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Hintergrun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26FF-B931-2042-BF34-FA0ABAB80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CF0E7-113D-C841-AAB6-F94487D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59D7A-4300-104F-B39A-70D2D612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34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eadline Hintergrund dunk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26FF-B931-2042-BF34-FA0ABAB80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CF0E7-113D-C841-AAB6-F94487D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59D7A-4300-104F-B39A-70D2D612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Grafik 76">
            <a:extLst>
              <a:ext uri="{FF2B5EF4-FFF2-40B4-BE49-F238E27FC236}">
                <a16:creationId xmlns:a16="http://schemas.microsoft.com/office/drawing/2014/main" id="{C857EC78-B169-0F42-D68A-F3D0D8CA2EBE}"/>
              </a:ext>
            </a:extLst>
          </p:cNvPr>
          <p:cNvSpPr/>
          <p:nvPr userDrawn="1"/>
        </p:nvSpPr>
        <p:spPr>
          <a:xfrm>
            <a:off x="11373255" y="6137579"/>
            <a:ext cx="337387" cy="506916"/>
          </a:xfrm>
          <a:custGeom>
            <a:avLst/>
            <a:gdLst>
              <a:gd name="connsiteX0" fmla="*/ 10398 w 337387"/>
              <a:gd name="connsiteY0" fmla="*/ 403873 h 506916"/>
              <a:gd name="connsiteX1" fmla="*/ 14027 w 337387"/>
              <a:gd name="connsiteY1" fmla="*/ 413947 h 506916"/>
              <a:gd name="connsiteX2" fmla="*/ 24461 w 337387"/>
              <a:gd name="connsiteY2" fmla="*/ 417916 h 506916"/>
              <a:gd name="connsiteX3" fmla="*/ 30038 w 337387"/>
              <a:gd name="connsiteY3" fmla="*/ 417164 h 506916"/>
              <a:gd name="connsiteX4" fmla="*/ 35436 w 337387"/>
              <a:gd name="connsiteY4" fmla="*/ 414669 h 506916"/>
              <a:gd name="connsiteX5" fmla="*/ 37534 w 337387"/>
              <a:gd name="connsiteY5" fmla="*/ 413977 h 506916"/>
              <a:gd name="connsiteX6" fmla="*/ 39064 w 337387"/>
              <a:gd name="connsiteY6" fmla="*/ 414548 h 506916"/>
              <a:gd name="connsiteX7" fmla="*/ 39843 w 337387"/>
              <a:gd name="connsiteY7" fmla="*/ 415872 h 506916"/>
              <a:gd name="connsiteX8" fmla="*/ 39663 w 337387"/>
              <a:gd name="connsiteY8" fmla="*/ 417586 h 506916"/>
              <a:gd name="connsiteX9" fmla="*/ 38224 w 337387"/>
              <a:gd name="connsiteY9" fmla="*/ 419149 h 506916"/>
              <a:gd name="connsiteX10" fmla="*/ 31807 w 337387"/>
              <a:gd name="connsiteY10" fmla="*/ 422217 h 506916"/>
              <a:gd name="connsiteX11" fmla="*/ 24461 w 337387"/>
              <a:gd name="connsiteY11" fmla="*/ 423269 h 506916"/>
              <a:gd name="connsiteX12" fmla="*/ 13547 w 337387"/>
              <a:gd name="connsiteY12" fmla="*/ 420743 h 506916"/>
              <a:gd name="connsiteX13" fmla="*/ 6470 w 337387"/>
              <a:gd name="connsiteY13" fmla="*/ 413616 h 506916"/>
              <a:gd name="connsiteX14" fmla="*/ 3952 w 337387"/>
              <a:gd name="connsiteY14" fmla="*/ 402550 h 506916"/>
              <a:gd name="connsiteX15" fmla="*/ 6410 w 337387"/>
              <a:gd name="connsiteY15" fmla="*/ 391574 h 506916"/>
              <a:gd name="connsiteX16" fmla="*/ 13217 w 337387"/>
              <a:gd name="connsiteY16" fmla="*/ 384266 h 506916"/>
              <a:gd name="connsiteX17" fmla="*/ 23232 w 337387"/>
              <a:gd name="connsiteY17" fmla="*/ 381620 h 506916"/>
              <a:gd name="connsiteX18" fmla="*/ 30488 w 337387"/>
              <a:gd name="connsiteY18" fmla="*/ 383003 h 506916"/>
              <a:gd name="connsiteX19" fmla="*/ 35975 w 337387"/>
              <a:gd name="connsiteY19" fmla="*/ 386913 h 506916"/>
              <a:gd name="connsiteX20" fmla="*/ 39423 w 337387"/>
              <a:gd name="connsiteY20" fmla="*/ 393107 h 506916"/>
              <a:gd name="connsiteX21" fmla="*/ 40623 w 337387"/>
              <a:gd name="connsiteY21" fmla="*/ 401287 h 506916"/>
              <a:gd name="connsiteX22" fmla="*/ 39873 w 337387"/>
              <a:gd name="connsiteY22" fmla="*/ 403241 h 506916"/>
              <a:gd name="connsiteX23" fmla="*/ 37744 w 337387"/>
              <a:gd name="connsiteY23" fmla="*/ 403873 h 506916"/>
              <a:gd name="connsiteX24" fmla="*/ 10398 w 337387"/>
              <a:gd name="connsiteY24" fmla="*/ 403873 h 506916"/>
              <a:gd name="connsiteX25" fmla="*/ 10488 w 337387"/>
              <a:gd name="connsiteY25" fmla="*/ 399482 h 506916"/>
              <a:gd name="connsiteX26" fmla="*/ 34836 w 337387"/>
              <a:gd name="connsiteY26" fmla="*/ 399482 h 506916"/>
              <a:gd name="connsiteX27" fmla="*/ 33517 w 337387"/>
              <a:gd name="connsiteY27" fmla="*/ 392987 h 506916"/>
              <a:gd name="connsiteX28" fmla="*/ 29708 w 337387"/>
              <a:gd name="connsiteY28" fmla="*/ 388236 h 506916"/>
              <a:gd name="connsiteX29" fmla="*/ 23412 w 337387"/>
              <a:gd name="connsiteY29" fmla="*/ 386582 h 506916"/>
              <a:gd name="connsiteX30" fmla="*/ 16275 w 337387"/>
              <a:gd name="connsiteY30" fmla="*/ 388536 h 506916"/>
              <a:gd name="connsiteX31" fmla="*/ 11867 w 337387"/>
              <a:gd name="connsiteY31" fmla="*/ 393889 h 506916"/>
              <a:gd name="connsiteX32" fmla="*/ 10488 w 337387"/>
              <a:gd name="connsiteY32" fmla="*/ 399482 h 506916"/>
              <a:gd name="connsiteX33" fmla="*/ 63771 w 337387"/>
              <a:gd name="connsiteY33" fmla="*/ 423269 h 506916"/>
              <a:gd name="connsiteX34" fmla="*/ 56305 w 337387"/>
              <a:gd name="connsiteY34" fmla="*/ 422367 h 506916"/>
              <a:gd name="connsiteX35" fmla="*/ 49348 w 337387"/>
              <a:gd name="connsiteY35" fmla="*/ 419240 h 506916"/>
              <a:gd name="connsiteX36" fmla="*/ 48209 w 337387"/>
              <a:gd name="connsiteY36" fmla="*/ 417856 h 506916"/>
              <a:gd name="connsiteX37" fmla="*/ 47999 w 337387"/>
              <a:gd name="connsiteY37" fmla="*/ 416293 h 506916"/>
              <a:gd name="connsiteX38" fmla="*/ 48659 w 337387"/>
              <a:gd name="connsiteY38" fmla="*/ 414939 h 506916"/>
              <a:gd name="connsiteX39" fmla="*/ 49978 w 337387"/>
              <a:gd name="connsiteY39" fmla="*/ 414218 h 506916"/>
              <a:gd name="connsiteX40" fmla="*/ 51747 w 337387"/>
              <a:gd name="connsiteY40" fmla="*/ 414608 h 506916"/>
              <a:gd name="connsiteX41" fmla="*/ 57954 w 337387"/>
              <a:gd name="connsiteY41" fmla="*/ 417375 h 506916"/>
              <a:gd name="connsiteX42" fmla="*/ 63951 w 337387"/>
              <a:gd name="connsiteY42" fmla="*/ 418157 h 506916"/>
              <a:gd name="connsiteX43" fmla="*/ 71027 w 337387"/>
              <a:gd name="connsiteY43" fmla="*/ 416413 h 506916"/>
              <a:gd name="connsiteX44" fmla="*/ 73426 w 337387"/>
              <a:gd name="connsiteY44" fmla="*/ 411722 h 506916"/>
              <a:gd name="connsiteX45" fmla="*/ 71837 w 337387"/>
              <a:gd name="connsiteY45" fmla="*/ 408023 h 506916"/>
              <a:gd name="connsiteX46" fmla="*/ 66920 w 337387"/>
              <a:gd name="connsiteY46" fmla="*/ 405918 h 506916"/>
              <a:gd name="connsiteX47" fmla="*/ 59393 w 337387"/>
              <a:gd name="connsiteY47" fmla="*/ 404264 h 506916"/>
              <a:gd name="connsiteX48" fmla="*/ 51717 w 337387"/>
              <a:gd name="connsiteY48" fmla="*/ 400565 h 506916"/>
              <a:gd name="connsiteX49" fmla="*/ 49198 w 337387"/>
              <a:gd name="connsiteY49" fmla="*/ 393679 h 506916"/>
              <a:gd name="connsiteX50" fmla="*/ 51118 w 337387"/>
              <a:gd name="connsiteY50" fmla="*/ 387304 h 506916"/>
              <a:gd name="connsiteX51" fmla="*/ 56605 w 337387"/>
              <a:gd name="connsiteY51" fmla="*/ 383124 h 506916"/>
              <a:gd name="connsiteX52" fmla="*/ 64850 w 337387"/>
              <a:gd name="connsiteY52" fmla="*/ 381620 h 506916"/>
              <a:gd name="connsiteX53" fmla="*/ 71717 w 337387"/>
              <a:gd name="connsiteY53" fmla="*/ 382582 h 506916"/>
              <a:gd name="connsiteX54" fmla="*/ 77624 w 337387"/>
              <a:gd name="connsiteY54" fmla="*/ 385589 h 506916"/>
              <a:gd name="connsiteX55" fmla="*/ 78733 w 337387"/>
              <a:gd name="connsiteY55" fmla="*/ 386943 h 506916"/>
              <a:gd name="connsiteX56" fmla="*/ 78823 w 337387"/>
              <a:gd name="connsiteY56" fmla="*/ 388536 h 506916"/>
              <a:gd name="connsiteX57" fmla="*/ 78044 w 337387"/>
              <a:gd name="connsiteY57" fmla="*/ 389860 h 506916"/>
              <a:gd name="connsiteX58" fmla="*/ 76635 w 337387"/>
              <a:gd name="connsiteY58" fmla="*/ 390461 h 506916"/>
              <a:gd name="connsiteX59" fmla="*/ 74895 w 337387"/>
              <a:gd name="connsiteY59" fmla="*/ 389980 h 506916"/>
              <a:gd name="connsiteX60" fmla="*/ 69858 w 337387"/>
              <a:gd name="connsiteY60" fmla="*/ 387544 h 506916"/>
              <a:gd name="connsiteX61" fmla="*/ 64850 w 337387"/>
              <a:gd name="connsiteY61" fmla="*/ 386762 h 506916"/>
              <a:gd name="connsiteX62" fmla="*/ 57834 w 337387"/>
              <a:gd name="connsiteY62" fmla="*/ 388566 h 506916"/>
              <a:gd name="connsiteX63" fmla="*/ 55465 w 337387"/>
              <a:gd name="connsiteY63" fmla="*/ 393378 h 506916"/>
              <a:gd name="connsiteX64" fmla="*/ 56934 w 337387"/>
              <a:gd name="connsiteY64" fmla="*/ 397167 h 506916"/>
              <a:gd name="connsiteX65" fmla="*/ 61552 w 337387"/>
              <a:gd name="connsiteY65" fmla="*/ 399302 h 506916"/>
              <a:gd name="connsiteX66" fmla="*/ 69048 w 337387"/>
              <a:gd name="connsiteY66" fmla="*/ 400896 h 506916"/>
              <a:gd name="connsiteX67" fmla="*/ 77084 w 337387"/>
              <a:gd name="connsiteY67" fmla="*/ 404565 h 506916"/>
              <a:gd name="connsiteX68" fmla="*/ 79753 w 337387"/>
              <a:gd name="connsiteY68" fmla="*/ 411391 h 506916"/>
              <a:gd name="connsiteX69" fmla="*/ 75405 w 337387"/>
              <a:gd name="connsiteY69" fmla="*/ 420052 h 506916"/>
              <a:gd name="connsiteX70" fmla="*/ 63771 w 337387"/>
              <a:gd name="connsiteY70" fmla="*/ 423269 h 506916"/>
              <a:gd name="connsiteX71" fmla="*/ 103411 w 337387"/>
              <a:gd name="connsiteY71" fmla="*/ 423269 h 506916"/>
              <a:gd name="connsiteX72" fmla="*/ 95944 w 337387"/>
              <a:gd name="connsiteY72" fmla="*/ 422367 h 506916"/>
              <a:gd name="connsiteX73" fmla="*/ 88988 w 337387"/>
              <a:gd name="connsiteY73" fmla="*/ 419240 h 506916"/>
              <a:gd name="connsiteX74" fmla="*/ 87849 w 337387"/>
              <a:gd name="connsiteY74" fmla="*/ 417856 h 506916"/>
              <a:gd name="connsiteX75" fmla="*/ 87639 w 337387"/>
              <a:gd name="connsiteY75" fmla="*/ 416293 h 506916"/>
              <a:gd name="connsiteX76" fmla="*/ 88299 w 337387"/>
              <a:gd name="connsiteY76" fmla="*/ 414939 h 506916"/>
              <a:gd name="connsiteX77" fmla="*/ 89618 w 337387"/>
              <a:gd name="connsiteY77" fmla="*/ 414218 h 506916"/>
              <a:gd name="connsiteX78" fmla="*/ 91387 w 337387"/>
              <a:gd name="connsiteY78" fmla="*/ 414608 h 506916"/>
              <a:gd name="connsiteX79" fmla="*/ 97594 w 337387"/>
              <a:gd name="connsiteY79" fmla="*/ 417375 h 506916"/>
              <a:gd name="connsiteX80" fmla="*/ 103561 w 337387"/>
              <a:gd name="connsiteY80" fmla="*/ 418157 h 506916"/>
              <a:gd name="connsiteX81" fmla="*/ 110667 w 337387"/>
              <a:gd name="connsiteY81" fmla="*/ 416413 h 506916"/>
              <a:gd name="connsiteX82" fmla="*/ 113036 w 337387"/>
              <a:gd name="connsiteY82" fmla="*/ 411722 h 506916"/>
              <a:gd name="connsiteX83" fmla="*/ 111477 w 337387"/>
              <a:gd name="connsiteY83" fmla="*/ 408023 h 506916"/>
              <a:gd name="connsiteX84" fmla="*/ 106529 w 337387"/>
              <a:gd name="connsiteY84" fmla="*/ 405918 h 506916"/>
              <a:gd name="connsiteX85" fmla="*/ 99033 w 337387"/>
              <a:gd name="connsiteY85" fmla="*/ 404264 h 506916"/>
              <a:gd name="connsiteX86" fmla="*/ 91327 w 337387"/>
              <a:gd name="connsiteY86" fmla="*/ 400565 h 506916"/>
              <a:gd name="connsiteX87" fmla="*/ 88838 w 337387"/>
              <a:gd name="connsiteY87" fmla="*/ 393679 h 506916"/>
              <a:gd name="connsiteX88" fmla="*/ 90757 w 337387"/>
              <a:gd name="connsiteY88" fmla="*/ 387304 h 506916"/>
              <a:gd name="connsiteX89" fmla="*/ 96244 w 337387"/>
              <a:gd name="connsiteY89" fmla="*/ 383124 h 506916"/>
              <a:gd name="connsiteX90" fmla="*/ 104490 w 337387"/>
              <a:gd name="connsiteY90" fmla="*/ 381620 h 506916"/>
              <a:gd name="connsiteX91" fmla="*/ 111357 w 337387"/>
              <a:gd name="connsiteY91" fmla="*/ 382582 h 506916"/>
              <a:gd name="connsiteX92" fmla="*/ 117263 w 337387"/>
              <a:gd name="connsiteY92" fmla="*/ 385589 h 506916"/>
              <a:gd name="connsiteX93" fmla="*/ 118373 w 337387"/>
              <a:gd name="connsiteY93" fmla="*/ 386943 h 506916"/>
              <a:gd name="connsiteX94" fmla="*/ 118463 w 337387"/>
              <a:gd name="connsiteY94" fmla="*/ 388536 h 506916"/>
              <a:gd name="connsiteX95" fmla="*/ 117653 w 337387"/>
              <a:gd name="connsiteY95" fmla="*/ 389860 h 506916"/>
              <a:gd name="connsiteX96" fmla="*/ 116274 w 337387"/>
              <a:gd name="connsiteY96" fmla="*/ 390461 h 506916"/>
              <a:gd name="connsiteX97" fmla="*/ 114535 w 337387"/>
              <a:gd name="connsiteY97" fmla="*/ 389980 h 506916"/>
              <a:gd name="connsiteX98" fmla="*/ 109498 w 337387"/>
              <a:gd name="connsiteY98" fmla="*/ 387544 h 506916"/>
              <a:gd name="connsiteX99" fmla="*/ 104490 w 337387"/>
              <a:gd name="connsiteY99" fmla="*/ 386762 h 506916"/>
              <a:gd name="connsiteX100" fmla="*/ 97474 w 337387"/>
              <a:gd name="connsiteY100" fmla="*/ 388566 h 506916"/>
              <a:gd name="connsiteX101" fmla="*/ 95075 w 337387"/>
              <a:gd name="connsiteY101" fmla="*/ 393378 h 506916"/>
              <a:gd name="connsiteX102" fmla="*/ 96574 w 337387"/>
              <a:gd name="connsiteY102" fmla="*/ 397167 h 506916"/>
              <a:gd name="connsiteX103" fmla="*/ 101192 w 337387"/>
              <a:gd name="connsiteY103" fmla="*/ 399302 h 506916"/>
              <a:gd name="connsiteX104" fmla="*/ 108688 w 337387"/>
              <a:gd name="connsiteY104" fmla="*/ 400896 h 506916"/>
              <a:gd name="connsiteX105" fmla="*/ 116724 w 337387"/>
              <a:gd name="connsiteY105" fmla="*/ 404565 h 506916"/>
              <a:gd name="connsiteX106" fmla="*/ 119393 w 337387"/>
              <a:gd name="connsiteY106" fmla="*/ 411391 h 506916"/>
              <a:gd name="connsiteX107" fmla="*/ 115015 w 337387"/>
              <a:gd name="connsiteY107" fmla="*/ 420052 h 506916"/>
              <a:gd name="connsiteX108" fmla="*/ 103411 w 337387"/>
              <a:gd name="connsiteY108" fmla="*/ 423269 h 506916"/>
              <a:gd name="connsiteX109" fmla="*/ 133515 w 337387"/>
              <a:gd name="connsiteY109" fmla="*/ 403873 h 506916"/>
              <a:gd name="connsiteX110" fmla="*/ 137143 w 337387"/>
              <a:gd name="connsiteY110" fmla="*/ 413947 h 506916"/>
              <a:gd name="connsiteX111" fmla="*/ 147578 w 337387"/>
              <a:gd name="connsiteY111" fmla="*/ 417916 h 506916"/>
              <a:gd name="connsiteX112" fmla="*/ 153125 w 337387"/>
              <a:gd name="connsiteY112" fmla="*/ 417164 h 506916"/>
              <a:gd name="connsiteX113" fmla="*/ 158522 w 337387"/>
              <a:gd name="connsiteY113" fmla="*/ 414669 h 506916"/>
              <a:gd name="connsiteX114" fmla="*/ 160652 w 337387"/>
              <a:gd name="connsiteY114" fmla="*/ 413977 h 506916"/>
              <a:gd name="connsiteX115" fmla="*/ 162151 w 337387"/>
              <a:gd name="connsiteY115" fmla="*/ 414548 h 506916"/>
              <a:gd name="connsiteX116" fmla="*/ 162960 w 337387"/>
              <a:gd name="connsiteY116" fmla="*/ 415872 h 506916"/>
              <a:gd name="connsiteX117" fmla="*/ 162780 w 337387"/>
              <a:gd name="connsiteY117" fmla="*/ 417586 h 506916"/>
              <a:gd name="connsiteX118" fmla="*/ 161341 w 337387"/>
              <a:gd name="connsiteY118" fmla="*/ 419149 h 506916"/>
              <a:gd name="connsiteX119" fmla="*/ 154894 w 337387"/>
              <a:gd name="connsiteY119" fmla="*/ 422217 h 506916"/>
              <a:gd name="connsiteX120" fmla="*/ 147578 w 337387"/>
              <a:gd name="connsiteY120" fmla="*/ 423269 h 506916"/>
              <a:gd name="connsiteX121" fmla="*/ 136664 w 337387"/>
              <a:gd name="connsiteY121" fmla="*/ 420743 h 506916"/>
              <a:gd name="connsiteX122" fmla="*/ 129557 w 337387"/>
              <a:gd name="connsiteY122" fmla="*/ 413616 h 506916"/>
              <a:gd name="connsiteX123" fmla="*/ 127069 w 337387"/>
              <a:gd name="connsiteY123" fmla="*/ 402550 h 506916"/>
              <a:gd name="connsiteX124" fmla="*/ 129527 w 337387"/>
              <a:gd name="connsiteY124" fmla="*/ 391574 h 506916"/>
              <a:gd name="connsiteX125" fmla="*/ 136334 w 337387"/>
              <a:gd name="connsiteY125" fmla="*/ 384266 h 506916"/>
              <a:gd name="connsiteX126" fmla="*/ 146349 w 337387"/>
              <a:gd name="connsiteY126" fmla="*/ 381620 h 506916"/>
              <a:gd name="connsiteX127" fmla="*/ 153605 w 337387"/>
              <a:gd name="connsiteY127" fmla="*/ 383003 h 506916"/>
              <a:gd name="connsiteX128" fmla="*/ 159062 w 337387"/>
              <a:gd name="connsiteY128" fmla="*/ 386913 h 506916"/>
              <a:gd name="connsiteX129" fmla="*/ 162540 w 337387"/>
              <a:gd name="connsiteY129" fmla="*/ 393107 h 506916"/>
              <a:gd name="connsiteX130" fmla="*/ 163740 w 337387"/>
              <a:gd name="connsiteY130" fmla="*/ 401287 h 506916"/>
              <a:gd name="connsiteX131" fmla="*/ 162990 w 337387"/>
              <a:gd name="connsiteY131" fmla="*/ 403241 h 506916"/>
              <a:gd name="connsiteX132" fmla="*/ 160831 w 337387"/>
              <a:gd name="connsiteY132" fmla="*/ 403873 h 506916"/>
              <a:gd name="connsiteX133" fmla="*/ 133515 w 337387"/>
              <a:gd name="connsiteY133" fmla="*/ 403873 h 506916"/>
              <a:gd name="connsiteX134" fmla="*/ 133605 w 337387"/>
              <a:gd name="connsiteY134" fmla="*/ 399482 h 506916"/>
              <a:gd name="connsiteX135" fmla="*/ 157923 w 337387"/>
              <a:gd name="connsiteY135" fmla="*/ 399482 h 506916"/>
              <a:gd name="connsiteX136" fmla="*/ 156633 w 337387"/>
              <a:gd name="connsiteY136" fmla="*/ 392987 h 506916"/>
              <a:gd name="connsiteX137" fmla="*/ 152795 w 337387"/>
              <a:gd name="connsiteY137" fmla="*/ 388236 h 506916"/>
              <a:gd name="connsiteX138" fmla="*/ 146499 w 337387"/>
              <a:gd name="connsiteY138" fmla="*/ 386582 h 506916"/>
              <a:gd name="connsiteX139" fmla="*/ 139392 w 337387"/>
              <a:gd name="connsiteY139" fmla="*/ 388536 h 506916"/>
              <a:gd name="connsiteX140" fmla="*/ 134985 w 337387"/>
              <a:gd name="connsiteY140" fmla="*/ 393889 h 506916"/>
              <a:gd name="connsiteX141" fmla="*/ 133605 w 337387"/>
              <a:gd name="connsiteY141" fmla="*/ 399482 h 506916"/>
              <a:gd name="connsiteX142" fmla="*/ 179871 w 337387"/>
              <a:gd name="connsiteY142" fmla="*/ 389258 h 506916"/>
              <a:gd name="connsiteX143" fmla="*/ 184609 w 337387"/>
              <a:gd name="connsiteY143" fmla="*/ 384056 h 506916"/>
              <a:gd name="connsiteX144" fmla="*/ 193635 w 337387"/>
              <a:gd name="connsiteY144" fmla="*/ 381620 h 506916"/>
              <a:gd name="connsiteX145" fmla="*/ 201580 w 337387"/>
              <a:gd name="connsiteY145" fmla="*/ 383364 h 506916"/>
              <a:gd name="connsiteX146" fmla="*/ 206318 w 337387"/>
              <a:gd name="connsiteY146" fmla="*/ 388596 h 506916"/>
              <a:gd name="connsiteX147" fmla="*/ 207907 w 337387"/>
              <a:gd name="connsiteY147" fmla="*/ 397498 h 506916"/>
              <a:gd name="connsiteX148" fmla="*/ 207907 w 337387"/>
              <a:gd name="connsiteY148" fmla="*/ 419631 h 506916"/>
              <a:gd name="connsiteX149" fmla="*/ 207038 w 337387"/>
              <a:gd name="connsiteY149" fmla="*/ 422217 h 506916"/>
              <a:gd name="connsiteX150" fmla="*/ 204609 w 337387"/>
              <a:gd name="connsiteY150" fmla="*/ 423119 h 506916"/>
              <a:gd name="connsiteX151" fmla="*/ 202090 w 337387"/>
              <a:gd name="connsiteY151" fmla="*/ 422217 h 506916"/>
              <a:gd name="connsiteX152" fmla="*/ 201221 w 337387"/>
              <a:gd name="connsiteY152" fmla="*/ 419631 h 506916"/>
              <a:gd name="connsiteX153" fmla="*/ 201221 w 337387"/>
              <a:gd name="connsiteY153" fmla="*/ 397919 h 506916"/>
              <a:gd name="connsiteX154" fmla="*/ 199032 w 337387"/>
              <a:gd name="connsiteY154" fmla="*/ 389679 h 506916"/>
              <a:gd name="connsiteX155" fmla="*/ 192075 w 337387"/>
              <a:gd name="connsiteY155" fmla="*/ 387093 h 506916"/>
              <a:gd name="connsiteX156" fmla="*/ 183290 w 337387"/>
              <a:gd name="connsiteY156" fmla="*/ 390521 h 506916"/>
              <a:gd name="connsiteX157" fmla="*/ 180052 w 337387"/>
              <a:gd name="connsiteY157" fmla="*/ 399633 h 506916"/>
              <a:gd name="connsiteX158" fmla="*/ 180052 w 337387"/>
              <a:gd name="connsiteY158" fmla="*/ 419631 h 506916"/>
              <a:gd name="connsiteX159" fmla="*/ 176663 w 337387"/>
              <a:gd name="connsiteY159" fmla="*/ 423119 h 506916"/>
              <a:gd name="connsiteX160" fmla="*/ 174204 w 337387"/>
              <a:gd name="connsiteY160" fmla="*/ 422217 h 506916"/>
              <a:gd name="connsiteX161" fmla="*/ 173365 w 337387"/>
              <a:gd name="connsiteY161" fmla="*/ 419631 h 506916"/>
              <a:gd name="connsiteX162" fmla="*/ 173365 w 337387"/>
              <a:gd name="connsiteY162" fmla="*/ 385168 h 506916"/>
              <a:gd name="connsiteX163" fmla="*/ 174204 w 337387"/>
              <a:gd name="connsiteY163" fmla="*/ 382672 h 506916"/>
              <a:gd name="connsiteX164" fmla="*/ 176573 w 337387"/>
              <a:gd name="connsiteY164" fmla="*/ 381800 h 506916"/>
              <a:gd name="connsiteX165" fmla="*/ 179002 w 337387"/>
              <a:gd name="connsiteY165" fmla="*/ 382672 h 506916"/>
              <a:gd name="connsiteX166" fmla="*/ 179871 w 337387"/>
              <a:gd name="connsiteY166" fmla="*/ 385168 h 506916"/>
              <a:gd name="connsiteX167" fmla="*/ 179871 w 337387"/>
              <a:gd name="connsiteY167" fmla="*/ 389258 h 506916"/>
              <a:gd name="connsiteX168" fmla="*/ 236243 w 337387"/>
              <a:gd name="connsiteY168" fmla="*/ 423269 h 506916"/>
              <a:gd name="connsiteX169" fmla="*/ 228357 w 337387"/>
              <a:gd name="connsiteY169" fmla="*/ 421585 h 506916"/>
              <a:gd name="connsiteX170" fmla="*/ 223649 w 337387"/>
              <a:gd name="connsiteY170" fmla="*/ 416623 h 506916"/>
              <a:gd name="connsiteX171" fmla="*/ 222060 w 337387"/>
              <a:gd name="connsiteY171" fmla="*/ 408654 h 506916"/>
              <a:gd name="connsiteX172" fmla="*/ 222060 w 337387"/>
              <a:gd name="connsiteY172" fmla="*/ 387574 h 506916"/>
              <a:gd name="connsiteX173" fmla="*/ 216543 w 337387"/>
              <a:gd name="connsiteY173" fmla="*/ 387574 h 506916"/>
              <a:gd name="connsiteX174" fmla="*/ 214414 w 337387"/>
              <a:gd name="connsiteY174" fmla="*/ 386883 h 506916"/>
              <a:gd name="connsiteX175" fmla="*/ 213664 w 337387"/>
              <a:gd name="connsiteY175" fmla="*/ 384928 h 506916"/>
              <a:gd name="connsiteX176" fmla="*/ 214414 w 337387"/>
              <a:gd name="connsiteY176" fmla="*/ 383033 h 506916"/>
              <a:gd name="connsiteX177" fmla="*/ 216543 w 337387"/>
              <a:gd name="connsiteY177" fmla="*/ 382372 h 506916"/>
              <a:gd name="connsiteX178" fmla="*/ 222060 w 337387"/>
              <a:gd name="connsiteY178" fmla="*/ 382372 h 506916"/>
              <a:gd name="connsiteX179" fmla="*/ 222060 w 337387"/>
              <a:gd name="connsiteY179" fmla="*/ 372869 h 506916"/>
              <a:gd name="connsiteX180" fmla="*/ 222989 w 337387"/>
              <a:gd name="connsiteY180" fmla="*/ 370343 h 506916"/>
              <a:gd name="connsiteX181" fmla="*/ 225448 w 337387"/>
              <a:gd name="connsiteY181" fmla="*/ 369471 h 506916"/>
              <a:gd name="connsiteX182" fmla="*/ 227877 w 337387"/>
              <a:gd name="connsiteY182" fmla="*/ 370343 h 506916"/>
              <a:gd name="connsiteX183" fmla="*/ 228747 w 337387"/>
              <a:gd name="connsiteY183" fmla="*/ 372869 h 506916"/>
              <a:gd name="connsiteX184" fmla="*/ 228747 w 337387"/>
              <a:gd name="connsiteY184" fmla="*/ 382372 h 506916"/>
              <a:gd name="connsiteX185" fmla="*/ 239121 w 337387"/>
              <a:gd name="connsiteY185" fmla="*/ 382372 h 506916"/>
              <a:gd name="connsiteX186" fmla="*/ 241280 w 337387"/>
              <a:gd name="connsiteY186" fmla="*/ 383033 h 506916"/>
              <a:gd name="connsiteX187" fmla="*/ 242000 w 337387"/>
              <a:gd name="connsiteY187" fmla="*/ 384928 h 506916"/>
              <a:gd name="connsiteX188" fmla="*/ 241280 w 337387"/>
              <a:gd name="connsiteY188" fmla="*/ 386883 h 506916"/>
              <a:gd name="connsiteX189" fmla="*/ 239121 w 337387"/>
              <a:gd name="connsiteY189" fmla="*/ 387574 h 506916"/>
              <a:gd name="connsiteX190" fmla="*/ 228747 w 337387"/>
              <a:gd name="connsiteY190" fmla="*/ 387574 h 506916"/>
              <a:gd name="connsiteX191" fmla="*/ 228747 w 337387"/>
              <a:gd name="connsiteY191" fmla="*/ 407993 h 506916"/>
              <a:gd name="connsiteX192" fmla="*/ 230726 w 337387"/>
              <a:gd name="connsiteY192" fmla="*/ 415150 h 506916"/>
              <a:gd name="connsiteX193" fmla="*/ 237142 w 337387"/>
              <a:gd name="connsiteY193" fmla="*/ 417586 h 506916"/>
              <a:gd name="connsiteX194" fmla="*/ 239841 w 337387"/>
              <a:gd name="connsiteY194" fmla="*/ 417255 h 506916"/>
              <a:gd name="connsiteX195" fmla="*/ 241670 w 337387"/>
              <a:gd name="connsiteY195" fmla="*/ 416924 h 506916"/>
              <a:gd name="connsiteX196" fmla="*/ 242929 w 337387"/>
              <a:gd name="connsiteY196" fmla="*/ 417405 h 506916"/>
              <a:gd name="connsiteX197" fmla="*/ 243409 w 337387"/>
              <a:gd name="connsiteY197" fmla="*/ 419390 h 506916"/>
              <a:gd name="connsiteX198" fmla="*/ 243049 w 337387"/>
              <a:gd name="connsiteY198" fmla="*/ 421224 h 506916"/>
              <a:gd name="connsiteX199" fmla="*/ 241760 w 337387"/>
              <a:gd name="connsiteY199" fmla="*/ 422367 h 506916"/>
              <a:gd name="connsiteX200" fmla="*/ 239181 w 337387"/>
              <a:gd name="connsiteY200" fmla="*/ 422999 h 506916"/>
              <a:gd name="connsiteX201" fmla="*/ 236243 w 337387"/>
              <a:gd name="connsiteY201" fmla="*/ 423269 h 506916"/>
              <a:gd name="connsiteX202" fmla="*/ 252794 w 337387"/>
              <a:gd name="connsiteY202" fmla="*/ 422938 h 506916"/>
              <a:gd name="connsiteX203" fmla="*/ 250335 w 337387"/>
              <a:gd name="connsiteY203" fmla="*/ 422006 h 506916"/>
              <a:gd name="connsiteX204" fmla="*/ 249496 w 337387"/>
              <a:gd name="connsiteY204" fmla="*/ 419300 h 506916"/>
              <a:gd name="connsiteX205" fmla="*/ 249496 w 337387"/>
              <a:gd name="connsiteY205" fmla="*/ 385499 h 506916"/>
              <a:gd name="connsiteX206" fmla="*/ 250335 w 337387"/>
              <a:gd name="connsiteY206" fmla="*/ 382883 h 506916"/>
              <a:gd name="connsiteX207" fmla="*/ 252794 w 337387"/>
              <a:gd name="connsiteY207" fmla="*/ 381951 h 506916"/>
              <a:gd name="connsiteX208" fmla="*/ 255283 w 337387"/>
              <a:gd name="connsiteY208" fmla="*/ 382883 h 506916"/>
              <a:gd name="connsiteX209" fmla="*/ 256183 w 337387"/>
              <a:gd name="connsiteY209" fmla="*/ 385499 h 506916"/>
              <a:gd name="connsiteX210" fmla="*/ 256183 w 337387"/>
              <a:gd name="connsiteY210" fmla="*/ 419300 h 506916"/>
              <a:gd name="connsiteX211" fmla="*/ 255313 w 337387"/>
              <a:gd name="connsiteY211" fmla="*/ 422006 h 506916"/>
              <a:gd name="connsiteX212" fmla="*/ 252794 w 337387"/>
              <a:gd name="connsiteY212" fmla="*/ 422938 h 506916"/>
              <a:gd name="connsiteX213" fmla="*/ 252794 w 337387"/>
              <a:gd name="connsiteY213" fmla="*/ 372689 h 506916"/>
              <a:gd name="connsiteX214" fmla="*/ 249586 w 337387"/>
              <a:gd name="connsiteY214" fmla="*/ 371576 h 506916"/>
              <a:gd name="connsiteX215" fmla="*/ 248446 w 337387"/>
              <a:gd name="connsiteY215" fmla="*/ 368569 h 506916"/>
              <a:gd name="connsiteX216" fmla="*/ 249586 w 337387"/>
              <a:gd name="connsiteY216" fmla="*/ 365562 h 506916"/>
              <a:gd name="connsiteX217" fmla="*/ 252794 w 337387"/>
              <a:gd name="connsiteY217" fmla="*/ 364509 h 506916"/>
              <a:gd name="connsiteX218" fmla="*/ 256063 w 337387"/>
              <a:gd name="connsiteY218" fmla="*/ 365562 h 506916"/>
              <a:gd name="connsiteX219" fmla="*/ 257172 w 337387"/>
              <a:gd name="connsiteY219" fmla="*/ 368569 h 506916"/>
              <a:gd name="connsiteX220" fmla="*/ 256063 w 337387"/>
              <a:gd name="connsiteY220" fmla="*/ 371576 h 506916"/>
              <a:gd name="connsiteX221" fmla="*/ 252794 w 337387"/>
              <a:gd name="connsiteY221" fmla="*/ 372689 h 506916"/>
              <a:gd name="connsiteX222" fmla="*/ 293663 w 337387"/>
              <a:gd name="connsiteY222" fmla="*/ 415661 h 506916"/>
              <a:gd name="connsiteX223" fmla="*/ 291894 w 337387"/>
              <a:gd name="connsiteY223" fmla="*/ 418578 h 506916"/>
              <a:gd name="connsiteX224" fmla="*/ 287337 w 337387"/>
              <a:gd name="connsiteY224" fmla="*/ 422036 h 506916"/>
              <a:gd name="connsiteX225" fmla="*/ 281250 w 337387"/>
              <a:gd name="connsiteY225" fmla="*/ 423269 h 506916"/>
              <a:gd name="connsiteX226" fmla="*/ 273873 w 337387"/>
              <a:gd name="connsiteY226" fmla="*/ 421675 h 506916"/>
              <a:gd name="connsiteX227" fmla="*/ 268716 w 337387"/>
              <a:gd name="connsiteY227" fmla="*/ 417255 h 506916"/>
              <a:gd name="connsiteX228" fmla="*/ 266827 w 337387"/>
              <a:gd name="connsiteY228" fmla="*/ 410970 h 506916"/>
              <a:gd name="connsiteX229" fmla="*/ 269076 w 337387"/>
              <a:gd name="connsiteY229" fmla="*/ 403933 h 506916"/>
              <a:gd name="connsiteX230" fmla="*/ 276572 w 337387"/>
              <a:gd name="connsiteY230" fmla="*/ 400294 h 506916"/>
              <a:gd name="connsiteX231" fmla="*/ 290875 w 337387"/>
              <a:gd name="connsiteY231" fmla="*/ 399242 h 506916"/>
              <a:gd name="connsiteX232" fmla="*/ 293513 w 337387"/>
              <a:gd name="connsiteY232" fmla="*/ 399242 h 506916"/>
              <a:gd name="connsiteX233" fmla="*/ 293513 w 337387"/>
              <a:gd name="connsiteY233" fmla="*/ 396656 h 506916"/>
              <a:gd name="connsiteX234" fmla="*/ 291445 w 337387"/>
              <a:gd name="connsiteY234" fmla="*/ 389258 h 506916"/>
              <a:gd name="connsiteX235" fmla="*/ 284698 w 337387"/>
              <a:gd name="connsiteY235" fmla="*/ 387003 h 506916"/>
              <a:gd name="connsiteX236" fmla="*/ 278941 w 337387"/>
              <a:gd name="connsiteY236" fmla="*/ 387755 h 506916"/>
              <a:gd name="connsiteX237" fmla="*/ 272824 w 337387"/>
              <a:gd name="connsiteY237" fmla="*/ 390130 h 506916"/>
              <a:gd name="connsiteX238" fmla="*/ 270845 w 337387"/>
              <a:gd name="connsiteY238" fmla="*/ 390521 h 506916"/>
              <a:gd name="connsiteX239" fmla="*/ 269526 w 337387"/>
              <a:gd name="connsiteY239" fmla="*/ 389649 h 506916"/>
              <a:gd name="connsiteX240" fmla="*/ 268956 w 337387"/>
              <a:gd name="connsiteY240" fmla="*/ 388116 h 506916"/>
              <a:gd name="connsiteX241" fmla="*/ 269316 w 337387"/>
              <a:gd name="connsiteY241" fmla="*/ 386431 h 506916"/>
              <a:gd name="connsiteX242" fmla="*/ 270755 w 337387"/>
              <a:gd name="connsiteY242" fmla="*/ 385108 h 506916"/>
              <a:gd name="connsiteX243" fmla="*/ 277922 w 337387"/>
              <a:gd name="connsiteY243" fmla="*/ 382462 h 506916"/>
              <a:gd name="connsiteX244" fmla="*/ 284698 w 337387"/>
              <a:gd name="connsiteY244" fmla="*/ 381620 h 506916"/>
              <a:gd name="connsiteX245" fmla="*/ 293274 w 337387"/>
              <a:gd name="connsiteY245" fmla="*/ 383334 h 506916"/>
              <a:gd name="connsiteX246" fmla="*/ 298281 w 337387"/>
              <a:gd name="connsiteY246" fmla="*/ 388446 h 506916"/>
              <a:gd name="connsiteX247" fmla="*/ 299930 w 337387"/>
              <a:gd name="connsiteY247" fmla="*/ 397257 h 506916"/>
              <a:gd name="connsiteX248" fmla="*/ 299930 w 337387"/>
              <a:gd name="connsiteY248" fmla="*/ 419631 h 506916"/>
              <a:gd name="connsiteX249" fmla="*/ 299151 w 337387"/>
              <a:gd name="connsiteY249" fmla="*/ 422217 h 506916"/>
              <a:gd name="connsiteX250" fmla="*/ 296902 w 337387"/>
              <a:gd name="connsiteY250" fmla="*/ 423119 h 506916"/>
              <a:gd name="connsiteX251" fmla="*/ 294503 w 337387"/>
              <a:gd name="connsiteY251" fmla="*/ 422217 h 506916"/>
              <a:gd name="connsiteX252" fmla="*/ 293663 w 337387"/>
              <a:gd name="connsiteY252" fmla="*/ 419631 h 506916"/>
              <a:gd name="connsiteX253" fmla="*/ 293663 w 337387"/>
              <a:gd name="connsiteY253" fmla="*/ 415661 h 506916"/>
              <a:gd name="connsiteX254" fmla="*/ 293513 w 337387"/>
              <a:gd name="connsiteY254" fmla="*/ 403602 h 506916"/>
              <a:gd name="connsiteX255" fmla="*/ 290965 w 337387"/>
              <a:gd name="connsiteY255" fmla="*/ 403602 h 506916"/>
              <a:gd name="connsiteX256" fmla="*/ 280440 w 337387"/>
              <a:gd name="connsiteY256" fmla="*/ 404234 h 506916"/>
              <a:gd name="connsiteX257" fmla="*/ 275103 w 337387"/>
              <a:gd name="connsiteY257" fmla="*/ 406339 h 506916"/>
              <a:gd name="connsiteX258" fmla="*/ 273574 w 337387"/>
              <a:gd name="connsiteY258" fmla="*/ 410549 h 506916"/>
              <a:gd name="connsiteX259" fmla="*/ 275912 w 337387"/>
              <a:gd name="connsiteY259" fmla="*/ 416082 h 506916"/>
              <a:gd name="connsiteX260" fmla="*/ 282299 w 337387"/>
              <a:gd name="connsiteY260" fmla="*/ 418247 h 506916"/>
              <a:gd name="connsiteX261" fmla="*/ 288116 w 337387"/>
              <a:gd name="connsiteY261" fmla="*/ 416684 h 506916"/>
              <a:gd name="connsiteX262" fmla="*/ 292074 w 337387"/>
              <a:gd name="connsiteY262" fmla="*/ 412383 h 506916"/>
              <a:gd name="connsiteX263" fmla="*/ 293513 w 337387"/>
              <a:gd name="connsiteY263" fmla="*/ 406098 h 506916"/>
              <a:gd name="connsiteX264" fmla="*/ 293513 w 337387"/>
              <a:gd name="connsiteY264" fmla="*/ 403602 h 506916"/>
              <a:gd name="connsiteX265" fmla="*/ 324487 w 337387"/>
              <a:gd name="connsiteY265" fmla="*/ 423269 h 506916"/>
              <a:gd name="connsiteX266" fmla="*/ 315432 w 337387"/>
              <a:gd name="connsiteY266" fmla="*/ 419631 h 506916"/>
              <a:gd name="connsiteX267" fmla="*/ 312284 w 337387"/>
              <a:gd name="connsiteY267" fmla="*/ 409226 h 506916"/>
              <a:gd name="connsiteX268" fmla="*/ 312284 w 337387"/>
              <a:gd name="connsiteY268" fmla="*/ 367096 h 506916"/>
              <a:gd name="connsiteX269" fmla="*/ 313123 w 337387"/>
              <a:gd name="connsiteY269" fmla="*/ 364569 h 506916"/>
              <a:gd name="connsiteX270" fmla="*/ 315582 w 337387"/>
              <a:gd name="connsiteY270" fmla="*/ 363698 h 506916"/>
              <a:gd name="connsiteX271" fmla="*/ 318071 w 337387"/>
              <a:gd name="connsiteY271" fmla="*/ 364569 h 506916"/>
              <a:gd name="connsiteX272" fmla="*/ 318970 w 337387"/>
              <a:gd name="connsiteY272" fmla="*/ 367096 h 506916"/>
              <a:gd name="connsiteX273" fmla="*/ 318970 w 337387"/>
              <a:gd name="connsiteY273" fmla="*/ 408745 h 506916"/>
              <a:gd name="connsiteX274" fmla="*/ 320739 w 337387"/>
              <a:gd name="connsiteY274" fmla="*/ 415390 h 506916"/>
              <a:gd name="connsiteX275" fmla="*/ 325987 w 337387"/>
              <a:gd name="connsiteY275" fmla="*/ 417586 h 506916"/>
              <a:gd name="connsiteX276" fmla="*/ 327306 w 337387"/>
              <a:gd name="connsiteY276" fmla="*/ 417495 h 506916"/>
              <a:gd name="connsiteX277" fmla="*/ 328446 w 337387"/>
              <a:gd name="connsiteY277" fmla="*/ 417405 h 506916"/>
              <a:gd name="connsiteX278" fmla="*/ 329735 w 337387"/>
              <a:gd name="connsiteY278" fmla="*/ 417826 h 506916"/>
              <a:gd name="connsiteX279" fmla="*/ 330095 w 337387"/>
              <a:gd name="connsiteY279" fmla="*/ 419811 h 506916"/>
              <a:gd name="connsiteX280" fmla="*/ 329435 w 337387"/>
              <a:gd name="connsiteY280" fmla="*/ 422036 h 506916"/>
              <a:gd name="connsiteX281" fmla="*/ 327306 w 337387"/>
              <a:gd name="connsiteY281" fmla="*/ 423029 h 506916"/>
              <a:gd name="connsiteX282" fmla="*/ 325897 w 337387"/>
              <a:gd name="connsiteY282" fmla="*/ 423209 h 506916"/>
              <a:gd name="connsiteX283" fmla="*/ 324487 w 337387"/>
              <a:gd name="connsiteY283" fmla="*/ 423269 h 506916"/>
              <a:gd name="connsiteX284" fmla="*/ 18614 w 337387"/>
              <a:gd name="connsiteY284" fmla="*/ 505936 h 506916"/>
              <a:gd name="connsiteX285" fmla="*/ 9559 w 337387"/>
              <a:gd name="connsiteY285" fmla="*/ 502297 h 506916"/>
              <a:gd name="connsiteX286" fmla="*/ 6410 w 337387"/>
              <a:gd name="connsiteY286" fmla="*/ 491862 h 506916"/>
              <a:gd name="connsiteX287" fmla="*/ 6410 w 337387"/>
              <a:gd name="connsiteY287" fmla="*/ 449732 h 506916"/>
              <a:gd name="connsiteX288" fmla="*/ 7250 w 337387"/>
              <a:gd name="connsiteY288" fmla="*/ 447206 h 506916"/>
              <a:gd name="connsiteX289" fmla="*/ 9709 w 337387"/>
              <a:gd name="connsiteY289" fmla="*/ 446334 h 506916"/>
              <a:gd name="connsiteX290" fmla="*/ 12198 w 337387"/>
              <a:gd name="connsiteY290" fmla="*/ 447206 h 506916"/>
              <a:gd name="connsiteX291" fmla="*/ 13097 w 337387"/>
              <a:gd name="connsiteY291" fmla="*/ 449732 h 506916"/>
              <a:gd name="connsiteX292" fmla="*/ 13097 w 337387"/>
              <a:gd name="connsiteY292" fmla="*/ 491381 h 506916"/>
              <a:gd name="connsiteX293" fmla="*/ 14866 w 337387"/>
              <a:gd name="connsiteY293" fmla="*/ 498027 h 506916"/>
              <a:gd name="connsiteX294" fmla="*/ 20083 w 337387"/>
              <a:gd name="connsiteY294" fmla="*/ 500222 h 506916"/>
              <a:gd name="connsiteX295" fmla="*/ 21403 w 337387"/>
              <a:gd name="connsiteY295" fmla="*/ 500132 h 506916"/>
              <a:gd name="connsiteX296" fmla="*/ 22572 w 337387"/>
              <a:gd name="connsiteY296" fmla="*/ 500042 h 506916"/>
              <a:gd name="connsiteX297" fmla="*/ 23861 w 337387"/>
              <a:gd name="connsiteY297" fmla="*/ 500463 h 506916"/>
              <a:gd name="connsiteX298" fmla="*/ 24221 w 337387"/>
              <a:gd name="connsiteY298" fmla="*/ 502447 h 506916"/>
              <a:gd name="connsiteX299" fmla="*/ 23561 w 337387"/>
              <a:gd name="connsiteY299" fmla="*/ 504673 h 506916"/>
              <a:gd name="connsiteX300" fmla="*/ 21403 w 337387"/>
              <a:gd name="connsiteY300" fmla="*/ 505665 h 506916"/>
              <a:gd name="connsiteX301" fmla="*/ 20023 w 337387"/>
              <a:gd name="connsiteY301" fmla="*/ 505845 h 506916"/>
              <a:gd name="connsiteX302" fmla="*/ 18614 w 337387"/>
              <a:gd name="connsiteY302" fmla="*/ 505936 h 506916"/>
              <a:gd name="connsiteX303" fmla="*/ 34116 w 337387"/>
              <a:gd name="connsiteY303" fmla="*/ 505605 h 506916"/>
              <a:gd name="connsiteX304" fmla="*/ 31628 w 337387"/>
              <a:gd name="connsiteY304" fmla="*/ 504643 h 506916"/>
              <a:gd name="connsiteX305" fmla="*/ 30818 w 337387"/>
              <a:gd name="connsiteY305" fmla="*/ 501966 h 506916"/>
              <a:gd name="connsiteX306" fmla="*/ 30818 w 337387"/>
              <a:gd name="connsiteY306" fmla="*/ 468166 h 506916"/>
              <a:gd name="connsiteX307" fmla="*/ 31628 w 337387"/>
              <a:gd name="connsiteY307" fmla="*/ 465520 h 506916"/>
              <a:gd name="connsiteX308" fmla="*/ 34116 w 337387"/>
              <a:gd name="connsiteY308" fmla="*/ 464587 h 506916"/>
              <a:gd name="connsiteX309" fmla="*/ 36575 w 337387"/>
              <a:gd name="connsiteY309" fmla="*/ 465520 h 506916"/>
              <a:gd name="connsiteX310" fmla="*/ 37474 w 337387"/>
              <a:gd name="connsiteY310" fmla="*/ 468166 h 506916"/>
              <a:gd name="connsiteX311" fmla="*/ 37474 w 337387"/>
              <a:gd name="connsiteY311" fmla="*/ 501966 h 506916"/>
              <a:gd name="connsiteX312" fmla="*/ 36605 w 337387"/>
              <a:gd name="connsiteY312" fmla="*/ 504643 h 506916"/>
              <a:gd name="connsiteX313" fmla="*/ 34116 w 337387"/>
              <a:gd name="connsiteY313" fmla="*/ 505605 h 506916"/>
              <a:gd name="connsiteX314" fmla="*/ 34116 w 337387"/>
              <a:gd name="connsiteY314" fmla="*/ 455356 h 506916"/>
              <a:gd name="connsiteX315" fmla="*/ 30908 w 337387"/>
              <a:gd name="connsiteY315" fmla="*/ 454243 h 506916"/>
              <a:gd name="connsiteX316" fmla="*/ 29738 w 337387"/>
              <a:gd name="connsiteY316" fmla="*/ 451206 h 506916"/>
              <a:gd name="connsiteX317" fmla="*/ 30908 w 337387"/>
              <a:gd name="connsiteY317" fmla="*/ 448199 h 506916"/>
              <a:gd name="connsiteX318" fmla="*/ 34116 w 337387"/>
              <a:gd name="connsiteY318" fmla="*/ 447176 h 506916"/>
              <a:gd name="connsiteX319" fmla="*/ 37354 w 337387"/>
              <a:gd name="connsiteY319" fmla="*/ 448199 h 506916"/>
              <a:gd name="connsiteX320" fmla="*/ 38464 w 337387"/>
              <a:gd name="connsiteY320" fmla="*/ 451206 h 506916"/>
              <a:gd name="connsiteX321" fmla="*/ 37354 w 337387"/>
              <a:gd name="connsiteY321" fmla="*/ 454243 h 506916"/>
              <a:gd name="connsiteX322" fmla="*/ 34116 w 337387"/>
              <a:gd name="connsiteY322" fmla="*/ 455356 h 506916"/>
              <a:gd name="connsiteX323" fmla="*/ 56455 w 337387"/>
              <a:gd name="connsiteY323" fmla="*/ 471835 h 506916"/>
              <a:gd name="connsiteX324" fmla="*/ 61162 w 337387"/>
              <a:gd name="connsiteY324" fmla="*/ 466693 h 506916"/>
              <a:gd name="connsiteX325" fmla="*/ 70188 w 337387"/>
              <a:gd name="connsiteY325" fmla="*/ 464257 h 506916"/>
              <a:gd name="connsiteX326" fmla="*/ 78164 w 337387"/>
              <a:gd name="connsiteY326" fmla="*/ 466001 h 506916"/>
              <a:gd name="connsiteX327" fmla="*/ 82901 w 337387"/>
              <a:gd name="connsiteY327" fmla="*/ 471263 h 506916"/>
              <a:gd name="connsiteX328" fmla="*/ 84460 w 337387"/>
              <a:gd name="connsiteY328" fmla="*/ 480134 h 506916"/>
              <a:gd name="connsiteX329" fmla="*/ 84460 w 337387"/>
              <a:gd name="connsiteY329" fmla="*/ 502297 h 506916"/>
              <a:gd name="connsiteX330" fmla="*/ 83591 w 337387"/>
              <a:gd name="connsiteY330" fmla="*/ 504853 h 506916"/>
              <a:gd name="connsiteX331" fmla="*/ 81162 w 337387"/>
              <a:gd name="connsiteY331" fmla="*/ 505756 h 506916"/>
              <a:gd name="connsiteX332" fmla="*/ 78643 w 337387"/>
              <a:gd name="connsiteY332" fmla="*/ 504853 h 506916"/>
              <a:gd name="connsiteX333" fmla="*/ 77774 w 337387"/>
              <a:gd name="connsiteY333" fmla="*/ 502297 h 506916"/>
              <a:gd name="connsiteX334" fmla="*/ 77774 w 337387"/>
              <a:gd name="connsiteY334" fmla="*/ 480556 h 506916"/>
              <a:gd name="connsiteX335" fmla="*/ 75585 w 337387"/>
              <a:gd name="connsiteY335" fmla="*/ 472316 h 506916"/>
              <a:gd name="connsiteX336" fmla="*/ 68628 w 337387"/>
              <a:gd name="connsiteY336" fmla="*/ 469729 h 506916"/>
              <a:gd name="connsiteX337" fmla="*/ 59843 w 337387"/>
              <a:gd name="connsiteY337" fmla="*/ 473158 h 506916"/>
              <a:gd name="connsiteX338" fmla="*/ 56605 w 337387"/>
              <a:gd name="connsiteY338" fmla="*/ 482300 h 506916"/>
              <a:gd name="connsiteX339" fmla="*/ 56605 w 337387"/>
              <a:gd name="connsiteY339" fmla="*/ 502297 h 506916"/>
              <a:gd name="connsiteX340" fmla="*/ 53216 w 337387"/>
              <a:gd name="connsiteY340" fmla="*/ 505756 h 506916"/>
              <a:gd name="connsiteX341" fmla="*/ 50758 w 337387"/>
              <a:gd name="connsiteY341" fmla="*/ 504853 h 506916"/>
              <a:gd name="connsiteX342" fmla="*/ 49918 w 337387"/>
              <a:gd name="connsiteY342" fmla="*/ 502297 h 506916"/>
              <a:gd name="connsiteX343" fmla="*/ 49918 w 337387"/>
              <a:gd name="connsiteY343" fmla="*/ 467835 h 506916"/>
              <a:gd name="connsiteX344" fmla="*/ 50758 w 337387"/>
              <a:gd name="connsiteY344" fmla="*/ 465309 h 506916"/>
              <a:gd name="connsiteX345" fmla="*/ 53126 w 337387"/>
              <a:gd name="connsiteY345" fmla="*/ 464437 h 506916"/>
              <a:gd name="connsiteX346" fmla="*/ 55585 w 337387"/>
              <a:gd name="connsiteY346" fmla="*/ 465309 h 506916"/>
              <a:gd name="connsiteX347" fmla="*/ 56455 w 337387"/>
              <a:gd name="connsiteY347" fmla="*/ 467835 h 506916"/>
              <a:gd name="connsiteX348" fmla="*/ 56455 w 337387"/>
              <a:gd name="connsiteY348" fmla="*/ 471835 h 506916"/>
              <a:gd name="connsiteX349" fmla="*/ 100712 w 337387"/>
              <a:gd name="connsiteY349" fmla="*/ 486510 h 506916"/>
              <a:gd name="connsiteX350" fmla="*/ 104370 w 337387"/>
              <a:gd name="connsiteY350" fmla="*/ 496584 h 506916"/>
              <a:gd name="connsiteX351" fmla="*/ 114775 w 337387"/>
              <a:gd name="connsiteY351" fmla="*/ 500553 h 506916"/>
              <a:gd name="connsiteX352" fmla="*/ 120352 w 337387"/>
              <a:gd name="connsiteY352" fmla="*/ 499801 h 506916"/>
              <a:gd name="connsiteX353" fmla="*/ 125749 w 337387"/>
              <a:gd name="connsiteY353" fmla="*/ 497335 h 506916"/>
              <a:gd name="connsiteX354" fmla="*/ 127848 w 337387"/>
              <a:gd name="connsiteY354" fmla="*/ 496614 h 506916"/>
              <a:gd name="connsiteX355" fmla="*/ 129377 w 337387"/>
              <a:gd name="connsiteY355" fmla="*/ 497215 h 506916"/>
              <a:gd name="connsiteX356" fmla="*/ 130157 w 337387"/>
              <a:gd name="connsiteY356" fmla="*/ 498538 h 506916"/>
              <a:gd name="connsiteX357" fmla="*/ 129977 w 337387"/>
              <a:gd name="connsiteY357" fmla="*/ 500222 h 506916"/>
              <a:gd name="connsiteX358" fmla="*/ 128538 w 337387"/>
              <a:gd name="connsiteY358" fmla="*/ 501786 h 506916"/>
              <a:gd name="connsiteX359" fmla="*/ 122121 w 337387"/>
              <a:gd name="connsiteY359" fmla="*/ 504853 h 506916"/>
              <a:gd name="connsiteX360" fmla="*/ 114775 w 337387"/>
              <a:gd name="connsiteY360" fmla="*/ 505936 h 506916"/>
              <a:gd name="connsiteX361" fmla="*/ 103860 w 337387"/>
              <a:gd name="connsiteY361" fmla="*/ 503410 h 506916"/>
              <a:gd name="connsiteX362" fmla="*/ 96784 w 337387"/>
              <a:gd name="connsiteY362" fmla="*/ 496253 h 506916"/>
              <a:gd name="connsiteX363" fmla="*/ 94265 w 337387"/>
              <a:gd name="connsiteY363" fmla="*/ 485186 h 506916"/>
              <a:gd name="connsiteX364" fmla="*/ 96724 w 337387"/>
              <a:gd name="connsiteY364" fmla="*/ 474240 h 506916"/>
              <a:gd name="connsiteX365" fmla="*/ 103531 w 337387"/>
              <a:gd name="connsiteY365" fmla="*/ 466903 h 506916"/>
              <a:gd name="connsiteX366" fmla="*/ 113545 w 337387"/>
              <a:gd name="connsiteY366" fmla="*/ 464257 h 506916"/>
              <a:gd name="connsiteX367" fmla="*/ 120802 w 337387"/>
              <a:gd name="connsiteY367" fmla="*/ 465640 h 506916"/>
              <a:gd name="connsiteX368" fmla="*/ 126289 w 337387"/>
              <a:gd name="connsiteY368" fmla="*/ 469549 h 506916"/>
              <a:gd name="connsiteX369" fmla="*/ 129737 w 337387"/>
              <a:gd name="connsiteY369" fmla="*/ 475744 h 506916"/>
              <a:gd name="connsiteX370" fmla="*/ 130937 w 337387"/>
              <a:gd name="connsiteY370" fmla="*/ 483924 h 506916"/>
              <a:gd name="connsiteX371" fmla="*/ 130187 w 337387"/>
              <a:gd name="connsiteY371" fmla="*/ 485878 h 506916"/>
              <a:gd name="connsiteX372" fmla="*/ 128058 w 337387"/>
              <a:gd name="connsiteY372" fmla="*/ 486510 h 506916"/>
              <a:gd name="connsiteX373" fmla="*/ 100712 w 337387"/>
              <a:gd name="connsiteY373" fmla="*/ 486510 h 506916"/>
              <a:gd name="connsiteX374" fmla="*/ 100802 w 337387"/>
              <a:gd name="connsiteY374" fmla="*/ 482119 h 506916"/>
              <a:gd name="connsiteX375" fmla="*/ 125119 w 337387"/>
              <a:gd name="connsiteY375" fmla="*/ 482119 h 506916"/>
              <a:gd name="connsiteX376" fmla="*/ 123860 w 337387"/>
              <a:gd name="connsiteY376" fmla="*/ 475624 h 506916"/>
              <a:gd name="connsiteX377" fmla="*/ 120022 w 337387"/>
              <a:gd name="connsiteY377" fmla="*/ 470872 h 506916"/>
              <a:gd name="connsiteX378" fmla="*/ 113695 w 337387"/>
              <a:gd name="connsiteY378" fmla="*/ 469218 h 506916"/>
              <a:gd name="connsiteX379" fmla="*/ 106589 w 337387"/>
              <a:gd name="connsiteY379" fmla="*/ 471173 h 506916"/>
              <a:gd name="connsiteX380" fmla="*/ 102181 w 337387"/>
              <a:gd name="connsiteY380" fmla="*/ 476526 h 506916"/>
              <a:gd name="connsiteX381" fmla="*/ 100802 w 337387"/>
              <a:gd name="connsiteY381" fmla="*/ 482119 h 506916"/>
              <a:gd name="connsiteX382" fmla="*/ 335702 w 337387"/>
              <a:gd name="connsiteY382" fmla="*/ 84303 h 506916"/>
              <a:gd name="connsiteX383" fmla="*/ 335702 w 337387"/>
              <a:gd name="connsiteY383" fmla="*/ 252102 h 506916"/>
              <a:gd name="connsiteX384" fmla="*/ 250665 w 337387"/>
              <a:gd name="connsiteY384" fmla="*/ 337385 h 506916"/>
              <a:gd name="connsiteX385" fmla="*/ 83381 w 337387"/>
              <a:gd name="connsiteY385" fmla="*/ 337385 h 506916"/>
              <a:gd name="connsiteX386" fmla="*/ -1685 w 337387"/>
              <a:gd name="connsiteY386" fmla="*/ 252102 h 506916"/>
              <a:gd name="connsiteX387" fmla="*/ -1685 w 337387"/>
              <a:gd name="connsiteY387" fmla="*/ 84303 h 506916"/>
              <a:gd name="connsiteX388" fmla="*/ 83381 w 337387"/>
              <a:gd name="connsiteY388" fmla="*/ -980 h 506916"/>
              <a:gd name="connsiteX389" fmla="*/ 250665 w 337387"/>
              <a:gd name="connsiteY389" fmla="*/ -980 h 506916"/>
              <a:gd name="connsiteX390" fmla="*/ 335702 w 337387"/>
              <a:gd name="connsiteY390" fmla="*/ 84303 h 506916"/>
              <a:gd name="connsiteX391" fmla="*/ 55915 w 337387"/>
              <a:gd name="connsiteY391" fmla="*/ 139333 h 506916"/>
              <a:gd name="connsiteX392" fmla="*/ 80622 w 337387"/>
              <a:gd name="connsiteY392" fmla="*/ 139333 h 506916"/>
              <a:gd name="connsiteX393" fmla="*/ 80622 w 337387"/>
              <a:gd name="connsiteY393" fmla="*/ 81536 h 506916"/>
              <a:gd name="connsiteX394" fmla="*/ 253424 w 337387"/>
              <a:gd name="connsiteY394" fmla="*/ 81536 h 506916"/>
              <a:gd name="connsiteX395" fmla="*/ 253424 w 337387"/>
              <a:gd name="connsiteY395" fmla="*/ 139333 h 506916"/>
              <a:gd name="connsiteX396" fmla="*/ 278131 w 337387"/>
              <a:gd name="connsiteY396" fmla="*/ 139333 h 506916"/>
              <a:gd name="connsiteX397" fmla="*/ 278131 w 337387"/>
              <a:gd name="connsiteY397" fmla="*/ 56787 h 506916"/>
              <a:gd name="connsiteX398" fmla="*/ 55915 w 337387"/>
              <a:gd name="connsiteY398" fmla="*/ 56787 h 506916"/>
              <a:gd name="connsiteX399" fmla="*/ 55915 w 337387"/>
              <a:gd name="connsiteY399" fmla="*/ 139333 h 506916"/>
              <a:gd name="connsiteX400" fmla="*/ 278131 w 337387"/>
              <a:gd name="connsiteY400" fmla="*/ 254868 h 506916"/>
              <a:gd name="connsiteX401" fmla="*/ 55915 w 337387"/>
              <a:gd name="connsiteY401" fmla="*/ 254868 h 506916"/>
              <a:gd name="connsiteX402" fmla="*/ 55915 w 337387"/>
              <a:gd name="connsiteY402" fmla="*/ 279617 h 506916"/>
              <a:gd name="connsiteX403" fmla="*/ 278131 w 337387"/>
              <a:gd name="connsiteY403" fmla="*/ 279617 h 506916"/>
              <a:gd name="connsiteX404" fmla="*/ 278131 w 337387"/>
              <a:gd name="connsiteY404" fmla="*/ 254868 h 506916"/>
              <a:gd name="connsiteX405" fmla="*/ 55915 w 337387"/>
              <a:gd name="connsiteY405" fmla="*/ 238359 h 506916"/>
              <a:gd name="connsiteX406" fmla="*/ 80622 w 337387"/>
              <a:gd name="connsiteY406" fmla="*/ 238359 h 506916"/>
              <a:gd name="connsiteX407" fmla="*/ 80622 w 337387"/>
              <a:gd name="connsiteY407" fmla="*/ 180592 h 506916"/>
              <a:gd name="connsiteX408" fmla="*/ 278131 w 337387"/>
              <a:gd name="connsiteY408" fmla="*/ 180592 h 506916"/>
              <a:gd name="connsiteX409" fmla="*/ 278131 w 337387"/>
              <a:gd name="connsiteY409" fmla="*/ 155843 h 506916"/>
              <a:gd name="connsiteX410" fmla="*/ 55915 w 337387"/>
              <a:gd name="connsiteY410" fmla="*/ 155843 h 506916"/>
              <a:gd name="connsiteX411" fmla="*/ 55915 w 337387"/>
              <a:gd name="connsiteY411" fmla="*/ 238359 h 50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337387" h="506916">
                <a:moveTo>
                  <a:pt x="10398" y="403873"/>
                </a:moveTo>
                <a:cubicBezTo>
                  <a:pt x="10638" y="408233"/>
                  <a:pt x="11838" y="411571"/>
                  <a:pt x="14027" y="413947"/>
                </a:cubicBezTo>
                <a:cubicBezTo>
                  <a:pt x="16485" y="416593"/>
                  <a:pt x="19963" y="417916"/>
                  <a:pt x="24461" y="417916"/>
                </a:cubicBezTo>
                <a:cubicBezTo>
                  <a:pt x="26350" y="417916"/>
                  <a:pt x="28179" y="417676"/>
                  <a:pt x="30038" y="417164"/>
                </a:cubicBezTo>
                <a:cubicBezTo>
                  <a:pt x="31867" y="416684"/>
                  <a:pt x="33666" y="415841"/>
                  <a:pt x="35436" y="414669"/>
                </a:cubicBezTo>
                <a:cubicBezTo>
                  <a:pt x="36185" y="414187"/>
                  <a:pt x="36905" y="413947"/>
                  <a:pt x="37534" y="413977"/>
                </a:cubicBezTo>
                <a:cubicBezTo>
                  <a:pt x="38164" y="414007"/>
                  <a:pt x="38674" y="414218"/>
                  <a:pt x="39064" y="414548"/>
                </a:cubicBezTo>
                <a:cubicBezTo>
                  <a:pt x="39423" y="414909"/>
                  <a:pt x="39693" y="415360"/>
                  <a:pt x="39843" y="415872"/>
                </a:cubicBezTo>
                <a:cubicBezTo>
                  <a:pt x="39963" y="416413"/>
                  <a:pt x="39933" y="416984"/>
                  <a:pt x="39663" y="417586"/>
                </a:cubicBezTo>
                <a:cubicBezTo>
                  <a:pt x="39423" y="418187"/>
                  <a:pt x="38944" y="418698"/>
                  <a:pt x="38224" y="419149"/>
                </a:cubicBezTo>
                <a:cubicBezTo>
                  <a:pt x="36425" y="420473"/>
                  <a:pt x="34266" y="421495"/>
                  <a:pt x="31807" y="422217"/>
                </a:cubicBezTo>
                <a:cubicBezTo>
                  <a:pt x="29319" y="422908"/>
                  <a:pt x="26890" y="423269"/>
                  <a:pt x="24461" y="423269"/>
                </a:cubicBezTo>
                <a:cubicBezTo>
                  <a:pt x="20233" y="423269"/>
                  <a:pt x="16605" y="422427"/>
                  <a:pt x="13547" y="420743"/>
                </a:cubicBezTo>
                <a:cubicBezTo>
                  <a:pt x="10488" y="419089"/>
                  <a:pt x="8149" y="416684"/>
                  <a:pt x="6470" y="413616"/>
                </a:cubicBezTo>
                <a:cubicBezTo>
                  <a:pt x="4791" y="410519"/>
                  <a:pt x="3952" y="406850"/>
                  <a:pt x="3952" y="402550"/>
                </a:cubicBezTo>
                <a:cubicBezTo>
                  <a:pt x="3952" y="398340"/>
                  <a:pt x="4761" y="394701"/>
                  <a:pt x="6410" y="391574"/>
                </a:cubicBezTo>
                <a:cubicBezTo>
                  <a:pt x="8060" y="388476"/>
                  <a:pt x="10338" y="386040"/>
                  <a:pt x="13217" y="384266"/>
                </a:cubicBezTo>
                <a:cubicBezTo>
                  <a:pt x="16095" y="382522"/>
                  <a:pt x="19454" y="381620"/>
                  <a:pt x="23232" y="381620"/>
                </a:cubicBezTo>
                <a:cubicBezTo>
                  <a:pt x="25930" y="381620"/>
                  <a:pt x="28329" y="382071"/>
                  <a:pt x="30488" y="383003"/>
                </a:cubicBezTo>
                <a:cubicBezTo>
                  <a:pt x="32617" y="383906"/>
                  <a:pt x="34446" y="385198"/>
                  <a:pt x="35975" y="386913"/>
                </a:cubicBezTo>
                <a:cubicBezTo>
                  <a:pt x="37474" y="388627"/>
                  <a:pt x="38614" y="390702"/>
                  <a:pt x="39423" y="393107"/>
                </a:cubicBezTo>
                <a:cubicBezTo>
                  <a:pt x="40203" y="395543"/>
                  <a:pt x="40623" y="398280"/>
                  <a:pt x="40623" y="401287"/>
                </a:cubicBezTo>
                <a:cubicBezTo>
                  <a:pt x="40623" y="402189"/>
                  <a:pt x="40383" y="402820"/>
                  <a:pt x="39873" y="403241"/>
                </a:cubicBezTo>
                <a:cubicBezTo>
                  <a:pt x="39393" y="403662"/>
                  <a:pt x="38674" y="403873"/>
                  <a:pt x="37744" y="403873"/>
                </a:cubicBezTo>
                <a:lnTo>
                  <a:pt x="10398" y="403873"/>
                </a:lnTo>
                <a:close/>
                <a:moveTo>
                  <a:pt x="10488" y="399482"/>
                </a:moveTo>
                <a:lnTo>
                  <a:pt x="34836" y="399482"/>
                </a:lnTo>
                <a:cubicBezTo>
                  <a:pt x="34746" y="396987"/>
                  <a:pt x="34296" y="394822"/>
                  <a:pt x="33517" y="392987"/>
                </a:cubicBezTo>
                <a:cubicBezTo>
                  <a:pt x="32647" y="390912"/>
                  <a:pt x="31387" y="389348"/>
                  <a:pt x="29708" y="388236"/>
                </a:cubicBezTo>
                <a:cubicBezTo>
                  <a:pt x="28029" y="387153"/>
                  <a:pt x="25930" y="386582"/>
                  <a:pt x="23412" y="386582"/>
                </a:cubicBezTo>
                <a:cubicBezTo>
                  <a:pt x="20593" y="386582"/>
                  <a:pt x="18224" y="387243"/>
                  <a:pt x="16275" y="388536"/>
                </a:cubicBezTo>
                <a:cubicBezTo>
                  <a:pt x="14326" y="389830"/>
                  <a:pt x="12857" y="391604"/>
                  <a:pt x="11867" y="393889"/>
                </a:cubicBezTo>
                <a:cubicBezTo>
                  <a:pt x="11148" y="395543"/>
                  <a:pt x="10698" y="397408"/>
                  <a:pt x="10488" y="399482"/>
                </a:cubicBezTo>
                <a:close/>
                <a:moveTo>
                  <a:pt x="63771" y="423269"/>
                </a:moveTo>
                <a:cubicBezTo>
                  <a:pt x="61312" y="423269"/>
                  <a:pt x="58823" y="422968"/>
                  <a:pt x="56305" y="422367"/>
                </a:cubicBezTo>
                <a:cubicBezTo>
                  <a:pt x="53816" y="421765"/>
                  <a:pt x="51507" y="420713"/>
                  <a:pt x="49348" y="419240"/>
                </a:cubicBezTo>
                <a:cubicBezTo>
                  <a:pt x="48809" y="418849"/>
                  <a:pt x="48419" y="418397"/>
                  <a:pt x="48209" y="417856"/>
                </a:cubicBezTo>
                <a:cubicBezTo>
                  <a:pt x="47969" y="417345"/>
                  <a:pt x="47909" y="416834"/>
                  <a:pt x="47999" y="416293"/>
                </a:cubicBezTo>
                <a:cubicBezTo>
                  <a:pt x="48089" y="415781"/>
                  <a:pt x="48299" y="415330"/>
                  <a:pt x="48659" y="414939"/>
                </a:cubicBezTo>
                <a:cubicBezTo>
                  <a:pt x="49018" y="414548"/>
                  <a:pt x="49438" y="414308"/>
                  <a:pt x="49978" y="414218"/>
                </a:cubicBezTo>
                <a:cubicBezTo>
                  <a:pt x="50488" y="414157"/>
                  <a:pt x="51088" y="414278"/>
                  <a:pt x="51747" y="414608"/>
                </a:cubicBezTo>
                <a:cubicBezTo>
                  <a:pt x="53876" y="415932"/>
                  <a:pt x="55945" y="416834"/>
                  <a:pt x="57954" y="417375"/>
                </a:cubicBezTo>
                <a:cubicBezTo>
                  <a:pt x="59963" y="417886"/>
                  <a:pt x="61972" y="418157"/>
                  <a:pt x="63951" y="418157"/>
                </a:cubicBezTo>
                <a:cubicBezTo>
                  <a:pt x="67069" y="418157"/>
                  <a:pt x="69438" y="417586"/>
                  <a:pt x="71027" y="416413"/>
                </a:cubicBezTo>
                <a:cubicBezTo>
                  <a:pt x="72616" y="415270"/>
                  <a:pt x="73426" y="413707"/>
                  <a:pt x="73426" y="411722"/>
                </a:cubicBezTo>
                <a:cubicBezTo>
                  <a:pt x="73426" y="410158"/>
                  <a:pt x="72886" y="408955"/>
                  <a:pt x="71837" y="408023"/>
                </a:cubicBezTo>
                <a:cubicBezTo>
                  <a:pt x="70817" y="407121"/>
                  <a:pt x="69168" y="406429"/>
                  <a:pt x="66920" y="405918"/>
                </a:cubicBezTo>
                <a:lnTo>
                  <a:pt x="59393" y="404264"/>
                </a:lnTo>
                <a:cubicBezTo>
                  <a:pt x="55945" y="403542"/>
                  <a:pt x="53366" y="402309"/>
                  <a:pt x="51717" y="400565"/>
                </a:cubicBezTo>
                <a:cubicBezTo>
                  <a:pt x="50038" y="398791"/>
                  <a:pt x="49198" y="396505"/>
                  <a:pt x="49198" y="393679"/>
                </a:cubicBezTo>
                <a:cubicBezTo>
                  <a:pt x="49198" y="391213"/>
                  <a:pt x="49828" y="389078"/>
                  <a:pt x="51118" y="387304"/>
                </a:cubicBezTo>
                <a:cubicBezTo>
                  <a:pt x="52407" y="385499"/>
                  <a:pt x="54236" y="384116"/>
                  <a:pt x="56605" y="383124"/>
                </a:cubicBezTo>
                <a:cubicBezTo>
                  <a:pt x="58973" y="382131"/>
                  <a:pt x="61702" y="381620"/>
                  <a:pt x="64850" y="381620"/>
                </a:cubicBezTo>
                <a:cubicBezTo>
                  <a:pt x="67249" y="381620"/>
                  <a:pt x="69558" y="381951"/>
                  <a:pt x="71717" y="382582"/>
                </a:cubicBezTo>
                <a:cubicBezTo>
                  <a:pt x="73906" y="383214"/>
                  <a:pt x="75855" y="384206"/>
                  <a:pt x="77624" y="385589"/>
                </a:cubicBezTo>
                <a:cubicBezTo>
                  <a:pt x="78164" y="385980"/>
                  <a:pt x="78524" y="386431"/>
                  <a:pt x="78733" y="386943"/>
                </a:cubicBezTo>
                <a:cubicBezTo>
                  <a:pt x="78913" y="387484"/>
                  <a:pt x="78943" y="387995"/>
                  <a:pt x="78823" y="388536"/>
                </a:cubicBezTo>
                <a:cubicBezTo>
                  <a:pt x="78673" y="389048"/>
                  <a:pt x="78403" y="389499"/>
                  <a:pt x="78044" y="389860"/>
                </a:cubicBezTo>
                <a:cubicBezTo>
                  <a:pt x="77654" y="390220"/>
                  <a:pt x="77174" y="390431"/>
                  <a:pt x="76635" y="390461"/>
                </a:cubicBezTo>
                <a:cubicBezTo>
                  <a:pt x="76095" y="390521"/>
                  <a:pt x="75495" y="390371"/>
                  <a:pt x="74895" y="389980"/>
                </a:cubicBezTo>
                <a:cubicBezTo>
                  <a:pt x="73246" y="388867"/>
                  <a:pt x="71567" y="388055"/>
                  <a:pt x="69858" y="387544"/>
                </a:cubicBezTo>
                <a:cubicBezTo>
                  <a:pt x="68179" y="387003"/>
                  <a:pt x="66500" y="386762"/>
                  <a:pt x="64850" y="386762"/>
                </a:cubicBezTo>
                <a:cubicBezTo>
                  <a:pt x="61762" y="386762"/>
                  <a:pt x="59423" y="387364"/>
                  <a:pt x="57834" y="388566"/>
                </a:cubicBezTo>
                <a:cubicBezTo>
                  <a:pt x="56245" y="389769"/>
                  <a:pt x="55465" y="391393"/>
                  <a:pt x="55465" y="393378"/>
                </a:cubicBezTo>
                <a:cubicBezTo>
                  <a:pt x="55465" y="394912"/>
                  <a:pt x="55945" y="396175"/>
                  <a:pt x="56934" y="397167"/>
                </a:cubicBezTo>
                <a:cubicBezTo>
                  <a:pt x="57924" y="398159"/>
                  <a:pt x="59453" y="398881"/>
                  <a:pt x="61552" y="399302"/>
                </a:cubicBezTo>
                <a:lnTo>
                  <a:pt x="69048" y="400896"/>
                </a:lnTo>
                <a:cubicBezTo>
                  <a:pt x="72616" y="401648"/>
                  <a:pt x="75285" y="402880"/>
                  <a:pt x="77084" y="404565"/>
                </a:cubicBezTo>
                <a:cubicBezTo>
                  <a:pt x="78853" y="406248"/>
                  <a:pt x="79753" y="408504"/>
                  <a:pt x="79753" y="411391"/>
                </a:cubicBezTo>
                <a:cubicBezTo>
                  <a:pt x="79753" y="415030"/>
                  <a:pt x="78313" y="417916"/>
                  <a:pt x="75405" y="420052"/>
                </a:cubicBezTo>
                <a:cubicBezTo>
                  <a:pt x="72467" y="422217"/>
                  <a:pt x="68598" y="423269"/>
                  <a:pt x="63771" y="423269"/>
                </a:cubicBezTo>
                <a:close/>
                <a:moveTo>
                  <a:pt x="103411" y="423269"/>
                </a:moveTo>
                <a:cubicBezTo>
                  <a:pt x="100922" y="423269"/>
                  <a:pt x="98463" y="422968"/>
                  <a:pt x="95944" y="422367"/>
                </a:cubicBezTo>
                <a:cubicBezTo>
                  <a:pt x="93456" y="421765"/>
                  <a:pt x="91117" y="420713"/>
                  <a:pt x="88988" y="419240"/>
                </a:cubicBezTo>
                <a:cubicBezTo>
                  <a:pt x="88448" y="418849"/>
                  <a:pt x="88058" y="418397"/>
                  <a:pt x="87849" y="417856"/>
                </a:cubicBezTo>
                <a:cubicBezTo>
                  <a:pt x="87609" y="417345"/>
                  <a:pt x="87549" y="416834"/>
                  <a:pt x="87639" y="416293"/>
                </a:cubicBezTo>
                <a:cubicBezTo>
                  <a:pt x="87699" y="415781"/>
                  <a:pt x="87939" y="415330"/>
                  <a:pt x="88299" y="414939"/>
                </a:cubicBezTo>
                <a:cubicBezTo>
                  <a:pt x="88658" y="414548"/>
                  <a:pt x="89078" y="414308"/>
                  <a:pt x="89618" y="414218"/>
                </a:cubicBezTo>
                <a:cubicBezTo>
                  <a:pt x="90128" y="414157"/>
                  <a:pt x="90727" y="414278"/>
                  <a:pt x="91387" y="414608"/>
                </a:cubicBezTo>
                <a:cubicBezTo>
                  <a:pt x="93516" y="415932"/>
                  <a:pt x="95585" y="416834"/>
                  <a:pt x="97594" y="417375"/>
                </a:cubicBezTo>
                <a:cubicBezTo>
                  <a:pt x="99602" y="417886"/>
                  <a:pt x="101612" y="418157"/>
                  <a:pt x="103561" y="418157"/>
                </a:cubicBezTo>
                <a:cubicBezTo>
                  <a:pt x="106709" y="418157"/>
                  <a:pt x="109078" y="417586"/>
                  <a:pt x="110667" y="416413"/>
                </a:cubicBezTo>
                <a:cubicBezTo>
                  <a:pt x="112256" y="415270"/>
                  <a:pt x="113036" y="413707"/>
                  <a:pt x="113036" y="411722"/>
                </a:cubicBezTo>
                <a:cubicBezTo>
                  <a:pt x="113036" y="410158"/>
                  <a:pt x="112526" y="408955"/>
                  <a:pt x="111477" y="408023"/>
                </a:cubicBezTo>
                <a:cubicBezTo>
                  <a:pt x="110427" y="407121"/>
                  <a:pt x="108808" y="406429"/>
                  <a:pt x="106529" y="405918"/>
                </a:cubicBezTo>
                <a:lnTo>
                  <a:pt x="99033" y="404264"/>
                </a:lnTo>
                <a:cubicBezTo>
                  <a:pt x="95585" y="403542"/>
                  <a:pt x="93006" y="402309"/>
                  <a:pt x="91327" y="400565"/>
                </a:cubicBezTo>
                <a:cubicBezTo>
                  <a:pt x="89648" y="398791"/>
                  <a:pt x="88838" y="396505"/>
                  <a:pt x="88838" y="393679"/>
                </a:cubicBezTo>
                <a:cubicBezTo>
                  <a:pt x="88838" y="391213"/>
                  <a:pt x="89468" y="389078"/>
                  <a:pt x="90757" y="387304"/>
                </a:cubicBezTo>
                <a:cubicBezTo>
                  <a:pt x="92047" y="385499"/>
                  <a:pt x="93876" y="384116"/>
                  <a:pt x="96244" y="383124"/>
                </a:cubicBezTo>
                <a:cubicBezTo>
                  <a:pt x="98613" y="382131"/>
                  <a:pt x="101342" y="381620"/>
                  <a:pt x="104490" y="381620"/>
                </a:cubicBezTo>
                <a:cubicBezTo>
                  <a:pt x="106889" y="381620"/>
                  <a:pt x="109198" y="381951"/>
                  <a:pt x="111357" y="382582"/>
                </a:cubicBezTo>
                <a:cubicBezTo>
                  <a:pt x="113545" y="383214"/>
                  <a:pt x="115495" y="384206"/>
                  <a:pt x="117263" y="385589"/>
                </a:cubicBezTo>
                <a:cubicBezTo>
                  <a:pt x="117803" y="385980"/>
                  <a:pt x="118163" y="386431"/>
                  <a:pt x="118373" y="386943"/>
                </a:cubicBezTo>
                <a:cubicBezTo>
                  <a:pt x="118553" y="387484"/>
                  <a:pt x="118583" y="387995"/>
                  <a:pt x="118463" y="388536"/>
                </a:cubicBezTo>
                <a:cubicBezTo>
                  <a:pt x="118313" y="389048"/>
                  <a:pt x="118043" y="389499"/>
                  <a:pt x="117653" y="389860"/>
                </a:cubicBezTo>
                <a:cubicBezTo>
                  <a:pt x="117294" y="390220"/>
                  <a:pt x="116814" y="390431"/>
                  <a:pt x="116274" y="390461"/>
                </a:cubicBezTo>
                <a:cubicBezTo>
                  <a:pt x="115704" y="390521"/>
                  <a:pt x="115135" y="390371"/>
                  <a:pt x="114535" y="389980"/>
                </a:cubicBezTo>
                <a:cubicBezTo>
                  <a:pt x="112886" y="388867"/>
                  <a:pt x="111207" y="388055"/>
                  <a:pt x="109498" y="387544"/>
                </a:cubicBezTo>
                <a:cubicBezTo>
                  <a:pt x="107789" y="387003"/>
                  <a:pt x="106139" y="386762"/>
                  <a:pt x="104490" y="386762"/>
                </a:cubicBezTo>
                <a:cubicBezTo>
                  <a:pt x="101402" y="386762"/>
                  <a:pt x="99063" y="387364"/>
                  <a:pt x="97474" y="388566"/>
                </a:cubicBezTo>
                <a:cubicBezTo>
                  <a:pt x="95884" y="389769"/>
                  <a:pt x="95075" y="391393"/>
                  <a:pt x="95075" y="393378"/>
                </a:cubicBezTo>
                <a:cubicBezTo>
                  <a:pt x="95075" y="394912"/>
                  <a:pt x="95585" y="396175"/>
                  <a:pt x="96574" y="397167"/>
                </a:cubicBezTo>
                <a:cubicBezTo>
                  <a:pt x="97564" y="398159"/>
                  <a:pt x="99093" y="398881"/>
                  <a:pt x="101192" y="399302"/>
                </a:cubicBezTo>
                <a:lnTo>
                  <a:pt x="108688" y="400896"/>
                </a:lnTo>
                <a:cubicBezTo>
                  <a:pt x="112256" y="401648"/>
                  <a:pt x="114925" y="402880"/>
                  <a:pt x="116724" y="404565"/>
                </a:cubicBezTo>
                <a:cubicBezTo>
                  <a:pt x="118493" y="406248"/>
                  <a:pt x="119393" y="408504"/>
                  <a:pt x="119393" y="411391"/>
                </a:cubicBezTo>
                <a:cubicBezTo>
                  <a:pt x="119393" y="415030"/>
                  <a:pt x="117953" y="417916"/>
                  <a:pt x="115015" y="420052"/>
                </a:cubicBezTo>
                <a:cubicBezTo>
                  <a:pt x="112106" y="422217"/>
                  <a:pt x="108238" y="423269"/>
                  <a:pt x="103411" y="423269"/>
                </a:cubicBezTo>
                <a:close/>
                <a:moveTo>
                  <a:pt x="133515" y="403873"/>
                </a:moveTo>
                <a:cubicBezTo>
                  <a:pt x="133755" y="408233"/>
                  <a:pt x="134955" y="411571"/>
                  <a:pt x="137143" y="413947"/>
                </a:cubicBezTo>
                <a:cubicBezTo>
                  <a:pt x="139602" y="416593"/>
                  <a:pt x="143080" y="417916"/>
                  <a:pt x="147578" y="417916"/>
                </a:cubicBezTo>
                <a:cubicBezTo>
                  <a:pt x="149437" y="417916"/>
                  <a:pt x="151296" y="417676"/>
                  <a:pt x="153125" y="417164"/>
                </a:cubicBezTo>
                <a:cubicBezTo>
                  <a:pt x="154984" y="416684"/>
                  <a:pt x="156783" y="415841"/>
                  <a:pt x="158522" y="414669"/>
                </a:cubicBezTo>
                <a:cubicBezTo>
                  <a:pt x="159302" y="414187"/>
                  <a:pt x="160022" y="413947"/>
                  <a:pt x="160652" y="413977"/>
                </a:cubicBezTo>
                <a:cubicBezTo>
                  <a:pt x="161281" y="414007"/>
                  <a:pt x="161761" y="414218"/>
                  <a:pt x="162151" y="414548"/>
                </a:cubicBezTo>
                <a:cubicBezTo>
                  <a:pt x="162540" y="414909"/>
                  <a:pt x="162810" y="415360"/>
                  <a:pt x="162960" y="415872"/>
                </a:cubicBezTo>
                <a:cubicBezTo>
                  <a:pt x="163080" y="416413"/>
                  <a:pt x="163020" y="416984"/>
                  <a:pt x="162780" y="417586"/>
                </a:cubicBezTo>
                <a:cubicBezTo>
                  <a:pt x="162540" y="418187"/>
                  <a:pt x="162061" y="418698"/>
                  <a:pt x="161341" y="419149"/>
                </a:cubicBezTo>
                <a:cubicBezTo>
                  <a:pt x="159512" y="420473"/>
                  <a:pt x="157383" y="421495"/>
                  <a:pt x="154894" y="422217"/>
                </a:cubicBezTo>
                <a:cubicBezTo>
                  <a:pt x="152435" y="422908"/>
                  <a:pt x="150007" y="423269"/>
                  <a:pt x="147578" y="423269"/>
                </a:cubicBezTo>
                <a:cubicBezTo>
                  <a:pt x="143350" y="423269"/>
                  <a:pt x="139722" y="422427"/>
                  <a:pt x="136664" y="420743"/>
                </a:cubicBezTo>
                <a:cubicBezTo>
                  <a:pt x="133605" y="419089"/>
                  <a:pt x="131236" y="416684"/>
                  <a:pt x="129557" y="413616"/>
                </a:cubicBezTo>
                <a:cubicBezTo>
                  <a:pt x="127908" y="410519"/>
                  <a:pt x="127069" y="406850"/>
                  <a:pt x="127069" y="402550"/>
                </a:cubicBezTo>
                <a:cubicBezTo>
                  <a:pt x="127069" y="398340"/>
                  <a:pt x="127878" y="394701"/>
                  <a:pt x="129527" y="391574"/>
                </a:cubicBezTo>
                <a:cubicBezTo>
                  <a:pt x="131176" y="388476"/>
                  <a:pt x="133455" y="386040"/>
                  <a:pt x="136334" y="384266"/>
                </a:cubicBezTo>
                <a:cubicBezTo>
                  <a:pt x="139212" y="382522"/>
                  <a:pt x="142541" y="381620"/>
                  <a:pt x="146349" y="381620"/>
                </a:cubicBezTo>
                <a:cubicBezTo>
                  <a:pt x="149018" y="381620"/>
                  <a:pt x="151446" y="382071"/>
                  <a:pt x="153605" y="383003"/>
                </a:cubicBezTo>
                <a:cubicBezTo>
                  <a:pt x="155734" y="383906"/>
                  <a:pt x="157563" y="385198"/>
                  <a:pt x="159062" y="386913"/>
                </a:cubicBezTo>
                <a:cubicBezTo>
                  <a:pt x="160592" y="388627"/>
                  <a:pt x="161731" y="390702"/>
                  <a:pt x="162540" y="393107"/>
                </a:cubicBezTo>
                <a:cubicBezTo>
                  <a:pt x="163320" y="395543"/>
                  <a:pt x="163740" y="398280"/>
                  <a:pt x="163740" y="401287"/>
                </a:cubicBezTo>
                <a:cubicBezTo>
                  <a:pt x="163740" y="402189"/>
                  <a:pt x="163470" y="402820"/>
                  <a:pt x="162990" y="403241"/>
                </a:cubicBezTo>
                <a:cubicBezTo>
                  <a:pt x="162481" y="403662"/>
                  <a:pt x="161761" y="403873"/>
                  <a:pt x="160831" y="403873"/>
                </a:cubicBezTo>
                <a:lnTo>
                  <a:pt x="133515" y="403873"/>
                </a:lnTo>
                <a:close/>
                <a:moveTo>
                  <a:pt x="133605" y="399482"/>
                </a:moveTo>
                <a:lnTo>
                  <a:pt x="157923" y="399482"/>
                </a:lnTo>
                <a:cubicBezTo>
                  <a:pt x="157833" y="396987"/>
                  <a:pt x="157413" y="394822"/>
                  <a:pt x="156633" y="392987"/>
                </a:cubicBezTo>
                <a:cubicBezTo>
                  <a:pt x="155764" y="390912"/>
                  <a:pt x="154475" y="389348"/>
                  <a:pt x="152795" y="388236"/>
                </a:cubicBezTo>
                <a:cubicBezTo>
                  <a:pt x="151146" y="387153"/>
                  <a:pt x="149018" y="386582"/>
                  <a:pt x="146499" y="386582"/>
                </a:cubicBezTo>
                <a:cubicBezTo>
                  <a:pt x="143710" y="386582"/>
                  <a:pt x="141341" y="387243"/>
                  <a:pt x="139392" y="388536"/>
                </a:cubicBezTo>
                <a:cubicBezTo>
                  <a:pt x="137443" y="389830"/>
                  <a:pt x="135944" y="391604"/>
                  <a:pt x="134985" y="393889"/>
                </a:cubicBezTo>
                <a:cubicBezTo>
                  <a:pt x="134235" y="395543"/>
                  <a:pt x="133785" y="397408"/>
                  <a:pt x="133605" y="399482"/>
                </a:cubicBezTo>
                <a:close/>
                <a:moveTo>
                  <a:pt x="179871" y="389258"/>
                </a:moveTo>
                <a:cubicBezTo>
                  <a:pt x="181011" y="387063"/>
                  <a:pt x="182600" y="385319"/>
                  <a:pt x="184609" y="384056"/>
                </a:cubicBezTo>
                <a:cubicBezTo>
                  <a:pt x="187218" y="382432"/>
                  <a:pt x="190246" y="381620"/>
                  <a:pt x="193635" y="381620"/>
                </a:cubicBezTo>
                <a:cubicBezTo>
                  <a:pt x="196813" y="381620"/>
                  <a:pt x="199482" y="382221"/>
                  <a:pt x="201580" y="383364"/>
                </a:cubicBezTo>
                <a:cubicBezTo>
                  <a:pt x="203710" y="384537"/>
                  <a:pt x="205298" y="386281"/>
                  <a:pt x="206318" y="388596"/>
                </a:cubicBezTo>
                <a:cubicBezTo>
                  <a:pt x="207368" y="390942"/>
                  <a:pt x="207907" y="393919"/>
                  <a:pt x="207907" y="397498"/>
                </a:cubicBezTo>
                <a:lnTo>
                  <a:pt x="207907" y="419631"/>
                </a:lnTo>
                <a:cubicBezTo>
                  <a:pt x="207907" y="420743"/>
                  <a:pt x="207607" y="421585"/>
                  <a:pt x="207038" y="422217"/>
                </a:cubicBezTo>
                <a:cubicBezTo>
                  <a:pt x="206468" y="422818"/>
                  <a:pt x="205658" y="423119"/>
                  <a:pt x="204609" y="423119"/>
                </a:cubicBezTo>
                <a:cubicBezTo>
                  <a:pt x="203499" y="423119"/>
                  <a:pt x="202660" y="422818"/>
                  <a:pt x="202090" y="422217"/>
                </a:cubicBezTo>
                <a:cubicBezTo>
                  <a:pt x="201520" y="421585"/>
                  <a:pt x="201221" y="420743"/>
                  <a:pt x="201221" y="419631"/>
                </a:cubicBezTo>
                <a:lnTo>
                  <a:pt x="201221" y="397919"/>
                </a:lnTo>
                <a:cubicBezTo>
                  <a:pt x="201221" y="394160"/>
                  <a:pt x="200501" y="391423"/>
                  <a:pt x="199032" y="389679"/>
                </a:cubicBezTo>
                <a:cubicBezTo>
                  <a:pt x="197593" y="387965"/>
                  <a:pt x="195254" y="387093"/>
                  <a:pt x="192075" y="387093"/>
                </a:cubicBezTo>
                <a:cubicBezTo>
                  <a:pt x="188387" y="387093"/>
                  <a:pt x="185479" y="388236"/>
                  <a:pt x="183290" y="390521"/>
                </a:cubicBezTo>
                <a:cubicBezTo>
                  <a:pt x="181131" y="392807"/>
                  <a:pt x="180052" y="395844"/>
                  <a:pt x="180052" y="399633"/>
                </a:cubicBezTo>
                <a:lnTo>
                  <a:pt x="180052" y="419631"/>
                </a:lnTo>
                <a:cubicBezTo>
                  <a:pt x="180052" y="421946"/>
                  <a:pt x="178912" y="423119"/>
                  <a:pt x="176663" y="423119"/>
                </a:cubicBezTo>
                <a:cubicBezTo>
                  <a:pt x="175554" y="423119"/>
                  <a:pt x="174744" y="422818"/>
                  <a:pt x="174204" y="422217"/>
                </a:cubicBezTo>
                <a:cubicBezTo>
                  <a:pt x="173635" y="421585"/>
                  <a:pt x="173365" y="420743"/>
                  <a:pt x="173365" y="419631"/>
                </a:cubicBezTo>
                <a:lnTo>
                  <a:pt x="173365" y="385168"/>
                </a:lnTo>
                <a:cubicBezTo>
                  <a:pt x="173365" y="384086"/>
                  <a:pt x="173635" y="383244"/>
                  <a:pt x="174204" y="382672"/>
                </a:cubicBezTo>
                <a:cubicBezTo>
                  <a:pt x="174744" y="382071"/>
                  <a:pt x="175554" y="381800"/>
                  <a:pt x="176573" y="381800"/>
                </a:cubicBezTo>
                <a:cubicBezTo>
                  <a:pt x="177623" y="381800"/>
                  <a:pt x="178432" y="382071"/>
                  <a:pt x="179002" y="382672"/>
                </a:cubicBezTo>
                <a:cubicBezTo>
                  <a:pt x="179602" y="383244"/>
                  <a:pt x="179871" y="384086"/>
                  <a:pt x="179871" y="385168"/>
                </a:cubicBezTo>
                <a:lnTo>
                  <a:pt x="179871" y="389258"/>
                </a:lnTo>
                <a:close/>
                <a:moveTo>
                  <a:pt x="236243" y="423269"/>
                </a:moveTo>
                <a:cubicBezTo>
                  <a:pt x="233124" y="423269"/>
                  <a:pt x="230486" y="422728"/>
                  <a:pt x="228357" y="421585"/>
                </a:cubicBezTo>
                <a:cubicBezTo>
                  <a:pt x="226258" y="420473"/>
                  <a:pt x="224669" y="418819"/>
                  <a:pt x="223649" y="416623"/>
                </a:cubicBezTo>
                <a:cubicBezTo>
                  <a:pt x="222600" y="414458"/>
                  <a:pt x="222060" y="411782"/>
                  <a:pt x="222060" y="408654"/>
                </a:cubicBezTo>
                <a:lnTo>
                  <a:pt x="222060" y="387574"/>
                </a:lnTo>
                <a:lnTo>
                  <a:pt x="216543" y="387574"/>
                </a:lnTo>
                <a:cubicBezTo>
                  <a:pt x="215613" y="387574"/>
                  <a:pt x="214894" y="387334"/>
                  <a:pt x="214414" y="386883"/>
                </a:cubicBezTo>
                <a:cubicBezTo>
                  <a:pt x="213904" y="386401"/>
                  <a:pt x="213664" y="385770"/>
                  <a:pt x="213664" y="384928"/>
                </a:cubicBezTo>
                <a:cubicBezTo>
                  <a:pt x="213664" y="384116"/>
                  <a:pt x="213904" y="383484"/>
                  <a:pt x="214414" y="383033"/>
                </a:cubicBezTo>
                <a:cubicBezTo>
                  <a:pt x="214894" y="382582"/>
                  <a:pt x="215613" y="382372"/>
                  <a:pt x="216543" y="382372"/>
                </a:cubicBezTo>
                <a:lnTo>
                  <a:pt x="222060" y="382372"/>
                </a:lnTo>
                <a:lnTo>
                  <a:pt x="222060" y="372869"/>
                </a:lnTo>
                <a:cubicBezTo>
                  <a:pt x="222060" y="371756"/>
                  <a:pt x="222360" y="370914"/>
                  <a:pt x="222989" y="370343"/>
                </a:cubicBezTo>
                <a:cubicBezTo>
                  <a:pt x="223589" y="369772"/>
                  <a:pt x="224399" y="369471"/>
                  <a:pt x="225448" y="369471"/>
                </a:cubicBezTo>
                <a:cubicBezTo>
                  <a:pt x="226498" y="369471"/>
                  <a:pt x="227307" y="369772"/>
                  <a:pt x="227877" y="370343"/>
                </a:cubicBezTo>
                <a:cubicBezTo>
                  <a:pt x="228447" y="370914"/>
                  <a:pt x="228747" y="371756"/>
                  <a:pt x="228747" y="372869"/>
                </a:cubicBezTo>
                <a:lnTo>
                  <a:pt x="228747" y="382372"/>
                </a:lnTo>
                <a:lnTo>
                  <a:pt x="239121" y="382372"/>
                </a:lnTo>
                <a:cubicBezTo>
                  <a:pt x="240051" y="382372"/>
                  <a:pt x="240770" y="382582"/>
                  <a:pt x="241280" y="383033"/>
                </a:cubicBezTo>
                <a:cubicBezTo>
                  <a:pt x="241760" y="383484"/>
                  <a:pt x="242000" y="384116"/>
                  <a:pt x="242000" y="384928"/>
                </a:cubicBezTo>
                <a:cubicBezTo>
                  <a:pt x="242000" y="385770"/>
                  <a:pt x="241760" y="386401"/>
                  <a:pt x="241280" y="386883"/>
                </a:cubicBezTo>
                <a:cubicBezTo>
                  <a:pt x="240770" y="387334"/>
                  <a:pt x="240051" y="387574"/>
                  <a:pt x="239121" y="387574"/>
                </a:cubicBezTo>
                <a:lnTo>
                  <a:pt x="228747" y="387574"/>
                </a:lnTo>
                <a:lnTo>
                  <a:pt x="228747" y="407993"/>
                </a:lnTo>
                <a:cubicBezTo>
                  <a:pt x="228747" y="411120"/>
                  <a:pt x="229406" y="413526"/>
                  <a:pt x="230726" y="415150"/>
                </a:cubicBezTo>
                <a:cubicBezTo>
                  <a:pt x="232045" y="416774"/>
                  <a:pt x="234174" y="417586"/>
                  <a:pt x="237142" y="417586"/>
                </a:cubicBezTo>
                <a:cubicBezTo>
                  <a:pt x="238192" y="417586"/>
                  <a:pt x="239091" y="417465"/>
                  <a:pt x="239841" y="417255"/>
                </a:cubicBezTo>
                <a:cubicBezTo>
                  <a:pt x="240560" y="417014"/>
                  <a:pt x="241190" y="416924"/>
                  <a:pt x="241670" y="416924"/>
                </a:cubicBezTo>
                <a:cubicBezTo>
                  <a:pt x="242180" y="416864"/>
                  <a:pt x="242600" y="417014"/>
                  <a:pt x="242929" y="417405"/>
                </a:cubicBezTo>
                <a:cubicBezTo>
                  <a:pt x="243259" y="417796"/>
                  <a:pt x="243409" y="418458"/>
                  <a:pt x="243409" y="419390"/>
                </a:cubicBezTo>
                <a:cubicBezTo>
                  <a:pt x="243409" y="420052"/>
                  <a:pt x="243289" y="420653"/>
                  <a:pt x="243049" y="421224"/>
                </a:cubicBezTo>
                <a:cubicBezTo>
                  <a:pt x="242779" y="421765"/>
                  <a:pt x="242360" y="422156"/>
                  <a:pt x="241760" y="422367"/>
                </a:cubicBezTo>
                <a:cubicBezTo>
                  <a:pt x="241100" y="422577"/>
                  <a:pt x="240231" y="422788"/>
                  <a:pt x="239181" y="422999"/>
                </a:cubicBezTo>
                <a:cubicBezTo>
                  <a:pt x="238102" y="423179"/>
                  <a:pt x="237112" y="423269"/>
                  <a:pt x="236243" y="423269"/>
                </a:cubicBezTo>
                <a:close/>
                <a:moveTo>
                  <a:pt x="252794" y="422938"/>
                </a:moveTo>
                <a:cubicBezTo>
                  <a:pt x="251715" y="422938"/>
                  <a:pt x="250875" y="422638"/>
                  <a:pt x="250335" y="422006"/>
                </a:cubicBezTo>
                <a:cubicBezTo>
                  <a:pt x="249796" y="421375"/>
                  <a:pt x="249496" y="420473"/>
                  <a:pt x="249496" y="419300"/>
                </a:cubicBezTo>
                <a:lnTo>
                  <a:pt x="249496" y="385499"/>
                </a:lnTo>
                <a:cubicBezTo>
                  <a:pt x="249496" y="384357"/>
                  <a:pt x="249796" y="383484"/>
                  <a:pt x="250335" y="382883"/>
                </a:cubicBezTo>
                <a:cubicBezTo>
                  <a:pt x="250875" y="382251"/>
                  <a:pt x="251715" y="381951"/>
                  <a:pt x="252794" y="381951"/>
                </a:cubicBezTo>
                <a:cubicBezTo>
                  <a:pt x="253844" y="381951"/>
                  <a:pt x="254683" y="382251"/>
                  <a:pt x="255283" y="382883"/>
                </a:cubicBezTo>
                <a:cubicBezTo>
                  <a:pt x="255883" y="383484"/>
                  <a:pt x="256183" y="384357"/>
                  <a:pt x="256183" y="385499"/>
                </a:cubicBezTo>
                <a:cubicBezTo>
                  <a:pt x="255493" y="423720"/>
                  <a:pt x="255823" y="422668"/>
                  <a:pt x="256183" y="419300"/>
                </a:cubicBezTo>
                <a:cubicBezTo>
                  <a:pt x="256183" y="420473"/>
                  <a:pt x="255883" y="421375"/>
                  <a:pt x="255313" y="422006"/>
                </a:cubicBezTo>
                <a:cubicBezTo>
                  <a:pt x="254743" y="422638"/>
                  <a:pt x="253904" y="422938"/>
                  <a:pt x="252794" y="422938"/>
                </a:cubicBezTo>
                <a:close/>
                <a:moveTo>
                  <a:pt x="252794" y="372689"/>
                </a:moveTo>
                <a:cubicBezTo>
                  <a:pt x="251445" y="372689"/>
                  <a:pt x="250365" y="372328"/>
                  <a:pt x="249586" y="371576"/>
                </a:cubicBezTo>
                <a:cubicBezTo>
                  <a:pt x="248836" y="370855"/>
                  <a:pt x="248446" y="369832"/>
                  <a:pt x="248446" y="368569"/>
                </a:cubicBezTo>
                <a:cubicBezTo>
                  <a:pt x="248446" y="367246"/>
                  <a:pt x="248836" y="366254"/>
                  <a:pt x="249586" y="365562"/>
                </a:cubicBezTo>
                <a:cubicBezTo>
                  <a:pt x="250365" y="364870"/>
                  <a:pt x="251445" y="364509"/>
                  <a:pt x="252794" y="364509"/>
                </a:cubicBezTo>
                <a:cubicBezTo>
                  <a:pt x="254234" y="364509"/>
                  <a:pt x="255313" y="364870"/>
                  <a:pt x="256063" y="365562"/>
                </a:cubicBezTo>
                <a:cubicBezTo>
                  <a:pt x="256812" y="366254"/>
                  <a:pt x="257172" y="367246"/>
                  <a:pt x="257172" y="368569"/>
                </a:cubicBezTo>
                <a:cubicBezTo>
                  <a:pt x="257172" y="369832"/>
                  <a:pt x="256812" y="370855"/>
                  <a:pt x="256063" y="371576"/>
                </a:cubicBezTo>
                <a:cubicBezTo>
                  <a:pt x="255313" y="372328"/>
                  <a:pt x="254234" y="372689"/>
                  <a:pt x="252794" y="372689"/>
                </a:cubicBezTo>
                <a:close/>
                <a:moveTo>
                  <a:pt x="293663" y="415661"/>
                </a:moveTo>
                <a:cubicBezTo>
                  <a:pt x="293214" y="416743"/>
                  <a:pt x="292614" y="417706"/>
                  <a:pt x="291894" y="418578"/>
                </a:cubicBezTo>
                <a:cubicBezTo>
                  <a:pt x="290665" y="420052"/>
                  <a:pt x="289136" y="421224"/>
                  <a:pt x="287337" y="422036"/>
                </a:cubicBezTo>
                <a:cubicBezTo>
                  <a:pt x="285507" y="422878"/>
                  <a:pt x="283499" y="423269"/>
                  <a:pt x="281250" y="423269"/>
                </a:cubicBezTo>
                <a:cubicBezTo>
                  <a:pt x="278491" y="423269"/>
                  <a:pt x="276032" y="422758"/>
                  <a:pt x="273873" y="421675"/>
                </a:cubicBezTo>
                <a:cubicBezTo>
                  <a:pt x="271684" y="420593"/>
                  <a:pt x="269976" y="419119"/>
                  <a:pt x="268716" y="417255"/>
                </a:cubicBezTo>
                <a:cubicBezTo>
                  <a:pt x="267457" y="415360"/>
                  <a:pt x="266827" y="413285"/>
                  <a:pt x="266827" y="410970"/>
                </a:cubicBezTo>
                <a:cubicBezTo>
                  <a:pt x="266827" y="407993"/>
                  <a:pt x="267577" y="405647"/>
                  <a:pt x="269076" y="403933"/>
                </a:cubicBezTo>
                <a:cubicBezTo>
                  <a:pt x="270605" y="402249"/>
                  <a:pt x="273094" y="401016"/>
                  <a:pt x="276572" y="400294"/>
                </a:cubicBezTo>
                <a:cubicBezTo>
                  <a:pt x="280050" y="399603"/>
                  <a:pt x="284848" y="399242"/>
                  <a:pt x="290875" y="399242"/>
                </a:cubicBezTo>
                <a:lnTo>
                  <a:pt x="293513" y="399242"/>
                </a:lnTo>
                <a:lnTo>
                  <a:pt x="293513" y="396656"/>
                </a:lnTo>
                <a:cubicBezTo>
                  <a:pt x="293513" y="393258"/>
                  <a:pt x="292824" y="390792"/>
                  <a:pt x="291445" y="389258"/>
                </a:cubicBezTo>
                <a:cubicBezTo>
                  <a:pt x="290065" y="387755"/>
                  <a:pt x="287816" y="387003"/>
                  <a:pt x="284698" y="387003"/>
                </a:cubicBezTo>
                <a:cubicBezTo>
                  <a:pt x="282779" y="387003"/>
                  <a:pt x="280860" y="387243"/>
                  <a:pt x="278941" y="387755"/>
                </a:cubicBezTo>
                <a:cubicBezTo>
                  <a:pt x="276992" y="388236"/>
                  <a:pt x="274983" y="389048"/>
                  <a:pt x="272824" y="390130"/>
                </a:cubicBezTo>
                <a:cubicBezTo>
                  <a:pt x="272074" y="390521"/>
                  <a:pt x="271415" y="390642"/>
                  <a:pt x="270845" y="390521"/>
                </a:cubicBezTo>
                <a:cubicBezTo>
                  <a:pt x="270305" y="390371"/>
                  <a:pt x="269855" y="390070"/>
                  <a:pt x="269526" y="389649"/>
                </a:cubicBezTo>
                <a:cubicBezTo>
                  <a:pt x="269196" y="389198"/>
                  <a:pt x="269016" y="388687"/>
                  <a:pt x="268956" y="388116"/>
                </a:cubicBezTo>
                <a:cubicBezTo>
                  <a:pt x="268896" y="387544"/>
                  <a:pt x="269016" y="386973"/>
                  <a:pt x="269316" y="386431"/>
                </a:cubicBezTo>
                <a:cubicBezTo>
                  <a:pt x="269616" y="385860"/>
                  <a:pt x="270125" y="385439"/>
                  <a:pt x="270755" y="385108"/>
                </a:cubicBezTo>
                <a:cubicBezTo>
                  <a:pt x="273184" y="383875"/>
                  <a:pt x="275583" y="383003"/>
                  <a:pt x="277922" y="382462"/>
                </a:cubicBezTo>
                <a:cubicBezTo>
                  <a:pt x="280290" y="381891"/>
                  <a:pt x="282539" y="381620"/>
                  <a:pt x="284698" y="381620"/>
                </a:cubicBezTo>
                <a:cubicBezTo>
                  <a:pt x="288146" y="381620"/>
                  <a:pt x="291025" y="382191"/>
                  <a:pt x="293274" y="383334"/>
                </a:cubicBezTo>
                <a:cubicBezTo>
                  <a:pt x="295523" y="384447"/>
                  <a:pt x="297201" y="386161"/>
                  <a:pt x="298281" y="388446"/>
                </a:cubicBezTo>
                <a:cubicBezTo>
                  <a:pt x="299390" y="390732"/>
                  <a:pt x="299930" y="393679"/>
                  <a:pt x="299930" y="397257"/>
                </a:cubicBezTo>
                <a:lnTo>
                  <a:pt x="299930" y="419631"/>
                </a:lnTo>
                <a:cubicBezTo>
                  <a:pt x="299930" y="420743"/>
                  <a:pt x="299690" y="421585"/>
                  <a:pt x="299151" y="422217"/>
                </a:cubicBezTo>
                <a:cubicBezTo>
                  <a:pt x="298641" y="422818"/>
                  <a:pt x="297891" y="423119"/>
                  <a:pt x="296902" y="423119"/>
                </a:cubicBezTo>
                <a:cubicBezTo>
                  <a:pt x="295852" y="423119"/>
                  <a:pt x="295043" y="422818"/>
                  <a:pt x="294503" y="422217"/>
                </a:cubicBezTo>
                <a:cubicBezTo>
                  <a:pt x="293963" y="421585"/>
                  <a:pt x="293663" y="420743"/>
                  <a:pt x="293663" y="419631"/>
                </a:cubicBezTo>
                <a:lnTo>
                  <a:pt x="293663" y="415661"/>
                </a:lnTo>
                <a:close/>
                <a:moveTo>
                  <a:pt x="293513" y="403602"/>
                </a:moveTo>
                <a:lnTo>
                  <a:pt x="290965" y="403602"/>
                </a:lnTo>
                <a:cubicBezTo>
                  <a:pt x="286497" y="403602"/>
                  <a:pt x="283019" y="403813"/>
                  <a:pt x="280440" y="404234"/>
                </a:cubicBezTo>
                <a:cubicBezTo>
                  <a:pt x="277892" y="404655"/>
                  <a:pt x="276122" y="405347"/>
                  <a:pt x="275103" y="406339"/>
                </a:cubicBezTo>
                <a:cubicBezTo>
                  <a:pt x="274083" y="407331"/>
                  <a:pt x="273574" y="408745"/>
                  <a:pt x="273574" y="410549"/>
                </a:cubicBezTo>
                <a:cubicBezTo>
                  <a:pt x="273574" y="412804"/>
                  <a:pt x="274353" y="414669"/>
                  <a:pt x="275912" y="416082"/>
                </a:cubicBezTo>
                <a:cubicBezTo>
                  <a:pt x="277472" y="417525"/>
                  <a:pt x="279600" y="418247"/>
                  <a:pt x="282299" y="418247"/>
                </a:cubicBezTo>
                <a:cubicBezTo>
                  <a:pt x="284518" y="418247"/>
                  <a:pt x="286437" y="417706"/>
                  <a:pt x="288116" y="416684"/>
                </a:cubicBezTo>
                <a:cubicBezTo>
                  <a:pt x="289795" y="415631"/>
                  <a:pt x="291114" y="414187"/>
                  <a:pt x="292074" y="412383"/>
                </a:cubicBezTo>
                <a:cubicBezTo>
                  <a:pt x="293034" y="410549"/>
                  <a:pt x="293513" y="408474"/>
                  <a:pt x="293513" y="406098"/>
                </a:cubicBezTo>
                <a:lnTo>
                  <a:pt x="293513" y="403602"/>
                </a:lnTo>
                <a:close/>
                <a:moveTo>
                  <a:pt x="324487" y="423269"/>
                </a:moveTo>
                <a:cubicBezTo>
                  <a:pt x="320530" y="423269"/>
                  <a:pt x="317531" y="422066"/>
                  <a:pt x="315432" y="419631"/>
                </a:cubicBezTo>
                <a:cubicBezTo>
                  <a:pt x="313333" y="417225"/>
                  <a:pt x="312284" y="413736"/>
                  <a:pt x="312284" y="409226"/>
                </a:cubicBezTo>
                <a:lnTo>
                  <a:pt x="312284" y="367096"/>
                </a:lnTo>
                <a:cubicBezTo>
                  <a:pt x="312284" y="365983"/>
                  <a:pt x="312584" y="365141"/>
                  <a:pt x="313123" y="364569"/>
                </a:cubicBezTo>
                <a:cubicBezTo>
                  <a:pt x="313663" y="363998"/>
                  <a:pt x="314503" y="363698"/>
                  <a:pt x="315582" y="363698"/>
                </a:cubicBezTo>
                <a:cubicBezTo>
                  <a:pt x="316631" y="363698"/>
                  <a:pt x="317471" y="363998"/>
                  <a:pt x="318071" y="364569"/>
                </a:cubicBezTo>
                <a:cubicBezTo>
                  <a:pt x="318671" y="365141"/>
                  <a:pt x="318970" y="365983"/>
                  <a:pt x="318970" y="367096"/>
                </a:cubicBezTo>
                <a:lnTo>
                  <a:pt x="318970" y="408745"/>
                </a:lnTo>
                <a:cubicBezTo>
                  <a:pt x="318970" y="411722"/>
                  <a:pt x="319570" y="413917"/>
                  <a:pt x="320739" y="415390"/>
                </a:cubicBezTo>
                <a:cubicBezTo>
                  <a:pt x="321939" y="416834"/>
                  <a:pt x="323678" y="417586"/>
                  <a:pt x="325987" y="417586"/>
                </a:cubicBezTo>
                <a:cubicBezTo>
                  <a:pt x="326467" y="417586"/>
                  <a:pt x="326916" y="417555"/>
                  <a:pt x="327306" y="417495"/>
                </a:cubicBezTo>
                <a:cubicBezTo>
                  <a:pt x="327696" y="417435"/>
                  <a:pt x="328056" y="417405"/>
                  <a:pt x="328446" y="417405"/>
                </a:cubicBezTo>
                <a:cubicBezTo>
                  <a:pt x="329045" y="417345"/>
                  <a:pt x="329495" y="417495"/>
                  <a:pt x="329735" y="417826"/>
                </a:cubicBezTo>
                <a:cubicBezTo>
                  <a:pt x="329975" y="418157"/>
                  <a:pt x="330095" y="418819"/>
                  <a:pt x="330095" y="419811"/>
                </a:cubicBezTo>
                <a:cubicBezTo>
                  <a:pt x="330095" y="420803"/>
                  <a:pt x="329885" y="421555"/>
                  <a:pt x="329435" y="422036"/>
                </a:cubicBezTo>
                <a:cubicBezTo>
                  <a:pt x="328985" y="422547"/>
                  <a:pt x="328296" y="422878"/>
                  <a:pt x="327306" y="423029"/>
                </a:cubicBezTo>
                <a:cubicBezTo>
                  <a:pt x="326856" y="423089"/>
                  <a:pt x="326376" y="423149"/>
                  <a:pt x="325897" y="423209"/>
                </a:cubicBezTo>
                <a:cubicBezTo>
                  <a:pt x="325417" y="423239"/>
                  <a:pt x="324937" y="423269"/>
                  <a:pt x="324487" y="423269"/>
                </a:cubicBezTo>
                <a:close/>
                <a:moveTo>
                  <a:pt x="18614" y="505936"/>
                </a:moveTo>
                <a:cubicBezTo>
                  <a:pt x="14656" y="505936"/>
                  <a:pt x="11628" y="504703"/>
                  <a:pt x="9559" y="502297"/>
                </a:cubicBezTo>
                <a:cubicBezTo>
                  <a:pt x="7460" y="499861"/>
                  <a:pt x="6410" y="496403"/>
                  <a:pt x="6410" y="491862"/>
                </a:cubicBezTo>
                <a:lnTo>
                  <a:pt x="6410" y="449732"/>
                </a:lnTo>
                <a:cubicBezTo>
                  <a:pt x="6410" y="448620"/>
                  <a:pt x="6710" y="447777"/>
                  <a:pt x="7250" y="447206"/>
                </a:cubicBezTo>
                <a:cubicBezTo>
                  <a:pt x="7789" y="446635"/>
                  <a:pt x="8629" y="446334"/>
                  <a:pt x="9709" y="446334"/>
                </a:cubicBezTo>
                <a:cubicBezTo>
                  <a:pt x="10758" y="446334"/>
                  <a:pt x="11598" y="446635"/>
                  <a:pt x="12198" y="447206"/>
                </a:cubicBezTo>
                <a:cubicBezTo>
                  <a:pt x="12797" y="447777"/>
                  <a:pt x="13097" y="448620"/>
                  <a:pt x="13097" y="449732"/>
                </a:cubicBezTo>
                <a:lnTo>
                  <a:pt x="13097" y="491381"/>
                </a:lnTo>
                <a:cubicBezTo>
                  <a:pt x="13097" y="494358"/>
                  <a:pt x="13697" y="496584"/>
                  <a:pt x="14866" y="498027"/>
                </a:cubicBezTo>
                <a:cubicBezTo>
                  <a:pt x="16035" y="499500"/>
                  <a:pt x="17805" y="500222"/>
                  <a:pt x="20083" y="500222"/>
                </a:cubicBezTo>
                <a:cubicBezTo>
                  <a:pt x="20593" y="500222"/>
                  <a:pt x="21043" y="500192"/>
                  <a:pt x="21403" y="500132"/>
                </a:cubicBezTo>
                <a:cubicBezTo>
                  <a:pt x="21792" y="500072"/>
                  <a:pt x="22182" y="500042"/>
                  <a:pt x="22572" y="500042"/>
                </a:cubicBezTo>
                <a:cubicBezTo>
                  <a:pt x="23172" y="500012"/>
                  <a:pt x="23591" y="500132"/>
                  <a:pt x="23861" y="500463"/>
                </a:cubicBezTo>
                <a:cubicBezTo>
                  <a:pt x="24101" y="500794"/>
                  <a:pt x="24221" y="501455"/>
                  <a:pt x="24221" y="502447"/>
                </a:cubicBezTo>
                <a:cubicBezTo>
                  <a:pt x="24221" y="503440"/>
                  <a:pt x="24011" y="504192"/>
                  <a:pt x="23561" y="504673"/>
                </a:cubicBezTo>
                <a:cubicBezTo>
                  <a:pt x="23112" y="505184"/>
                  <a:pt x="22392" y="505515"/>
                  <a:pt x="21403" y="505665"/>
                </a:cubicBezTo>
                <a:cubicBezTo>
                  <a:pt x="20983" y="505725"/>
                  <a:pt x="20503" y="505786"/>
                  <a:pt x="20023" y="505845"/>
                </a:cubicBezTo>
                <a:cubicBezTo>
                  <a:pt x="19514" y="505906"/>
                  <a:pt x="19064" y="505936"/>
                  <a:pt x="18614" y="505936"/>
                </a:cubicBezTo>
                <a:close/>
                <a:moveTo>
                  <a:pt x="34116" y="505605"/>
                </a:moveTo>
                <a:cubicBezTo>
                  <a:pt x="33007" y="505605"/>
                  <a:pt x="32197" y="505274"/>
                  <a:pt x="31628" y="504643"/>
                </a:cubicBezTo>
                <a:cubicBezTo>
                  <a:pt x="31088" y="504011"/>
                  <a:pt x="30818" y="503109"/>
                  <a:pt x="30818" y="501966"/>
                </a:cubicBezTo>
                <a:lnTo>
                  <a:pt x="30818" y="468166"/>
                </a:lnTo>
                <a:cubicBezTo>
                  <a:pt x="30818" y="466993"/>
                  <a:pt x="31088" y="466121"/>
                  <a:pt x="31628" y="465520"/>
                </a:cubicBezTo>
                <a:cubicBezTo>
                  <a:pt x="32197" y="464918"/>
                  <a:pt x="33007" y="464587"/>
                  <a:pt x="34116" y="464587"/>
                </a:cubicBezTo>
                <a:cubicBezTo>
                  <a:pt x="35135" y="464587"/>
                  <a:pt x="35975" y="464918"/>
                  <a:pt x="36575" y="465520"/>
                </a:cubicBezTo>
                <a:cubicBezTo>
                  <a:pt x="37175" y="466121"/>
                  <a:pt x="37474" y="466993"/>
                  <a:pt x="37474" y="468166"/>
                </a:cubicBezTo>
                <a:lnTo>
                  <a:pt x="37474" y="501966"/>
                </a:lnTo>
                <a:cubicBezTo>
                  <a:pt x="37474" y="503109"/>
                  <a:pt x="37205" y="504011"/>
                  <a:pt x="36605" y="504643"/>
                </a:cubicBezTo>
                <a:cubicBezTo>
                  <a:pt x="36035" y="505274"/>
                  <a:pt x="35196" y="505605"/>
                  <a:pt x="34116" y="505605"/>
                </a:cubicBezTo>
                <a:close/>
                <a:moveTo>
                  <a:pt x="34116" y="455356"/>
                </a:moveTo>
                <a:cubicBezTo>
                  <a:pt x="32737" y="455356"/>
                  <a:pt x="31658" y="454965"/>
                  <a:pt x="30908" y="454243"/>
                </a:cubicBezTo>
                <a:cubicBezTo>
                  <a:pt x="30128" y="453491"/>
                  <a:pt x="29738" y="452468"/>
                  <a:pt x="29738" y="451206"/>
                </a:cubicBezTo>
                <a:cubicBezTo>
                  <a:pt x="29738" y="449882"/>
                  <a:pt x="30128" y="448890"/>
                  <a:pt x="30908" y="448199"/>
                </a:cubicBezTo>
                <a:cubicBezTo>
                  <a:pt x="31658" y="447507"/>
                  <a:pt x="32737" y="447176"/>
                  <a:pt x="34116" y="447176"/>
                </a:cubicBezTo>
                <a:cubicBezTo>
                  <a:pt x="35525" y="447176"/>
                  <a:pt x="36605" y="447507"/>
                  <a:pt x="37354" y="448199"/>
                </a:cubicBezTo>
                <a:cubicBezTo>
                  <a:pt x="38104" y="448890"/>
                  <a:pt x="38464" y="449882"/>
                  <a:pt x="38464" y="451206"/>
                </a:cubicBezTo>
                <a:cubicBezTo>
                  <a:pt x="38464" y="452468"/>
                  <a:pt x="38104" y="453491"/>
                  <a:pt x="37354" y="454243"/>
                </a:cubicBezTo>
                <a:cubicBezTo>
                  <a:pt x="36605" y="454965"/>
                  <a:pt x="35525" y="455356"/>
                  <a:pt x="34116" y="455356"/>
                </a:cubicBezTo>
                <a:close/>
                <a:moveTo>
                  <a:pt x="56455" y="471835"/>
                </a:moveTo>
                <a:cubicBezTo>
                  <a:pt x="57594" y="469670"/>
                  <a:pt x="59183" y="467955"/>
                  <a:pt x="61162" y="466693"/>
                </a:cubicBezTo>
                <a:cubicBezTo>
                  <a:pt x="63801" y="465069"/>
                  <a:pt x="66799" y="464257"/>
                  <a:pt x="70188" y="464257"/>
                </a:cubicBezTo>
                <a:cubicBezTo>
                  <a:pt x="73396" y="464257"/>
                  <a:pt x="76035" y="464858"/>
                  <a:pt x="78164" y="466001"/>
                </a:cubicBezTo>
                <a:cubicBezTo>
                  <a:pt x="80263" y="467173"/>
                  <a:pt x="81852" y="468918"/>
                  <a:pt x="82901" y="471263"/>
                </a:cubicBezTo>
                <a:cubicBezTo>
                  <a:pt x="83921" y="473609"/>
                  <a:pt x="84460" y="476556"/>
                  <a:pt x="84460" y="480134"/>
                </a:cubicBezTo>
                <a:lnTo>
                  <a:pt x="84460" y="502297"/>
                </a:lnTo>
                <a:cubicBezTo>
                  <a:pt x="84460" y="503380"/>
                  <a:pt x="84161" y="504252"/>
                  <a:pt x="83591" y="504853"/>
                </a:cubicBezTo>
                <a:cubicBezTo>
                  <a:pt x="83021" y="505454"/>
                  <a:pt x="82212" y="505756"/>
                  <a:pt x="81162" y="505756"/>
                </a:cubicBezTo>
                <a:cubicBezTo>
                  <a:pt x="80053" y="505756"/>
                  <a:pt x="79213" y="505454"/>
                  <a:pt x="78643" y="504853"/>
                </a:cubicBezTo>
                <a:cubicBezTo>
                  <a:pt x="78074" y="504252"/>
                  <a:pt x="77774" y="503380"/>
                  <a:pt x="77774" y="502297"/>
                </a:cubicBezTo>
                <a:lnTo>
                  <a:pt x="77774" y="480556"/>
                </a:lnTo>
                <a:cubicBezTo>
                  <a:pt x="77774" y="476797"/>
                  <a:pt x="77054" y="474060"/>
                  <a:pt x="75585" y="472316"/>
                </a:cubicBezTo>
                <a:cubicBezTo>
                  <a:pt x="74146" y="470602"/>
                  <a:pt x="71807" y="469729"/>
                  <a:pt x="68628" y="469729"/>
                </a:cubicBezTo>
                <a:cubicBezTo>
                  <a:pt x="64940" y="469729"/>
                  <a:pt x="62032" y="470872"/>
                  <a:pt x="59843" y="473158"/>
                </a:cubicBezTo>
                <a:cubicBezTo>
                  <a:pt x="57684" y="475443"/>
                  <a:pt x="56605" y="478480"/>
                  <a:pt x="56605" y="482300"/>
                </a:cubicBezTo>
                <a:lnTo>
                  <a:pt x="56605" y="502297"/>
                </a:lnTo>
                <a:cubicBezTo>
                  <a:pt x="56605" y="504613"/>
                  <a:pt x="55465" y="505756"/>
                  <a:pt x="53216" y="505756"/>
                </a:cubicBezTo>
                <a:cubicBezTo>
                  <a:pt x="52137" y="505756"/>
                  <a:pt x="51297" y="505454"/>
                  <a:pt x="50758" y="504853"/>
                </a:cubicBezTo>
                <a:cubicBezTo>
                  <a:pt x="50218" y="504252"/>
                  <a:pt x="49918" y="503380"/>
                  <a:pt x="49918" y="502297"/>
                </a:cubicBezTo>
                <a:lnTo>
                  <a:pt x="49918" y="467835"/>
                </a:lnTo>
                <a:cubicBezTo>
                  <a:pt x="49918" y="466722"/>
                  <a:pt x="50218" y="465881"/>
                  <a:pt x="50758" y="465309"/>
                </a:cubicBezTo>
                <a:cubicBezTo>
                  <a:pt x="51297" y="464738"/>
                  <a:pt x="52107" y="464437"/>
                  <a:pt x="53126" y="464437"/>
                </a:cubicBezTo>
                <a:cubicBezTo>
                  <a:pt x="54176" y="464437"/>
                  <a:pt x="54985" y="464738"/>
                  <a:pt x="55585" y="465309"/>
                </a:cubicBezTo>
                <a:cubicBezTo>
                  <a:pt x="56155" y="465881"/>
                  <a:pt x="56455" y="466722"/>
                  <a:pt x="56455" y="467835"/>
                </a:cubicBezTo>
                <a:lnTo>
                  <a:pt x="56455" y="471835"/>
                </a:lnTo>
                <a:close/>
                <a:moveTo>
                  <a:pt x="100712" y="486510"/>
                </a:moveTo>
                <a:cubicBezTo>
                  <a:pt x="100952" y="490840"/>
                  <a:pt x="102151" y="494208"/>
                  <a:pt x="104370" y="496584"/>
                </a:cubicBezTo>
                <a:cubicBezTo>
                  <a:pt x="106799" y="499230"/>
                  <a:pt x="110277" y="500553"/>
                  <a:pt x="114775" y="500553"/>
                </a:cubicBezTo>
                <a:cubicBezTo>
                  <a:pt x="116634" y="500553"/>
                  <a:pt x="118493" y="500312"/>
                  <a:pt x="120352" y="499801"/>
                </a:cubicBezTo>
                <a:cubicBezTo>
                  <a:pt x="122181" y="499320"/>
                  <a:pt x="123980" y="498478"/>
                  <a:pt x="125749" y="497335"/>
                </a:cubicBezTo>
                <a:cubicBezTo>
                  <a:pt x="126499" y="496824"/>
                  <a:pt x="127219" y="496584"/>
                  <a:pt x="127848" y="496614"/>
                </a:cubicBezTo>
                <a:cubicBezTo>
                  <a:pt x="128478" y="496644"/>
                  <a:pt x="128988" y="496854"/>
                  <a:pt x="129377" y="497215"/>
                </a:cubicBezTo>
                <a:cubicBezTo>
                  <a:pt x="129737" y="497546"/>
                  <a:pt x="130007" y="497997"/>
                  <a:pt x="130157" y="498538"/>
                </a:cubicBezTo>
                <a:cubicBezTo>
                  <a:pt x="130277" y="499049"/>
                  <a:pt x="130217" y="499621"/>
                  <a:pt x="129977" y="500222"/>
                </a:cubicBezTo>
                <a:cubicBezTo>
                  <a:pt x="129737" y="500824"/>
                  <a:pt x="129257" y="501335"/>
                  <a:pt x="128538" y="501786"/>
                </a:cubicBezTo>
                <a:cubicBezTo>
                  <a:pt x="126739" y="503109"/>
                  <a:pt x="124580" y="504132"/>
                  <a:pt x="122121" y="504853"/>
                </a:cubicBezTo>
                <a:cubicBezTo>
                  <a:pt x="119632" y="505575"/>
                  <a:pt x="117203" y="505936"/>
                  <a:pt x="114775" y="505936"/>
                </a:cubicBezTo>
                <a:cubicBezTo>
                  <a:pt x="110547" y="505936"/>
                  <a:pt x="106919" y="505094"/>
                  <a:pt x="103860" y="503410"/>
                </a:cubicBezTo>
                <a:cubicBezTo>
                  <a:pt x="100802" y="501726"/>
                  <a:pt x="98463" y="499350"/>
                  <a:pt x="96784" y="496253"/>
                </a:cubicBezTo>
                <a:cubicBezTo>
                  <a:pt x="95105" y="493155"/>
                  <a:pt x="94265" y="489487"/>
                  <a:pt x="94265" y="485186"/>
                </a:cubicBezTo>
                <a:cubicBezTo>
                  <a:pt x="94265" y="480977"/>
                  <a:pt x="95075" y="477338"/>
                  <a:pt x="96724" y="474240"/>
                </a:cubicBezTo>
                <a:cubicBezTo>
                  <a:pt x="98373" y="471113"/>
                  <a:pt x="100652" y="468677"/>
                  <a:pt x="103531" y="466903"/>
                </a:cubicBezTo>
                <a:cubicBezTo>
                  <a:pt x="106409" y="465159"/>
                  <a:pt x="109767" y="464257"/>
                  <a:pt x="113545" y="464257"/>
                </a:cubicBezTo>
                <a:cubicBezTo>
                  <a:pt x="116244" y="464257"/>
                  <a:pt x="118643" y="464738"/>
                  <a:pt x="120802" y="465640"/>
                </a:cubicBezTo>
                <a:cubicBezTo>
                  <a:pt x="122931" y="466542"/>
                  <a:pt x="124760" y="467865"/>
                  <a:pt x="126289" y="469549"/>
                </a:cubicBezTo>
                <a:cubicBezTo>
                  <a:pt x="127788" y="471263"/>
                  <a:pt x="128928" y="473338"/>
                  <a:pt x="129737" y="475744"/>
                </a:cubicBezTo>
                <a:cubicBezTo>
                  <a:pt x="130547" y="478180"/>
                  <a:pt x="130937" y="480916"/>
                  <a:pt x="130937" y="483924"/>
                </a:cubicBezTo>
                <a:cubicBezTo>
                  <a:pt x="130937" y="484825"/>
                  <a:pt x="130697" y="485457"/>
                  <a:pt x="130187" y="485878"/>
                </a:cubicBezTo>
                <a:cubicBezTo>
                  <a:pt x="129707" y="486299"/>
                  <a:pt x="128988" y="486510"/>
                  <a:pt x="128058" y="486510"/>
                </a:cubicBezTo>
                <a:lnTo>
                  <a:pt x="100712" y="486510"/>
                </a:lnTo>
                <a:close/>
                <a:moveTo>
                  <a:pt x="100802" y="482119"/>
                </a:moveTo>
                <a:lnTo>
                  <a:pt x="125119" y="482119"/>
                </a:lnTo>
                <a:cubicBezTo>
                  <a:pt x="125030" y="479623"/>
                  <a:pt x="124610" y="477458"/>
                  <a:pt x="123860" y="475624"/>
                </a:cubicBezTo>
                <a:cubicBezTo>
                  <a:pt x="122961" y="473579"/>
                  <a:pt x="121701" y="471985"/>
                  <a:pt x="120022" y="470872"/>
                </a:cubicBezTo>
                <a:cubicBezTo>
                  <a:pt x="118343" y="469790"/>
                  <a:pt x="116244" y="469218"/>
                  <a:pt x="113695" y="469218"/>
                </a:cubicBezTo>
                <a:cubicBezTo>
                  <a:pt x="110907" y="469218"/>
                  <a:pt x="108538" y="469880"/>
                  <a:pt x="106589" y="471173"/>
                </a:cubicBezTo>
                <a:cubicBezTo>
                  <a:pt x="104640" y="472466"/>
                  <a:pt x="103171" y="474240"/>
                  <a:pt x="102181" y="476526"/>
                </a:cubicBezTo>
                <a:cubicBezTo>
                  <a:pt x="101462" y="478210"/>
                  <a:pt x="100982" y="480074"/>
                  <a:pt x="100802" y="482119"/>
                </a:cubicBezTo>
                <a:close/>
                <a:moveTo>
                  <a:pt x="335702" y="84303"/>
                </a:moveTo>
                <a:lnTo>
                  <a:pt x="335702" y="252102"/>
                </a:lnTo>
                <a:cubicBezTo>
                  <a:pt x="335702" y="299164"/>
                  <a:pt x="297621" y="337385"/>
                  <a:pt x="250665" y="337385"/>
                </a:cubicBezTo>
                <a:lnTo>
                  <a:pt x="83381" y="337385"/>
                </a:lnTo>
                <a:cubicBezTo>
                  <a:pt x="36425" y="337385"/>
                  <a:pt x="-1685" y="299164"/>
                  <a:pt x="-1685" y="252102"/>
                </a:cubicBezTo>
                <a:lnTo>
                  <a:pt x="-1685" y="84303"/>
                </a:lnTo>
                <a:cubicBezTo>
                  <a:pt x="-1685" y="37241"/>
                  <a:pt x="36425" y="-980"/>
                  <a:pt x="83381" y="-980"/>
                </a:cubicBezTo>
                <a:lnTo>
                  <a:pt x="250665" y="-980"/>
                </a:lnTo>
                <a:cubicBezTo>
                  <a:pt x="297621" y="-980"/>
                  <a:pt x="335702" y="37241"/>
                  <a:pt x="335702" y="84303"/>
                </a:cubicBezTo>
                <a:close/>
                <a:moveTo>
                  <a:pt x="55915" y="139333"/>
                </a:moveTo>
                <a:lnTo>
                  <a:pt x="80622" y="139333"/>
                </a:lnTo>
                <a:lnTo>
                  <a:pt x="80622" y="81536"/>
                </a:lnTo>
                <a:lnTo>
                  <a:pt x="253424" y="81536"/>
                </a:lnTo>
                <a:lnTo>
                  <a:pt x="253424" y="139333"/>
                </a:lnTo>
                <a:lnTo>
                  <a:pt x="278131" y="139333"/>
                </a:lnTo>
                <a:lnTo>
                  <a:pt x="278131" y="56787"/>
                </a:lnTo>
                <a:lnTo>
                  <a:pt x="55915" y="56787"/>
                </a:lnTo>
                <a:lnTo>
                  <a:pt x="55915" y="139333"/>
                </a:lnTo>
                <a:close/>
                <a:moveTo>
                  <a:pt x="278131" y="254868"/>
                </a:moveTo>
                <a:lnTo>
                  <a:pt x="55915" y="254868"/>
                </a:lnTo>
                <a:lnTo>
                  <a:pt x="55915" y="279617"/>
                </a:lnTo>
                <a:lnTo>
                  <a:pt x="278131" y="279617"/>
                </a:lnTo>
                <a:lnTo>
                  <a:pt x="278131" y="254868"/>
                </a:lnTo>
                <a:close/>
                <a:moveTo>
                  <a:pt x="55915" y="238359"/>
                </a:moveTo>
                <a:lnTo>
                  <a:pt x="80622" y="238359"/>
                </a:lnTo>
                <a:lnTo>
                  <a:pt x="80622" y="180592"/>
                </a:lnTo>
                <a:lnTo>
                  <a:pt x="278131" y="180592"/>
                </a:lnTo>
                <a:lnTo>
                  <a:pt x="278131" y="155843"/>
                </a:lnTo>
                <a:lnTo>
                  <a:pt x="55915" y="155843"/>
                </a:lnTo>
                <a:lnTo>
                  <a:pt x="55915" y="238359"/>
                </a:lnTo>
                <a:close/>
              </a:path>
            </a:pathLst>
          </a:custGeom>
          <a:solidFill>
            <a:schemeClr val="bg1"/>
          </a:solidFill>
          <a:ln w="2954" cap="flat">
            <a:noFill/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44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-Seit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EAD3D-09F6-274C-A41C-32867473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00D28-698D-8F4D-B4E2-2580CB5C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5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o-Seit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EAD3D-09F6-274C-A41C-32867473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00D28-698D-8F4D-B4E2-2580CB5C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Grafik 76">
            <a:extLst>
              <a:ext uri="{FF2B5EF4-FFF2-40B4-BE49-F238E27FC236}">
                <a16:creationId xmlns:a16="http://schemas.microsoft.com/office/drawing/2014/main" id="{830B14F6-571D-C612-78C7-EC586DCD159D}"/>
              </a:ext>
            </a:extLst>
          </p:cNvPr>
          <p:cNvSpPr/>
          <p:nvPr userDrawn="1"/>
        </p:nvSpPr>
        <p:spPr>
          <a:xfrm>
            <a:off x="11373255" y="6137579"/>
            <a:ext cx="337387" cy="506916"/>
          </a:xfrm>
          <a:custGeom>
            <a:avLst/>
            <a:gdLst>
              <a:gd name="connsiteX0" fmla="*/ 10398 w 337387"/>
              <a:gd name="connsiteY0" fmla="*/ 403873 h 506916"/>
              <a:gd name="connsiteX1" fmla="*/ 14027 w 337387"/>
              <a:gd name="connsiteY1" fmla="*/ 413947 h 506916"/>
              <a:gd name="connsiteX2" fmla="*/ 24461 w 337387"/>
              <a:gd name="connsiteY2" fmla="*/ 417916 h 506916"/>
              <a:gd name="connsiteX3" fmla="*/ 30038 w 337387"/>
              <a:gd name="connsiteY3" fmla="*/ 417164 h 506916"/>
              <a:gd name="connsiteX4" fmla="*/ 35436 w 337387"/>
              <a:gd name="connsiteY4" fmla="*/ 414669 h 506916"/>
              <a:gd name="connsiteX5" fmla="*/ 37534 w 337387"/>
              <a:gd name="connsiteY5" fmla="*/ 413977 h 506916"/>
              <a:gd name="connsiteX6" fmla="*/ 39064 w 337387"/>
              <a:gd name="connsiteY6" fmla="*/ 414548 h 506916"/>
              <a:gd name="connsiteX7" fmla="*/ 39843 w 337387"/>
              <a:gd name="connsiteY7" fmla="*/ 415872 h 506916"/>
              <a:gd name="connsiteX8" fmla="*/ 39663 w 337387"/>
              <a:gd name="connsiteY8" fmla="*/ 417586 h 506916"/>
              <a:gd name="connsiteX9" fmla="*/ 38224 w 337387"/>
              <a:gd name="connsiteY9" fmla="*/ 419149 h 506916"/>
              <a:gd name="connsiteX10" fmla="*/ 31807 w 337387"/>
              <a:gd name="connsiteY10" fmla="*/ 422217 h 506916"/>
              <a:gd name="connsiteX11" fmla="*/ 24461 w 337387"/>
              <a:gd name="connsiteY11" fmla="*/ 423269 h 506916"/>
              <a:gd name="connsiteX12" fmla="*/ 13547 w 337387"/>
              <a:gd name="connsiteY12" fmla="*/ 420743 h 506916"/>
              <a:gd name="connsiteX13" fmla="*/ 6470 w 337387"/>
              <a:gd name="connsiteY13" fmla="*/ 413616 h 506916"/>
              <a:gd name="connsiteX14" fmla="*/ 3952 w 337387"/>
              <a:gd name="connsiteY14" fmla="*/ 402550 h 506916"/>
              <a:gd name="connsiteX15" fmla="*/ 6410 w 337387"/>
              <a:gd name="connsiteY15" fmla="*/ 391574 h 506916"/>
              <a:gd name="connsiteX16" fmla="*/ 13217 w 337387"/>
              <a:gd name="connsiteY16" fmla="*/ 384266 h 506916"/>
              <a:gd name="connsiteX17" fmla="*/ 23232 w 337387"/>
              <a:gd name="connsiteY17" fmla="*/ 381620 h 506916"/>
              <a:gd name="connsiteX18" fmla="*/ 30488 w 337387"/>
              <a:gd name="connsiteY18" fmla="*/ 383003 h 506916"/>
              <a:gd name="connsiteX19" fmla="*/ 35975 w 337387"/>
              <a:gd name="connsiteY19" fmla="*/ 386913 h 506916"/>
              <a:gd name="connsiteX20" fmla="*/ 39423 w 337387"/>
              <a:gd name="connsiteY20" fmla="*/ 393107 h 506916"/>
              <a:gd name="connsiteX21" fmla="*/ 40623 w 337387"/>
              <a:gd name="connsiteY21" fmla="*/ 401287 h 506916"/>
              <a:gd name="connsiteX22" fmla="*/ 39873 w 337387"/>
              <a:gd name="connsiteY22" fmla="*/ 403241 h 506916"/>
              <a:gd name="connsiteX23" fmla="*/ 37744 w 337387"/>
              <a:gd name="connsiteY23" fmla="*/ 403873 h 506916"/>
              <a:gd name="connsiteX24" fmla="*/ 10398 w 337387"/>
              <a:gd name="connsiteY24" fmla="*/ 403873 h 506916"/>
              <a:gd name="connsiteX25" fmla="*/ 10488 w 337387"/>
              <a:gd name="connsiteY25" fmla="*/ 399482 h 506916"/>
              <a:gd name="connsiteX26" fmla="*/ 34836 w 337387"/>
              <a:gd name="connsiteY26" fmla="*/ 399482 h 506916"/>
              <a:gd name="connsiteX27" fmla="*/ 33517 w 337387"/>
              <a:gd name="connsiteY27" fmla="*/ 392987 h 506916"/>
              <a:gd name="connsiteX28" fmla="*/ 29708 w 337387"/>
              <a:gd name="connsiteY28" fmla="*/ 388236 h 506916"/>
              <a:gd name="connsiteX29" fmla="*/ 23412 w 337387"/>
              <a:gd name="connsiteY29" fmla="*/ 386582 h 506916"/>
              <a:gd name="connsiteX30" fmla="*/ 16275 w 337387"/>
              <a:gd name="connsiteY30" fmla="*/ 388536 h 506916"/>
              <a:gd name="connsiteX31" fmla="*/ 11867 w 337387"/>
              <a:gd name="connsiteY31" fmla="*/ 393889 h 506916"/>
              <a:gd name="connsiteX32" fmla="*/ 10488 w 337387"/>
              <a:gd name="connsiteY32" fmla="*/ 399482 h 506916"/>
              <a:gd name="connsiteX33" fmla="*/ 63771 w 337387"/>
              <a:gd name="connsiteY33" fmla="*/ 423269 h 506916"/>
              <a:gd name="connsiteX34" fmla="*/ 56305 w 337387"/>
              <a:gd name="connsiteY34" fmla="*/ 422367 h 506916"/>
              <a:gd name="connsiteX35" fmla="*/ 49348 w 337387"/>
              <a:gd name="connsiteY35" fmla="*/ 419240 h 506916"/>
              <a:gd name="connsiteX36" fmla="*/ 48209 w 337387"/>
              <a:gd name="connsiteY36" fmla="*/ 417856 h 506916"/>
              <a:gd name="connsiteX37" fmla="*/ 47999 w 337387"/>
              <a:gd name="connsiteY37" fmla="*/ 416293 h 506916"/>
              <a:gd name="connsiteX38" fmla="*/ 48659 w 337387"/>
              <a:gd name="connsiteY38" fmla="*/ 414939 h 506916"/>
              <a:gd name="connsiteX39" fmla="*/ 49978 w 337387"/>
              <a:gd name="connsiteY39" fmla="*/ 414218 h 506916"/>
              <a:gd name="connsiteX40" fmla="*/ 51747 w 337387"/>
              <a:gd name="connsiteY40" fmla="*/ 414608 h 506916"/>
              <a:gd name="connsiteX41" fmla="*/ 57954 w 337387"/>
              <a:gd name="connsiteY41" fmla="*/ 417375 h 506916"/>
              <a:gd name="connsiteX42" fmla="*/ 63951 w 337387"/>
              <a:gd name="connsiteY42" fmla="*/ 418157 h 506916"/>
              <a:gd name="connsiteX43" fmla="*/ 71027 w 337387"/>
              <a:gd name="connsiteY43" fmla="*/ 416413 h 506916"/>
              <a:gd name="connsiteX44" fmla="*/ 73426 w 337387"/>
              <a:gd name="connsiteY44" fmla="*/ 411722 h 506916"/>
              <a:gd name="connsiteX45" fmla="*/ 71837 w 337387"/>
              <a:gd name="connsiteY45" fmla="*/ 408023 h 506916"/>
              <a:gd name="connsiteX46" fmla="*/ 66920 w 337387"/>
              <a:gd name="connsiteY46" fmla="*/ 405918 h 506916"/>
              <a:gd name="connsiteX47" fmla="*/ 59393 w 337387"/>
              <a:gd name="connsiteY47" fmla="*/ 404264 h 506916"/>
              <a:gd name="connsiteX48" fmla="*/ 51717 w 337387"/>
              <a:gd name="connsiteY48" fmla="*/ 400565 h 506916"/>
              <a:gd name="connsiteX49" fmla="*/ 49198 w 337387"/>
              <a:gd name="connsiteY49" fmla="*/ 393679 h 506916"/>
              <a:gd name="connsiteX50" fmla="*/ 51118 w 337387"/>
              <a:gd name="connsiteY50" fmla="*/ 387304 h 506916"/>
              <a:gd name="connsiteX51" fmla="*/ 56605 w 337387"/>
              <a:gd name="connsiteY51" fmla="*/ 383124 h 506916"/>
              <a:gd name="connsiteX52" fmla="*/ 64850 w 337387"/>
              <a:gd name="connsiteY52" fmla="*/ 381620 h 506916"/>
              <a:gd name="connsiteX53" fmla="*/ 71717 w 337387"/>
              <a:gd name="connsiteY53" fmla="*/ 382582 h 506916"/>
              <a:gd name="connsiteX54" fmla="*/ 77624 w 337387"/>
              <a:gd name="connsiteY54" fmla="*/ 385589 h 506916"/>
              <a:gd name="connsiteX55" fmla="*/ 78733 w 337387"/>
              <a:gd name="connsiteY55" fmla="*/ 386943 h 506916"/>
              <a:gd name="connsiteX56" fmla="*/ 78823 w 337387"/>
              <a:gd name="connsiteY56" fmla="*/ 388536 h 506916"/>
              <a:gd name="connsiteX57" fmla="*/ 78044 w 337387"/>
              <a:gd name="connsiteY57" fmla="*/ 389860 h 506916"/>
              <a:gd name="connsiteX58" fmla="*/ 76635 w 337387"/>
              <a:gd name="connsiteY58" fmla="*/ 390461 h 506916"/>
              <a:gd name="connsiteX59" fmla="*/ 74895 w 337387"/>
              <a:gd name="connsiteY59" fmla="*/ 389980 h 506916"/>
              <a:gd name="connsiteX60" fmla="*/ 69858 w 337387"/>
              <a:gd name="connsiteY60" fmla="*/ 387544 h 506916"/>
              <a:gd name="connsiteX61" fmla="*/ 64850 w 337387"/>
              <a:gd name="connsiteY61" fmla="*/ 386762 h 506916"/>
              <a:gd name="connsiteX62" fmla="*/ 57834 w 337387"/>
              <a:gd name="connsiteY62" fmla="*/ 388566 h 506916"/>
              <a:gd name="connsiteX63" fmla="*/ 55465 w 337387"/>
              <a:gd name="connsiteY63" fmla="*/ 393378 h 506916"/>
              <a:gd name="connsiteX64" fmla="*/ 56934 w 337387"/>
              <a:gd name="connsiteY64" fmla="*/ 397167 h 506916"/>
              <a:gd name="connsiteX65" fmla="*/ 61552 w 337387"/>
              <a:gd name="connsiteY65" fmla="*/ 399302 h 506916"/>
              <a:gd name="connsiteX66" fmla="*/ 69048 w 337387"/>
              <a:gd name="connsiteY66" fmla="*/ 400896 h 506916"/>
              <a:gd name="connsiteX67" fmla="*/ 77084 w 337387"/>
              <a:gd name="connsiteY67" fmla="*/ 404565 h 506916"/>
              <a:gd name="connsiteX68" fmla="*/ 79753 w 337387"/>
              <a:gd name="connsiteY68" fmla="*/ 411391 h 506916"/>
              <a:gd name="connsiteX69" fmla="*/ 75405 w 337387"/>
              <a:gd name="connsiteY69" fmla="*/ 420052 h 506916"/>
              <a:gd name="connsiteX70" fmla="*/ 63771 w 337387"/>
              <a:gd name="connsiteY70" fmla="*/ 423269 h 506916"/>
              <a:gd name="connsiteX71" fmla="*/ 103411 w 337387"/>
              <a:gd name="connsiteY71" fmla="*/ 423269 h 506916"/>
              <a:gd name="connsiteX72" fmla="*/ 95944 w 337387"/>
              <a:gd name="connsiteY72" fmla="*/ 422367 h 506916"/>
              <a:gd name="connsiteX73" fmla="*/ 88988 w 337387"/>
              <a:gd name="connsiteY73" fmla="*/ 419240 h 506916"/>
              <a:gd name="connsiteX74" fmla="*/ 87849 w 337387"/>
              <a:gd name="connsiteY74" fmla="*/ 417856 h 506916"/>
              <a:gd name="connsiteX75" fmla="*/ 87639 w 337387"/>
              <a:gd name="connsiteY75" fmla="*/ 416293 h 506916"/>
              <a:gd name="connsiteX76" fmla="*/ 88299 w 337387"/>
              <a:gd name="connsiteY76" fmla="*/ 414939 h 506916"/>
              <a:gd name="connsiteX77" fmla="*/ 89618 w 337387"/>
              <a:gd name="connsiteY77" fmla="*/ 414218 h 506916"/>
              <a:gd name="connsiteX78" fmla="*/ 91387 w 337387"/>
              <a:gd name="connsiteY78" fmla="*/ 414608 h 506916"/>
              <a:gd name="connsiteX79" fmla="*/ 97594 w 337387"/>
              <a:gd name="connsiteY79" fmla="*/ 417375 h 506916"/>
              <a:gd name="connsiteX80" fmla="*/ 103561 w 337387"/>
              <a:gd name="connsiteY80" fmla="*/ 418157 h 506916"/>
              <a:gd name="connsiteX81" fmla="*/ 110667 w 337387"/>
              <a:gd name="connsiteY81" fmla="*/ 416413 h 506916"/>
              <a:gd name="connsiteX82" fmla="*/ 113036 w 337387"/>
              <a:gd name="connsiteY82" fmla="*/ 411722 h 506916"/>
              <a:gd name="connsiteX83" fmla="*/ 111477 w 337387"/>
              <a:gd name="connsiteY83" fmla="*/ 408023 h 506916"/>
              <a:gd name="connsiteX84" fmla="*/ 106529 w 337387"/>
              <a:gd name="connsiteY84" fmla="*/ 405918 h 506916"/>
              <a:gd name="connsiteX85" fmla="*/ 99033 w 337387"/>
              <a:gd name="connsiteY85" fmla="*/ 404264 h 506916"/>
              <a:gd name="connsiteX86" fmla="*/ 91327 w 337387"/>
              <a:gd name="connsiteY86" fmla="*/ 400565 h 506916"/>
              <a:gd name="connsiteX87" fmla="*/ 88838 w 337387"/>
              <a:gd name="connsiteY87" fmla="*/ 393679 h 506916"/>
              <a:gd name="connsiteX88" fmla="*/ 90757 w 337387"/>
              <a:gd name="connsiteY88" fmla="*/ 387304 h 506916"/>
              <a:gd name="connsiteX89" fmla="*/ 96244 w 337387"/>
              <a:gd name="connsiteY89" fmla="*/ 383124 h 506916"/>
              <a:gd name="connsiteX90" fmla="*/ 104490 w 337387"/>
              <a:gd name="connsiteY90" fmla="*/ 381620 h 506916"/>
              <a:gd name="connsiteX91" fmla="*/ 111357 w 337387"/>
              <a:gd name="connsiteY91" fmla="*/ 382582 h 506916"/>
              <a:gd name="connsiteX92" fmla="*/ 117263 w 337387"/>
              <a:gd name="connsiteY92" fmla="*/ 385589 h 506916"/>
              <a:gd name="connsiteX93" fmla="*/ 118373 w 337387"/>
              <a:gd name="connsiteY93" fmla="*/ 386943 h 506916"/>
              <a:gd name="connsiteX94" fmla="*/ 118463 w 337387"/>
              <a:gd name="connsiteY94" fmla="*/ 388536 h 506916"/>
              <a:gd name="connsiteX95" fmla="*/ 117653 w 337387"/>
              <a:gd name="connsiteY95" fmla="*/ 389860 h 506916"/>
              <a:gd name="connsiteX96" fmla="*/ 116274 w 337387"/>
              <a:gd name="connsiteY96" fmla="*/ 390461 h 506916"/>
              <a:gd name="connsiteX97" fmla="*/ 114535 w 337387"/>
              <a:gd name="connsiteY97" fmla="*/ 389980 h 506916"/>
              <a:gd name="connsiteX98" fmla="*/ 109498 w 337387"/>
              <a:gd name="connsiteY98" fmla="*/ 387544 h 506916"/>
              <a:gd name="connsiteX99" fmla="*/ 104490 w 337387"/>
              <a:gd name="connsiteY99" fmla="*/ 386762 h 506916"/>
              <a:gd name="connsiteX100" fmla="*/ 97474 w 337387"/>
              <a:gd name="connsiteY100" fmla="*/ 388566 h 506916"/>
              <a:gd name="connsiteX101" fmla="*/ 95075 w 337387"/>
              <a:gd name="connsiteY101" fmla="*/ 393378 h 506916"/>
              <a:gd name="connsiteX102" fmla="*/ 96574 w 337387"/>
              <a:gd name="connsiteY102" fmla="*/ 397167 h 506916"/>
              <a:gd name="connsiteX103" fmla="*/ 101192 w 337387"/>
              <a:gd name="connsiteY103" fmla="*/ 399302 h 506916"/>
              <a:gd name="connsiteX104" fmla="*/ 108688 w 337387"/>
              <a:gd name="connsiteY104" fmla="*/ 400896 h 506916"/>
              <a:gd name="connsiteX105" fmla="*/ 116724 w 337387"/>
              <a:gd name="connsiteY105" fmla="*/ 404565 h 506916"/>
              <a:gd name="connsiteX106" fmla="*/ 119393 w 337387"/>
              <a:gd name="connsiteY106" fmla="*/ 411391 h 506916"/>
              <a:gd name="connsiteX107" fmla="*/ 115015 w 337387"/>
              <a:gd name="connsiteY107" fmla="*/ 420052 h 506916"/>
              <a:gd name="connsiteX108" fmla="*/ 103411 w 337387"/>
              <a:gd name="connsiteY108" fmla="*/ 423269 h 506916"/>
              <a:gd name="connsiteX109" fmla="*/ 133515 w 337387"/>
              <a:gd name="connsiteY109" fmla="*/ 403873 h 506916"/>
              <a:gd name="connsiteX110" fmla="*/ 137143 w 337387"/>
              <a:gd name="connsiteY110" fmla="*/ 413947 h 506916"/>
              <a:gd name="connsiteX111" fmla="*/ 147578 w 337387"/>
              <a:gd name="connsiteY111" fmla="*/ 417916 h 506916"/>
              <a:gd name="connsiteX112" fmla="*/ 153125 w 337387"/>
              <a:gd name="connsiteY112" fmla="*/ 417164 h 506916"/>
              <a:gd name="connsiteX113" fmla="*/ 158522 w 337387"/>
              <a:gd name="connsiteY113" fmla="*/ 414669 h 506916"/>
              <a:gd name="connsiteX114" fmla="*/ 160652 w 337387"/>
              <a:gd name="connsiteY114" fmla="*/ 413977 h 506916"/>
              <a:gd name="connsiteX115" fmla="*/ 162151 w 337387"/>
              <a:gd name="connsiteY115" fmla="*/ 414548 h 506916"/>
              <a:gd name="connsiteX116" fmla="*/ 162960 w 337387"/>
              <a:gd name="connsiteY116" fmla="*/ 415872 h 506916"/>
              <a:gd name="connsiteX117" fmla="*/ 162780 w 337387"/>
              <a:gd name="connsiteY117" fmla="*/ 417586 h 506916"/>
              <a:gd name="connsiteX118" fmla="*/ 161341 w 337387"/>
              <a:gd name="connsiteY118" fmla="*/ 419149 h 506916"/>
              <a:gd name="connsiteX119" fmla="*/ 154894 w 337387"/>
              <a:gd name="connsiteY119" fmla="*/ 422217 h 506916"/>
              <a:gd name="connsiteX120" fmla="*/ 147578 w 337387"/>
              <a:gd name="connsiteY120" fmla="*/ 423269 h 506916"/>
              <a:gd name="connsiteX121" fmla="*/ 136664 w 337387"/>
              <a:gd name="connsiteY121" fmla="*/ 420743 h 506916"/>
              <a:gd name="connsiteX122" fmla="*/ 129557 w 337387"/>
              <a:gd name="connsiteY122" fmla="*/ 413616 h 506916"/>
              <a:gd name="connsiteX123" fmla="*/ 127069 w 337387"/>
              <a:gd name="connsiteY123" fmla="*/ 402550 h 506916"/>
              <a:gd name="connsiteX124" fmla="*/ 129527 w 337387"/>
              <a:gd name="connsiteY124" fmla="*/ 391574 h 506916"/>
              <a:gd name="connsiteX125" fmla="*/ 136334 w 337387"/>
              <a:gd name="connsiteY125" fmla="*/ 384266 h 506916"/>
              <a:gd name="connsiteX126" fmla="*/ 146349 w 337387"/>
              <a:gd name="connsiteY126" fmla="*/ 381620 h 506916"/>
              <a:gd name="connsiteX127" fmla="*/ 153605 w 337387"/>
              <a:gd name="connsiteY127" fmla="*/ 383003 h 506916"/>
              <a:gd name="connsiteX128" fmla="*/ 159062 w 337387"/>
              <a:gd name="connsiteY128" fmla="*/ 386913 h 506916"/>
              <a:gd name="connsiteX129" fmla="*/ 162540 w 337387"/>
              <a:gd name="connsiteY129" fmla="*/ 393107 h 506916"/>
              <a:gd name="connsiteX130" fmla="*/ 163740 w 337387"/>
              <a:gd name="connsiteY130" fmla="*/ 401287 h 506916"/>
              <a:gd name="connsiteX131" fmla="*/ 162990 w 337387"/>
              <a:gd name="connsiteY131" fmla="*/ 403241 h 506916"/>
              <a:gd name="connsiteX132" fmla="*/ 160831 w 337387"/>
              <a:gd name="connsiteY132" fmla="*/ 403873 h 506916"/>
              <a:gd name="connsiteX133" fmla="*/ 133515 w 337387"/>
              <a:gd name="connsiteY133" fmla="*/ 403873 h 506916"/>
              <a:gd name="connsiteX134" fmla="*/ 133605 w 337387"/>
              <a:gd name="connsiteY134" fmla="*/ 399482 h 506916"/>
              <a:gd name="connsiteX135" fmla="*/ 157923 w 337387"/>
              <a:gd name="connsiteY135" fmla="*/ 399482 h 506916"/>
              <a:gd name="connsiteX136" fmla="*/ 156633 w 337387"/>
              <a:gd name="connsiteY136" fmla="*/ 392987 h 506916"/>
              <a:gd name="connsiteX137" fmla="*/ 152795 w 337387"/>
              <a:gd name="connsiteY137" fmla="*/ 388236 h 506916"/>
              <a:gd name="connsiteX138" fmla="*/ 146499 w 337387"/>
              <a:gd name="connsiteY138" fmla="*/ 386582 h 506916"/>
              <a:gd name="connsiteX139" fmla="*/ 139392 w 337387"/>
              <a:gd name="connsiteY139" fmla="*/ 388536 h 506916"/>
              <a:gd name="connsiteX140" fmla="*/ 134985 w 337387"/>
              <a:gd name="connsiteY140" fmla="*/ 393889 h 506916"/>
              <a:gd name="connsiteX141" fmla="*/ 133605 w 337387"/>
              <a:gd name="connsiteY141" fmla="*/ 399482 h 506916"/>
              <a:gd name="connsiteX142" fmla="*/ 179871 w 337387"/>
              <a:gd name="connsiteY142" fmla="*/ 389258 h 506916"/>
              <a:gd name="connsiteX143" fmla="*/ 184609 w 337387"/>
              <a:gd name="connsiteY143" fmla="*/ 384056 h 506916"/>
              <a:gd name="connsiteX144" fmla="*/ 193635 w 337387"/>
              <a:gd name="connsiteY144" fmla="*/ 381620 h 506916"/>
              <a:gd name="connsiteX145" fmla="*/ 201580 w 337387"/>
              <a:gd name="connsiteY145" fmla="*/ 383364 h 506916"/>
              <a:gd name="connsiteX146" fmla="*/ 206318 w 337387"/>
              <a:gd name="connsiteY146" fmla="*/ 388596 h 506916"/>
              <a:gd name="connsiteX147" fmla="*/ 207907 w 337387"/>
              <a:gd name="connsiteY147" fmla="*/ 397498 h 506916"/>
              <a:gd name="connsiteX148" fmla="*/ 207907 w 337387"/>
              <a:gd name="connsiteY148" fmla="*/ 419631 h 506916"/>
              <a:gd name="connsiteX149" fmla="*/ 207038 w 337387"/>
              <a:gd name="connsiteY149" fmla="*/ 422217 h 506916"/>
              <a:gd name="connsiteX150" fmla="*/ 204609 w 337387"/>
              <a:gd name="connsiteY150" fmla="*/ 423119 h 506916"/>
              <a:gd name="connsiteX151" fmla="*/ 202090 w 337387"/>
              <a:gd name="connsiteY151" fmla="*/ 422217 h 506916"/>
              <a:gd name="connsiteX152" fmla="*/ 201221 w 337387"/>
              <a:gd name="connsiteY152" fmla="*/ 419631 h 506916"/>
              <a:gd name="connsiteX153" fmla="*/ 201221 w 337387"/>
              <a:gd name="connsiteY153" fmla="*/ 397919 h 506916"/>
              <a:gd name="connsiteX154" fmla="*/ 199032 w 337387"/>
              <a:gd name="connsiteY154" fmla="*/ 389679 h 506916"/>
              <a:gd name="connsiteX155" fmla="*/ 192075 w 337387"/>
              <a:gd name="connsiteY155" fmla="*/ 387093 h 506916"/>
              <a:gd name="connsiteX156" fmla="*/ 183290 w 337387"/>
              <a:gd name="connsiteY156" fmla="*/ 390521 h 506916"/>
              <a:gd name="connsiteX157" fmla="*/ 180052 w 337387"/>
              <a:gd name="connsiteY157" fmla="*/ 399633 h 506916"/>
              <a:gd name="connsiteX158" fmla="*/ 180052 w 337387"/>
              <a:gd name="connsiteY158" fmla="*/ 419631 h 506916"/>
              <a:gd name="connsiteX159" fmla="*/ 176663 w 337387"/>
              <a:gd name="connsiteY159" fmla="*/ 423119 h 506916"/>
              <a:gd name="connsiteX160" fmla="*/ 174204 w 337387"/>
              <a:gd name="connsiteY160" fmla="*/ 422217 h 506916"/>
              <a:gd name="connsiteX161" fmla="*/ 173365 w 337387"/>
              <a:gd name="connsiteY161" fmla="*/ 419631 h 506916"/>
              <a:gd name="connsiteX162" fmla="*/ 173365 w 337387"/>
              <a:gd name="connsiteY162" fmla="*/ 385168 h 506916"/>
              <a:gd name="connsiteX163" fmla="*/ 174204 w 337387"/>
              <a:gd name="connsiteY163" fmla="*/ 382672 h 506916"/>
              <a:gd name="connsiteX164" fmla="*/ 176573 w 337387"/>
              <a:gd name="connsiteY164" fmla="*/ 381800 h 506916"/>
              <a:gd name="connsiteX165" fmla="*/ 179002 w 337387"/>
              <a:gd name="connsiteY165" fmla="*/ 382672 h 506916"/>
              <a:gd name="connsiteX166" fmla="*/ 179871 w 337387"/>
              <a:gd name="connsiteY166" fmla="*/ 385168 h 506916"/>
              <a:gd name="connsiteX167" fmla="*/ 179871 w 337387"/>
              <a:gd name="connsiteY167" fmla="*/ 389258 h 506916"/>
              <a:gd name="connsiteX168" fmla="*/ 236243 w 337387"/>
              <a:gd name="connsiteY168" fmla="*/ 423269 h 506916"/>
              <a:gd name="connsiteX169" fmla="*/ 228357 w 337387"/>
              <a:gd name="connsiteY169" fmla="*/ 421585 h 506916"/>
              <a:gd name="connsiteX170" fmla="*/ 223649 w 337387"/>
              <a:gd name="connsiteY170" fmla="*/ 416623 h 506916"/>
              <a:gd name="connsiteX171" fmla="*/ 222060 w 337387"/>
              <a:gd name="connsiteY171" fmla="*/ 408654 h 506916"/>
              <a:gd name="connsiteX172" fmla="*/ 222060 w 337387"/>
              <a:gd name="connsiteY172" fmla="*/ 387574 h 506916"/>
              <a:gd name="connsiteX173" fmla="*/ 216543 w 337387"/>
              <a:gd name="connsiteY173" fmla="*/ 387574 h 506916"/>
              <a:gd name="connsiteX174" fmla="*/ 214414 w 337387"/>
              <a:gd name="connsiteY174" fmla="*/ 386883 h 506916"/>
              <a:gd name="connsiteX175" fmla="*/ 213664 w 337387"/>
              <a:gd name="connsiteY175" fmla="*/ 384928 h 506916"/>
              <a:gd name="connsiteX176" fmla="*/ 214414 w 337387"/>
              <a:gd name="connsiteY176" fmla="*/ 383033 h 506916"/>
              <a:gd name="connsiteX177" fmla="*/ 216543 w 337387"/>
              <a:gd name="connsiteY177" fmla="*/ 382372 h 506916"/>
              <a:gd name="connsiteX178" fmla="*/ 222060 w 337387"/>
              <a:gd name="connsiteY178" fmla="*/ 382372 h 506916"/>
              <a:gd name="connsiteX179" fmla="*/ 222060 w 337387"/>
              <a:gd name="connsiteY179" fmla="*/ 372869 h 506916"/>
              <a:gd name="connsiteX180" fmla="*/ 222989 w 337387"/>
              <a:gd name="connsiteY180" fmla="*/ 370343 h 506916"/>
              <a:gd name="connsiteX181" fmla="*/ 225448 w 337387"/>
              <a:gd name="connsiteY181" fmla="*/ 369471 h 506916"/>
              <a:gd name="connsiteX182" fmla="*/ 227877 w 337387"/>
              <a:gd name="connsiteY182" fmla="*/ 370343 h 506916"/>
              <a:gd name="connsiteX183" fmla="*/ 228747 w 337387"/>
              <a:gd name="connsiteY183" fmla="*/ 372869 h 506916"/>
              <a:gd name="connsiteX184" fmla="*/ 228747 w 337387"/>
              <a:gd name="connsiteY184" fmla="*/ 382372 h 506916"/>
              <a:gd name="connsiteX185" fmla="*/ 239121 w 337387"/>
              <a:gd name="connsiteY185" fmla="*/ 382372 h 506916"/>
              <a:gd name="connsiteX186" fmla="*/ 241280 w 337387"/>
              <a:gd name="connsiteY186" fmla="*/ 383033 h 506916"/>
              <a:gd name="connsiteX187" fmla="*/ 242000 w 337387"/>
              <a:gd name="connsiteY187" fmla="*/ 384928 h 506916"/>
              <a:gd name="connsiteX188" fmla="*/ 241280 w 337387"/>
              <a:gd name="connsiteY188" fmla="*/ 386883 h 506916"/>
              <a:gd name="connsiteX189" fmla="*/ 239121 w 337387"/>
              <a:gd name="connsiteY189" fmla="*/ 387574 h 506916"/>
              <a:gd name="connsiteX190" fmla="*/ 228747 w 337387"/>
              <a:gd name="connsiteY190" fmla="*/ 387574 h 506916"/>
              <a:gd name="connsiteX191" fmla="*/ 228747 w 337387"/>
              <a:gd name="connsiteY191" fmla="*/ 407993 h 506916"/>
              <a:gd name="connsiteX192" fmla="*/ 230726 w 337387"/>
              <a:gd name="connsiteY192" fmla="*/ 415150 h 506916"/>
              <a:gd name="connsiteX193" fmla="*/ 237142 w 337387"/>
              <a:gd name="connsiteY193" fmla="*/ 417586 h 506916"/>
              <a:gd name="connsiteX194" fmla="*/ 239841 w 337387"/>
              <a:gd name="connsiteY194" fmla="*/ 417255 h 506916"/>
              <a:gd name="connsiteX195" fmla="*/ 241670 w 337387"/>
              <a:gd name="connsiteY195" fmla="*/ 416924 h 506916"/>
              <a:gd name="connsiteX196" fmla="*/ 242929 w 337387"/>
              <a:gd name="connsiteY196" fmla="*/ 417405 h 506916"/>
              <a:gd name="connsiteX197" fmla="*/ 243409 w 337387"/>
              <a:gd name="connsiteY197" fmla="*/ 419390 h 506916"/>
              <a:gd name="connsiteX198" fmla="*/ 243049 w 337387"/>
              <a:gd name="connsiteY198" fmla="*/ 421224 h 506916"/>
              <a:gd name="connsiteX199" fmla="*/ 241760 w 337387"/>
              <a:gd name="connsiteY199" fmla="*/ 422367 h 506916"/>
              <a:gd name="connsiteX200" fmla="*/ 239181 w 337387"/>
              <a:gd name="connsiteY200" fmla="*/ 422999 h 506916"/>
              <a:gd name="connsiteX201" fmla="*/ 236243 w 337387"/>
              <a:gd name="connsiteY201" fmla="*/ 423269 h 506916"/>
              <a:gd name="connsiteX202" fmla="*/ 252794 w 337387"/>
              <a:gd name="connsiteY202" fmla="*/ 422938 h 506916"/>
              <a:gd name="connsiteX203" fmla="*/ 250335 w 337387"/>
              <a:gd name="connsiteY203" fmla="*/ 422006 h 506916"/>
              <a:gd name="connsiteX204" fmla="*/ 249496 w 337387"/>
              <a:gd name="connsiteY204" fmla="*/ 419300 h 506916"/>
              <a:gd name="connsiteX205" fmla="*/ 249496 w 337387"/>
              <a:gd name="connsiteY205" fmla="*/ 385499 h 506916"/>
              <a:gd name="connsiteX206" fmla="*/ 250335 w 337387"/>
              <a:gd name="connsiteY206" fmla="*/ 382883 h 506916"/>
              <a:gd name="connsiteX207" fmla="*/ 252794 w 337387"/>
              <a:gd name="connsiteY207" fmla="*/ 381951 h 506916"/>
              <a:gd name="connsiteX208" fmla="*/ 255283 w 337387"/>
              <a:gd name="connsiteY208" fmla="*/ 382883 h 506916"/>
              <a:gd name="connsiteX209" fmla="*/ 256183 w 337387"/>
              <a:gd name="connsiteY209" fmla="*/ 385499 h 506916"/>
              <a:gd name="connsiteX210" fmla="*/ 256183 w 337387"/>
              <a:gd name="connsiteY210" fmla="*/ 419300 h 506916"/>
              <a:gd name="connsiteX211" fmla="*/ 255313 w 337387"/>
              <a:gd name="connsiteY211" fmla="*/ 422006 h 506916"/>
              <a:gd name="connsiteX212" fmla="*/ 252794 w 337387"/>
              <a:gd name="connsiteY212" fmla="*/ 422938 h 506916"/>
              <a:gd name="connsiteX213" fmla="*/ 252794 w 337387"/>
              <a:gd name="connsiteY213" fmla="*/ 372689 h 506916"/>
              <a:gd name="connsiteX214" fmla="*/ 249586 w 337387"/>
              <a:gd name="connsiteY214" fmla="*/ 371576 h 506916"/>
              <a:gd name="connsiteX215" fmla="*/ 248446 w 337387"/>
              <a:gd name="connsiteY215" fmla="*/ 368569 h 506916"/>
              <a:gd name="connsiteX216" fmla="*/ 249586 w 337387"/>
              <a:gd name="connsiteY216" fmla="*/ 365562 h 506916"/>
              <a:gd name="connsiteX217" fmla="*/ 252794 w 337387"/>
              <a:gd name="connsiteY217" fmla="*/ 364509 h 506916"/>
              <a:gd name="connsiteX218" fmla="*/ 256063 w 337387"/>
              <a:gd name="connsiteY218" fmla="*/ 365562 h 506916"/>
              <a:gd name="connsiteX219" fmla="*/ 257172 w 337387"/>
              <a:gd name="connsiteY219" fmla="*/ 368569 h 506916"/>
              <a:gd name="connsiteX220" fmla="*/ 256063 w 337387"/>
              <a:gd name="connsiteY220" fmla="*/ 371576 h 506916"/>
              <a:gd name="connsiteX221" fmla="*/ 252794 w 337387"/>
              <a:gd name="connsiteY221" fmla="*/ 372689 h 506916"/>
              <a:gd name="connsiteX222" fmla="*/ 293663 w 337387"/>
              <a:gd name="connsiteY222" fmla="*/ 415661 h 506916"/>
              <a:gd name="connsiteX223" fmla="*/ 291894 w 337387"/>
              <a:gd name="connsiteY223" fmla="*/ 418578 h 506916"/>
              <a:gd name="connsiteX224" fmla="*/ 287337 w 337387"/>
              <a:gd name="connsiteY224" fmla="*/ 422036 h 506916"/>
              <a:gd name="connsiteX225" fmla="*/ 281250 w 337387"/>
              <a:gd name="connsiteY225" fmla="*/ 423269 h 506916"/>
              <a:gd name="connsiteX226" fmla="*/ 273873 w 337387"/>
              <a:gd name="connsiteY226" fmla="*/ 421675 h 506916"/>
              <a:gd name="connsiteX227" fmla="*/ 268716 w 337387"/>
              <a:gd name="connsiteY227" fmla="*/ 417255 h 506916"/>
              <a:gd name="connsiteX228" fmla="*/ 266827 w 337387"/>
              <a:gd name="connsiteY228" fmla="*/ 410970 h 506916"/>
              <a:gd name="connsiteX229" fmla="*/ 269076 w 337387"/>
              <a:gd name="connsiteY229" fmla="*/ 403933 h 506916"/>
              <a:gd name="connsiteX230" fmla="*/ 276572 w 337387"/>
              <a:gd name="connsiteY230" fmla="*/ 400294 h 506916"/>
              <a:gd name="connsiteX231" fmla="*/ 290875 w 337387"/>
              <a:gd name="connsiteY231" fmla="*/ 399242 h 506916"/>
              <a:gd name="connsiteX232" fmla="*/ 293513 w 337387"/>
              <a:gd name="connsiteY232" fmla="*/ 399242 h 506916"/>
              <a:gd name="connsiteX233" fmla="*/ 293513 w 337387"/>
              <a:gd name="connsiteY233" fmla="*/ 396656 h 506916"/>
              <a:gd name="connsiteX234" fmla="*/ 291445 w 337387"/>
              <a:gd name="connsiteY234" fmla="*/ 389258 h 506916"/>
              <a:gd name="connsiteX235" fmla="*/ 284698 w 337387"/>
              <a:gd name="connsiteY235" fmla="*/ 387003 h 506916"/>
              <a:gd name="connsiteX236" fmla="*/ 278941 w 337387"/>
              <a:gd name="connsiteY236" fmla="*/ 387755 h 506916"/>
              <a:gd name="connsiteX237" fmla="*/ 272824 w 337387"/>
              <a:gd name="connsiteY237" fmla="*/ 390130 h 506916"/>
              <a:gd name="connsiteX238" fmla="*/ 270845 w 337387"/>
              <a:gd name="connsiteY238" fmla="*/ 390521 h 506916"/>
              <a:gd name="connsiteX239" fmla="*/ 269526 w 337387"/>
              <a:gd name="connsiteY239" fmla="*/ 389649 h 506916"/>
              <a:gd name="connsiteX240" fmla="*/ 268956 w 337387"/>
              <a:gd name="connsiteY240" fmla="*/ 388116 h 506916"/>
              <a:gd name="connsiteX241" fmla="*/ 269316 w 337387"/>
              <a:gd name="connsiteY241" fmla="*/ 386431 h 506916"/>
              <a:gd name="connsiteX242" fmla="*/ 270755 w 337387"/>
              <a:gd name="connsiteY242" fmla="*/ 385108 h 506916"/>
              <a:gd name="connsiteX243" fmla="*/ 277922 w 337387"/>
              <a:gd name="connsiteY243" fmla="*/ 382462 h 506916"/>
              <a:gd name="connsiteX244" fmla="*/ 284698 w 337387"/>
              <a:gd name="connsiteY244" fmla="*/ 381620 h 506916"/>
              <a:gd name="connsiteX245" fmla="*/ 293274 w 337387"/>
              <a:gd name="connsiteY245" fmla="*/ 383334 h 506916"/>
              <a:gd name="connsiteX246" fmla="*/ 298281 w 337387"/>
              <a:gd name="connsiteY246" fmla="*/ 388446 h 506916"/>
              <a:gd name="connsiteX247" fmla="*/ 299930 w 337387"/>
              <a:gd name="connsiteY247" fmla="*/ 397257 h 506916"/>
              <a:gd name="connsiteX248" fmla="*/ 299930 w 337387"/>
              <a:gd name="connsiteY248" fmla="*/ 419631 h 506916"/>
              <a:gd name="connsiteX249" fmla="*/ 299151 w 337387"/>
              <a:gd name="connsiteY249" fmla="*/ 422217 h 506916"/>
              <a:gd name="connsiteX250" fmla="*/ 296902 w 337387"/>
              <a:gd name="connsiteY250" fmla="*/ 423119 h 506916"/>
              <a:gd name="connsiteX251" fmla="*/ 294503 w 337387"/>
              <a:gd name="connsiteY251" fmla="*/ 422217 h 506916"/>
              <a:gd name="connsiteX252" fmla="*/ 293663 w 337387"/>
              <a:gd name="connsiteY252" fmla="*/ 419631 h 506916"/>
              <a:gd name="connsiteX253" fmla="*/ 293663 w 337387"/>
              <a:gd name="connsiteY253" fmla="*/ 415661 h 506916"/>
              <a:gd name="connsiteX254" fmla="*/ 293513 w 337387"/>
              <a:gd name="connsiteY254" fmla="*/ 403602 h 506916"/>
              <a:gd name="connsiteX255" fmla="*/ 290965 w 337387"/>
              <a:gd name="connsiteY255" fmla="*/ 403602 h 506916"/>
              <a:gd name="connsiteX256" fmla="*/ 280440 w 337387"/>
              <a:gd name="connsiteY256" fmla="*/ 404234 h 506916"/>
              <a:gd name="connsiteX257" fmla="*/ 275103 w 337387"/>
              <a:gd name="connsiteY257" fmla="*/ 406339 h 506916"/>
              <a:gd name="connsiteX258" fmla="*/ 273574 w 337387"/>
              <a:gd name="connsiteY258" fmla="*/ 410549 h 506916"/>
              <a:gd name="connsiteX259" fmla="*/ 275912 w 337387"/>
              <a:gd name="connsiteY259" fmla="*/ 416082 h 506916"/>
              <a:gd name="connsiteX260" fmla="*/ 282299 w 337387"/>
              <a:gd name="connsiteY260" fmla="*/ 418247 h 506916"/>
              <a:gd name="connsiteX261" fmla="*/ 288116 w 337387"/>
              <a:gd name="connsiteY261" fmla="*/ 416684 h 506916"/>
              <a:gd name="connsiteX262" fmla="*/ 292074 w 337387"/>
              <a:gd name="connsiteY262" fmla="*/ 412383 h 506916"/>
              <a:gd name="connsiteX263" fmla="*/ 293513 w 337387"/>
              <a:gd name="connsiteY263" fmla="*/ 406098 h 506916"/>
              <a:gd name="connsiteX264" fmla="*/ 293513 w 337387"/>
              <a:gd name="connsiteY264" fmla="*/ 403602 h 506916"/>
              <a:gd name="connsiteX265" fmla="*/ 324487 w 337387"/>
              <a:gd name="connsiteY265" fmla="*/ 423269 h 506916"/>
              <a:gd name="connsiteX266" fmla="*/ 315432 w 337387"/>
              <a:gd name="connsiteY266" fmla="*/ 419631 h 506916"/>
              <a:gd name="connsiteX267" fmla="*/ 312284 w 337387"/>
              <a:gd name="connsiteY267" fmla="*/ 409226 h 506916"/>
              <a:gd name="connsiteX268" fmla="*/ 312284 w 337387"/>
              <a:gd name="connsiteY268" fmla="*/ 367096 h 506916"/>
              <a:gd name="connsiteX269" fmla="*/ 313123 w 337387"/>
              <a:gd name="connsiteY269" fmla="*/ 364569 h 506916"/>
              <a:gd name="connsiteX270" fmla="*/ 315582 w 337387"/>
              <a:gd name="connsiteY270" fmla="*/ 363698 h 506916"/>
              <a:gd name="connsiteX271" fmla="*/ 318071 w 337387"/>
              <a:gd name="connsiteY271" fmla="*/ 364569 h 506916"/>
              <a:gd name="connsiteX272" fmla="*/ 318970 w 337387"/>
              <a:gd name="connsiteY272" fmla="*/ 367096 h 506916"/>
              <a:gd name="connsiteX273" fmla="*/ 318970 w 337387"/>
              <a:gd name="connsiteY273" fmla="*/ 408745 h 506916"/>
              <a:gd name="connsiteX274" fmla="*/ 320739 w 337387"/>
              <a:gd name="connsiteY274" fmla="*/ 415390 h 506916"/>
              <a:gd name="connsiteX275" fmla="*/ 325987 w 337387"/>
              <a:gd name="connsiteY275" fmla="*/ 417586 h 506916"/>
              <a:gd name="connsiteX276" fmla="*/ 327306 w 337387"/>
              <a:gd name="connsiteY276" fmla="*/ 417495 h 506916"/>
              <a:gd name="connsiteX277" fmla="*/ 328446 w 337387"/>
              <a:gd name="connsiteY277" fmla="*/ 417405 h 506916"/>
              <a:gd name="connsiteX278" fmla="*/ 329735 w 337387"/>
              <a:gd name="connsiteY278" fmla="*/ 417826 h 506916"/>
              <a:gd name="connsiteX279" fmla="*/ 330095 w 337387"/>
              <a:gd name="connsiteY279" fmla="*/ 419811 h 506916"/>
              <a:gd name="connsiteX280" fmla="*/ 329435 w 337387"/>
              <a:gd name="connsiteY280" fmla="*/ 422036 h 506916"/>
              <a:gd name="connsiteX281" fmla="*/ 327306 w 337387"/>
              <a:gd name="connsiteY281" fmla="*/ 423029 h 506916"/>
              <a:gd name="connsiteX282" fmla="*/ 325897 w 337387"/>
              <a:gd name="connsiteY282" fmla="*/ 423209 h 506916"/>
              <a:gd name="connsiteX283" fmla="*/ 324487 w 337387"/>
              <a:gd name="connsiteY283" fmla="*/ 423269 h 506916"/>
              <a:gd name="connsiteX284" fmla="*/ 18614 w 337387"/>
              <a:gd name="connsiteY284" fmla="*/ 505936 h 506916"/>
              <a:gd name="connsiteX285" fmla="*/ 9559 w 337387"/>
              <a:gd name="connsiteY285" fmla="*/ 502297 h 506916"/>
              <a:gd name="connsiteX286" fmla="*/ 6410 w 337387"/>
              <a:gd name="connsiteY286" fmla="*/ 491862 h 506916"/>
              <a:gd name="connsiteX287" fmla="*/ 6410 w 337387"/>
              <a:gd name="connsiteY287" fmla="*/ 449732 h 506916"/>
              <a:gd name="connsiteX288" fmla="*/ 7250 w 337387"/>
              <a:gd name="connsiteY288" fmla="*/ 447206 h 506916"/>
              <a:gd name="connsiteX289" fmla="*/ 9709 w 337387"/>
              <a:gd name="connsiteY289" fmla="*/ 446334 h 506916"/>
              <a:gd name="connsiteX290" fmla="*/ 12198 w 337387"/>
              <a:gd name="connsiteY290" fmla="*/ 447206 h 506916"/>
              <a:gd name="connsiteX291" fmla="*/ 13097 w 337387"/>
              <a:gd name="connsiteY291" fmla="*/ 449732 h 506916"/>
              <a:gd name="connsiteX292" fmla="*/ 13097 w 337387"/>
              <a:gd name="connsiteY292" fmla="*/ 491381 h 506916"/>
              <a:gd name="connsiteX293" fmla="*/ 14866 w 337387"/>
              <a:gd name="connsiteY293" fmla="*/ 498027 h 506916"/>
              <a:gd name="connsiteX294" fmla="*/ 20083 w 337387"/>
              <a:gd name="connsiteY294" fmla="*/ 500222 h 506916"/>
              <a:gd name="connsiteX295" fmla="*/ 21403 w 337387"/>
              <a:gd name="connsiteY295" fmla="*/ 500132 h 506916"/>
              <a:gd name="connsiteX296" fmla="*/ 22572 w 337387"/>
              <a:gd name="connsiteY296" fmla="*/ 500042 h 506916"/>
              <a:gd name="connsiteX297" fmla="*/ 23861 w 337387"/>
              <a:gd name="connsiteY297" fmla="*/ 500463 h 506916"/>
              <a:gd name="connsiteX298" fmla="*/ 24221 w 337387"/>
              <a:gd name="connsiteY298" fmla="*/ 502447 h 506916"/>
              <a:gd name="connsiteX299" fmla="*/ 23561 w 337387"/>
              <a:gd name="connsiteY299" fmla="*/ 504673 h 506916"/>
              <a:gd name="connsiteX300" fmla="*/ 21403 w 337387"/>
              <a:gd name="connsiteY300" fmla="*/ 505665 h 506916"/>
              <a:gd name="connsiteX301" fmla="*/ 20023 w 337387"/>
              <a:gd name="connsiteY301" fmla="*/ 505845 h 506916"/>
              <a:gd name="connsiteX302" fmla="*/ 18614 w 337387"/>
              <a:gd name="connsiteY302" fmla="*/ 505936 h 506916"/>
              <a:gd name="connsiteX303" fmla="*/ 34116 w 337387"/>
              <a:gd name="connsiteY303" fmla="*/ 505605 h 506916"/>
              <a:gd name="connsiteX304" fmla="*/ 31628 w 337387"/>
              <a:gd name="connsiteY304" fmla="*/ 504643 h 506916"/>
              <a:gd name="connsiteX305" fmla="*/ 30818 w 337387"/>
              <a:gd name="connsiteY305" fmla="*/ 501966 h 506916"/>
              <a:gd name="connsiteX306" fmla="*/ 30818 w 337387"/>
              <a:gd name="connsiteY306" fmla="*/ 468166 h 506916"/>
              <a:gd name="connsiteX307" fmla="*/ 31628 w 337387"/>
              <a:gd name="connsiteY307" fmla="*/ 465520 h 506916"/>
              <a:gd name="connsiteX308" fmla="*/ 34116 w 337387"/>
              <a:gd name="connsiteY308" fmla="*/ 464587 h 506916"/>
              <a:gd name="connsiteX309" fmla="*/ 36575 w 337387"/>
              <a:gd name="connsiteY309" fmla="*/ 465520 h 506916"/>
              <a:gd name="connsiteX310" fmla="*/ 37474 w 337387"/>
              <a:gd name="connsiteY310" fmla="*/ 468166 h 506916"/>
              <a:gd name="connsiteX311" fmla="*/ 37474 w 337387"/>
              <a:gd name="connsiteY311" fmla="*/ 501966 h 506916"/>
              <a:gd name="connsiteX312" fmla="*/ 36605 w 337387"/>
              <a:gd name="connsiteY312" fmla="*/ 504643 h 506916"/>
              <a:gd name="connsiteX313" fmla="*/ 34116 w 337387"/>
              <a:gd name="connsiteY313" fmla="*/ 505605 h 506916"/>
              <a:gd name="connsiteX314" fmla="*/ 34116 w 337387"/>
              <a:gd name="connsiteY314" fmla="*/ 455356 h 506916"/>
              <a:gd name="connsiteX315" fmla="*/ 30908 w 337387"/>
              <a:gd name="connsiteY315" fmla="*/ 454243 h 506916"/>
              <a:gd name="connsiteX316" fmla="*/ 29738 w 337387"/>
              <a:gd name="connsiteY316" fmla="*/ 451206 h 506916"/>
              <a:gd name="connsiteX317" fmla="*/ 30908 w 337387"/>
              <a:gd name="connsiteY317" fmla="*/ 448199 h 506916"/>
              <a:gd name="connsiteX318" fmla="*/ 34116 w 337387"/>
              <a:gd name="connsiteY318" fmla="*/ 447176 h 506916"/>
              <a:gd name="connsiteX319" fmla="*/ 37354 w 337387"/>
              <a:gd name="connsiteY319" fmla="*/ 448199 h 506916"/>
              <a:gd name="connsiteX320" fmla="*/ 38464 w 337387"/>
              <a:gd name="connsiteY320" fmla="*/ 451206 h 506916"/>
              <a:gd name="connsiteX321" fmla="*/ 37354 w 337387"/>
              <a:gd name="connsiteY321" fmla="*/ 454243 h 506916"/>
              <a:gd name="connsiteX322" fmla="*/ 34116 w 337387"/>
              <a:gd name="connsiteY322" fmla="*/ 455356 h 506916"/>
              <a:gd name="connsiteX323" fmla="*/ 56455 w 337387"/>
              <a:gd name="connsiteY323" fmla="*/ 471835 h 506916"/>
              <a:gd name="connsiteX324" fmla="*/ 61162 w 337387"/>
              <a:gd name="connsiteY324" fmla="*/ 466693 h 506916"/>
              <a:gd name="connsiteX325" fmla="*/ 70188 w 337387"/>
              <a:gd name="connsiteY325" fmla="*/ 464257 h 506916"/>
              <a:gd name="connsiteX326" fmla="*/ 78164 w 337387"/>
              <a:gd name="connsiteY326" fmla="*/ 466001 h 506916"/>
              <a:gd name="connsiteX327" fmla="*/ 82901 w 337387"/>
              <a:gd name="connsiteY327" fmla="*/ 471263 h 506916"/>
              <a:gd name="connsiteX328" fmla="*/ 84460 w 337387"/>
              <a:gd name="connsiteY328" fmla="*/ 480134 h 506916"/>
              <a:gd name="connsiteX329" fmla="*/ 84460 w 337387"/>
              <a:gd name="connsiteY329" fmla="*/ 502297 h 506916"/>
              <a:gd name="connsiteX330" fmla="*/ 83591 w 337387"/>
              <a:gd name="connsiteY330" fmla="*/ 504853 h 506916"/>
              <a:gd name="connsiteX331" fmla="*/ 81162 w 337387"/>
              <a:gd name="connsiteY331" fmla="*/ 505756 h 506916"/>
              <a:gd name="connsiteX332" fmla="*/ 78643 w 337387"/>
              <a:gd name="connsiteY332" fmla="*/ 504853 h 506916"/>
              <a:gd name="connsiteX333" fmla="*/ 77774 w 337387"/>
              <a:gd name="connsiteY333" fmla="*/ 502297 h 506916"/>
              <a:gd name="connsiteX334" fmla="*/ 77774 w 337387"/>
              <a:gd name="connsiteY334" fmla="*/ 480556 h 506916"/>
              <a:gd name="connsiteX335" fmla="*/ 75585 w 337387"/>
              <a:gd name="connsiteY335" fmla="*/ 472316 h 506916"/>
              <a:gd name="connsiteX336" fmla="*/ 68628 w 337387"/>
              <a:gd name="connsiteY336" fmla="*/ 469729 h 506916"/>
              <a:gd name="connsiteX337" fmla="*/ 59843 w 337387"/>
              <a:gd name="connsiteY337" fmla="*/ 473158 h 506916"/>
              <a:gd name="connsiteX338" fmla="*/ 56605 w 337387"/>
              <a:gd name="connsiteY338" fmla="*/ 482300 h 506916"/>
              <a:gd name="connsiteX339" fmla="*/ 56605 w 337387"/>
              <a:gd name="connsiteY339" fmla="*/ 502297 h 506916"/>
              <a:gd name="connsiteX340" fmla="*/ 53216 w 337387"/>
              <a:gd name="connsiteY340" fmla="*/ 505756 h 506916"/>
              <a:gd name="connsiteX341" fmla="*/ 50758 w 337387"/>
              <a:gd name="connsiteY341" fmla="*/ 504853 h 506916"/>
              <a:gd name="connsiteX342" fmla="*/ 49918 w 337387"/>
              <a:gd name="connsiteY342" fmla="*/ 502297 h 506916"/>
              <a:gd name="connsiteX343" fmla="*/ 49918 w 337387"/>
              <a:gd name="connsiteY343" fmla="*/ 467835 h 506916"/>
              <a:gd name="connsiteX344" fmla="*/ 50758 w 337387"/>
              <a:gd name="connsiteY344" fmla="*/ 465309 h 506916"/>
              <a:gd name="connsiteX345" fmla="*/ 53126 w 337387"/>
              <a:gd name="connsiteY345" fmla="*/ 464437 h 506916"/>
              <a:gd name="connsiteX346" fmla="*/ 55585 w 337387"/>
              <a:gd name="connsiteY346" fmla="*/ 465309 h 506916"/>
              <a:gd name="connsiteX347" fmla="*/ 56455 w 337387"/>
              <a:gd name="connsiteY347" fmla="*/ 467835 h 506916"/>
              <a:gd name="connsiteX348" fmla="*/ 56455 w 337387"/>
              <a:gd name="connsiteY348" fmla="*/ 471835 h 506916"/>
              <a:gd name="connsiteX349" fmla="*/ 100712 w 337387"/>
              <a:gd name="connsiteY349" fmla="*/ 486510 h 506916"/>
              <a:gd name="connsiteX350" fmla="*/ 104370 w 337387"/>
              <a:gd name="connsiteY350" fmla="*/ 496584 h 506916"/>
              <a:gd name="connsiteX351" fmla="*/ 114775 w 337387"/>
              <a:gd name="connsiteY351" fmla="*/ 500553 h 506916"/>
              <a:gd name="connsiteX352" fmla="*/ 120352 w 337387"/>
              <a:gd name="connsiteY352" fmla="*/ 499801 h 506916"/>
              <a:gd name="connsiteX353" fmla="*/ 125749 w 337387"/>
              <a:gd name="connsiteY353" fmla="*/ 497335 h 506916"/>
              <a:gd name="connsiteX354" fmla="*/ 127848 w 337387"/>
              <a:gd name="connsiteY354" fmla="*/ 496614 h 506916"/>
              <a:gd name="connsiteX355" fmla="*/ 129377 w 337387"/>
              <a:gd name="connsiteY355" fmla="*/ 497215 h 506916"/>
              <a:gd name="connsiteX356" fmla="*/ 130157 w 337387"/>
              <a:gd name="connsiteY356" fmla="*/ 498538 h 506916"/>
              <a:gd name="connsiteX357" fmla="*/ 129977 w 337387"/>
              <a:gd name="connsiteY357" fmla="*/ 500222 h 506916"/>
              <a:gd name="connsiteX358" fmla="*/ 128538 w 337387"/>
              <a:gd name="connsiteY358" fmla="*/ 501786 h 506916"/>
              <a:gd name="connsiteX359" fmla="*/ 122121 w 337387"/>
              <a:gd name="connsiteY359" fmla="*/ 504853 h 506916"/>
              <a:gd name="connsiteX360" fmla="*/ 114775 w 337387"/>
              <a:gd name="connsiteY360" fmla="*/ 505936 h 506916"/>
              <a:gd name="connsiteX361" fmla="*/ 103860 w 337387"/>
              <a:gd name="connsiteY361" fmla="*/ 503410 h 506916"/>
              <a:gd name="connsiteX362" fmla="*/ 96784 w 337387"/>
              <a:gd name="connsiteY362" fmla="*/ 496253 h 506916"/>
              <a:gd name="connsiteX363" fmla="*/ 94265 w 337387"/>
              <a:gd name="connsiteY363" fmla="*/ 485186 h 506916"/>
              <a:gd name="connsiteX364" fmla="*/ 96724 w 337387"/>
              <a:gd name="connsiteY364" fmla="*/ 474240 h 506916"/>
              <a:gd name="connsiteX365" fmla="*/ 103531 w 337387"/>
              <a:gd name="connsiteY365" fmla="*/ 466903 h 506916"/>
              <a:gd name="connsiteX366" fmla="*/ 113545 w 337387"/>
              <a:gd name="connsiteY366" fmla="*/ 464257 h 506916"/>
              <a:gd name="connsiteX367" fmla="*/ 120802 w 337387"/>
              <a:gd name="connsiteY367" fmla="*/ 465640 h 506916"/>
              <a:gd name="connsiteX368" fmla="*/ 126289 w 337387"/>
              <a:gd name="connsiteY368" fmla="*/ 469549 h 506916"/>
              <a:gd name="connsiteX369" fmla="*/ 129737 w 337387"/>
              <a:gd name="connsiteY369" fmla="*/ 475744 h 506916"/>
              <a:gd name="connsiteX370" fmla="*/ 130937 w 337387"/>
              <a:gd name="connsiteY370" fmla="*/ 483924 h 506916"/>
              <a:gd name="connsiteX371" fmla="*/ 130187 w 337387"/>
              <a:gd name="connsiteY371" fmla="*/ 485878 h 506916"/>
              <a:gd name="connsiteX372" fmla="*/ 128058 w 337387"/>
              <a:gd name="connsiteY372" fmla="*/ 486510 h 506916"/>
              <a:gd name="connsiteX373" fmla="*/ 100712 w 337387"/>
              <a:gd name="connsiteY373" fmla="*/ 486510 h 506916"/>
              <a:gd name="connsiteX374" fmla="*/ 100802 w 337387"/>
              <a:gd name="connsiteY374" fmla="*/ 482119 h 506916"/>
              <a:gd name="connsiteX375" fmla="*/ 125119 w 337387"/>
              <a:gd name="connsiteY375" fmla="*/ 482119 h 506916"/>
              <a:gd name="connsiteX376" fmla="*/ 123860 w 337387"/>
              <a:gd name="connsiteY376" fmla="*/ 475624 h 506916"/>
              <a:gd name="connsiteX377" fmla="*/ 120022 w 337387"/>
              <a:gd name="connsiteY377" fmla="*/ 470872 h 506916"/>
              <a:gd name="connsiteX378" fmla="*/ 113695 w 337387"/>
              <a:gd name="connsiteY378" fmla="*/ 469218 h 506916"/>
              <a:gd name="connsiteX379" fmla="*/ 106589 w 337387"/>
              <a:gd name="connsiteY379" fmla="*/ 471173 h 506916"/>
              <a:gd name="connsiteX380" fmla="*/ 102181 w 337387"/>
              <a:gd name="connsiteY380" fmla="*/ 476526 h 506916"/>
              <a:gd name="connsiteX381" fmla="*/ 100802 w 337387"/>
              <a:gd name="connsiteY381" fmla="*/ 482119 h 506916"/>
              <a:gd name="connsiteX382" fmla="*/ 335702 w 337387"/>
              <a:gd name="connsiteY382" fmla="*/ 84303 h 506916"/>
              <a:gd name="connsiteX383" fmla="*/ 335702 w 337387"/>
              <a:gd name="connsiteY383" fmla="*/ 252102 h 506916"/>
              <a:gd name="connsiteX384" fmla="*/ 250665 w 337387"/>
              <a:gd name="connsiteY384" fmla="*/ 337385 h 506916"/>
              <a:gd name="connsiteX385" fmla="*/ 83381 w 337387"/>
              <a:gd name="connsiteY385" fmla="*/ 337385 h 506916"/>
              <a:gd name="connsiteX386" fmla="*/ -1685 w 337387"/>
              <a:gd name="connsiteY386" fmla="*/ 252102 h 506916"/>
              <a:gd name="connsiteX387" fmla="*/ -1685 w 337387"/>
              <a:gd name="connsiteY387" fmla="*/ 84303 h 506916"/>
              <a:gd name="connsiteX388" fmla="*/ 83381 w 337387"/>
              <a:gd name="connsiteY388" fmla="*/ -980 h 506916"/>
              <a:gd name="connsiteX389" fmla="*/ 250665 w 337387"/>
              <a:gd name="connsiteY389" fmla="*/ -980 h 506916"/>
              <a:gd name="connsiteX390" fmla="*/ 335702 w 337387"/>
              <a:gd name="connsiteY390" fmla="*/ 84303 h 506916"/>
              <a:gd name="connsiteX391" fmla="*/ 55915 w 337387"/>
              <a:gd name="connsiteY391" fmla="*/ 139333 h 506916"/>
              <a:gd name="connsiteX392" fmla="*/ 80622 w 337387"/>
              <a:gd name="connsiteY392" fmla="*/ 139333 h 506916"/>
              <a:gd name="connsiteX393" fmla="*/ 80622 w 337387"/>
              <a:gd name="connsiteY393" fmla="*/ 81536 h 506916"/>
              <a:gd name="connsiteX394" fmla="*/ 253424 w 337387"/>
              <a:gd name="connsiteY394" fmla="*/ 81536 h 506916"/>
              <a:gd name="connsiteX395" fmla="*/ 253424 w 337387"/>
              <a:gd name="connsiteY395" fmla="*/ 139333 h 506916"/>
              <a:gd name="connsiteX396" fmla="*/ 278131 w 337387"/>
              <a:gd name="connsiteY396" fmla="*/ 139333 h 506916"/>
              <a:gd name="connsiteX397" fmla="*/ 278131 w 337387"/>
              <a:gd name="connsiteY397" fmla="*/ 56787 h 506916"/>
              <a:gd name="connsiteX398" fmla="*/ 55915 w 337387"/>
              <a:gd name="connsiteY398" fmla="*/ 56787 h 506916"/>
              <a:gd name="connsiteX399" fmla="*/ 55915 w 337387"/>
              <a:gd name="connsiteY399" fmla="*/ 139333 h 506916"/>
              <a:gd name="connsiteX400" fmla="*/ 278131 w 337387"/>
              <a:gd name="connsiteY400" fmla="*/ 254868 h 506916"/>
              <a:gd name="connsiteX401" fmla="*/ 55915 w 337387"/>
              <a:gd name="connsiteY401" fmla="*/ 254868 h 506916"/>
              <a:gd name="connsiteX402" fmla="*/ 55915 w 337387"/>
              <a:gd name="connsiteY402" fmla="*/ 279617 h 506916"/>
              <a:gd name="connsiteX403" fmla="*/ 278131 w 337387"/>
              <a:gd name="connsiteY403" fmla="*/ 279617 h 506916"/>
              <a:gd name="connsiteX404" fmla="*/ 278131 w 337387"/>
              <a:gd name="connsiteY404" fmla="*/ 254868 h 506916"/>
              <a:gd name="connsiteX405" fmla="*/ 55915 w 337387"/>
              <a:gd name="connsiteY405" fmla="*/ 238359 h 506916"/>
              <a:gd name="connsiteX406" fmla="*/ 80622 w 337387"/>
              <a:gd name="connsiteY406" fmla="*/ 238359 h 506916"/>
              <a:gd name="connsiteX407" fmla="*/ 80622 w 337387"/>
              <a:gd name="connsiteY407" fmla="*/ 180592 h 506916"/>
              <a:gd name="connsiteX408" fmla="*/ 278131 w 337387"/>
              <a:gd name="connsiteY408" fmla="*/ 180592 h 506916"/>
              <a:gd name="connsiteX409" fmla="*/ 278131 w 337387"/>
              <a:gd name="connsiteY409" fmla="*/ 155843 h 506916"/>
              <a:gd name="connsiteX410" fmla="*/ 55915 w 337387"/>
              <a:gd name="connsiteY410" fmla="*/ 155843 h 506916"/>
              <a:gd name="connsiteX411" fmla="*/ 55915 w 337387"/>
              <a:gd name="connsiteY411" fmla="*/ 238359 h 50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337387" h="506916">
                <a:moveTo>
                  <a:pt x="10398" y="403873"/>
                </a:moveTo>
                <a:cubicBezTo>
                  <a:pt x="10638" y="408233"/>
                  <a:pt x="11838" y="411571"/>
                  <a:pt x="14027" y="413947"/>
                </a:cubicBezTo>
                <a:cubicBezTo>
                  <a:pt x="16485" y="416593"/>
                  <a:pt x="19963" y="417916"/>
                  <a:pt x="24461" y="417916"/>
                </a:cubicBezTo>
                <a:cubicBezTo>
                  <a:pt x="26350" y="417916"/>
                  <a:pt x="28179" y="417676"/>
                  <a:pt x="30038" y="417164"/>
                </a:cubicBezTo>
                <a:cubicBezTo>
                  <a:pt x="31867" y="416684"/>
                  <a:pt x="33666" y="415841"/>
                  <a:pt x="35436" y="414669"/>
                </a:cubicBezTo>
                <a:cubicBezTo>
                  <a:pt x="36185" y="414187"/>
                  <a:pt x="36905" y="413947"/>
                  <a:pt x="37534" y="413977"/>
                </a:cubicBezTo>
                <a:cubicBezTo>
                  <a:pt x="38164" y="414007"/>
                  <a:pt x="38674" y="414218"/>
                  <a:pt x="39064" y="414548"/>
                </a:cubicBezTo>
                <a:cubicBezTo>
                  <a:pt x="39423" y="414909"/>
                  <a:pt x="39693" y="415360"/>
                  <a:pt x="39843" y="415872"/>
                </a:cubicBezTo>
                <a:cubicBezTo>
                  <a:pt x="39963" y="416413"/>
                  <a:pt x="39933" y="416984"/>
                  <a:pt x="39663" y="417586"/>
                </a:cubicBezTo>
                <a:cubicBezTo>
                  <a:pt x="39423" y="418187"/>
                  <a:pt x="38944" y="418698"/>
                  <a:pt x="38224" y="419149"/>
                </a:cubicBezTo>
                <a:cubicBezTo>
                  <a:pt x="36425" y="420473"/>
                  <a:pt x="34266" y="421495"/>
                  <a:pt x="31807" y="422217"/>
                </a:cubicBezTo>
                <a:cubicBezTo>
                  <a:pt x="29319" y="422908"/>
                  <a:pt x="26890" y="423269"/>
                  <a:pt x="24461" y="423269"/>
                </a:cubicBezTo>
                <a:cubicBezTo>
                  <a:pt x="20233" y="423269"/>
                  <a:pt x="16605" y="422427"/>
                  <a:pt x="13547" y="420743"/>
                </a:cubicBezTo>
                <a:cubicBezTo>
                  <a:pt x="10488" y="419089"/>
                  <a:pt x="8149" y="416684"/>
                  <a:pt x="6470" y="413616"/>
                </a:cubicBezTo>
                <a:cubicBezTo>
                  <a:pt x="4791" y="410519"/>
                  <a:pt x="3952" y="406850"/>
                  <a:pt x="3952" y="402550"/>
                </a:cubicBezTo>
                <a:cubicBezTo>
                  <a:pt x="3952" y="398340"/>
                  <a:pt x="4761" y="394701"/>
                  <a:pt x="6410" y="391574"/>
                </a:cubicBezTo>
                <a:cubicBezTo>
                  <a:pt x="8060" y="388476"/>
                  <a:pt x="10338" y="386040"/>
                  <a:pt x="13217" y="384266"/>
                </a:cubicBezTo>
                <a:cubicBezTo>
                  <a:pt x="16095" y="382522"/>
                  <a:pt x="19454" y="381620"/>
                  <a:pt x="23232" y="381620"/>
                </a:cubicBezTo>
                <a:cubicBezTo>
                  <a:pt x="25930" y="381620"/>
                  <a:pt x="28329" y="382071"/>
                  <a:pt x="30488" y="383003"/>
                </a:cubicBezTo>
                <a:cubicBezTo>
                  <a:pt x="32617" y="383906"/>
                  <a:pt x="34446" y="385198"/>
                  <a:pt x="35975" y="386913"/>
                </a:cubicBezTo>
                <a:cubicBezTo>
                  <a:pt x="37474" y="388627"/>
                  <a:pt x="38614" y="390702"/>
                  <a:pt x="39423" y="393107"/>
                </a:cubicBezTo>
                <a:cubicBezTo>
                  <a:pt x="40203" y="395543"/>
                  <a:pt x="40623" y="398280"/>
                  <a:pt x="40623" y="401287"/>
                </a:cubicBezTo>
                <a:cubicBezTo>
                  <a:pt x="40623" y="402189"/>
                  <a:pt x="40383" y="402820"/>
                  <a:pt x="39873" y="403241"/>
                </a:cubicBezTo>
                <a:cubicBezTo>
                  <a:pt x="39393" y="403662"/>
                  <a:pt x="38674" y="403873"/>
                  <a:pt x="37744" y="403873"/>
                </a:cubicBezTo>
                <a:lnTo>
                  <a:pt x="10398" y="403873"/>
                </a:lnTo>
                <a:close/>
                <a:moveTo>
                  <a:pt x="10488" y="399482"/>
                </a:moveTo>
                <a:lnTo>
                  <a:pt x="34836" y="399482"/>
                </a:lnTo>
                <a:cubicBezTo>
                  <a:pt x="34746" y="396987"/>
                  <a:pt x="34296" y="394822"/>
                  <a:pt x="33517" y="392987"/>
                </a:cubicBezTo>
                <a:cubicBezTo>
                  <a:pt x="32647" y="390912"/>
                  <a:pt x="31387" y="389348"/>
                  <a:pt x="29708" y="388236"/>
                </a:cubicBezTo>
                <a:cubicBezTo>
                  <a:pt x="28029" y="387153"/>
                  <a:pt x="25930" y="386582"/>
                  <a:pt x="23412" y="386582"/>
                </a:cubicBezTo>
                <a:cubicBezTo>
                  <a:pt x="20593" y="386582"/>
                  <a:pt x="18224" y="387243"/>
                  <a:pt x="16275" y="388536"/>
                </a:cubicBezTo>
                <a:cubicBezTo>
                  <a:pt x="14326" y="389830"/>
                  <a:pt x="12857" y="391604"/>
                  <a:pt x="11867" y="393889"/>
                </a:cubicBezTo>
                <a:cubicBezTo>
                  <a:pt x="11148" y="395543"/>
                  <a:pt x="10698" y="397408"/>
                  <a:pt x="10488" y="399482"/>
                </a:cubicBezTo>
                <a:close/>
                <a:moveTo>
                  <a:pt x="63771" y="423269"/>
                </a:moveTo>
                <a:cubicBezTo>
                  <a:pt x="61312" y="423269"/>
                  <a:pt x="58823" y="422968"/>
                  <a:pt x="56305" y="422367"/>
                </a:cubicBezTo>
                <a:cubicBezTo>
                  <a:pt x="53816" y="421765"/>
                  <a:pt x="51507" y="420713"/>
                  <a:pt x="49348" y="419240"/>
                </a:cubicBezTo>
                <a:cubicBezTo>
                  <a:pt x="48809" y="418849"/>
                  <a:pt x="48419" y="418397"/>
                  <a:pt x="48209" y="417856"/>
                </a:cubicBezTo>
                <a:cubicBezTo>
                  <a:pt x="47969" y="417345"/>
                  <a:pt x="47909" y="416834"/>
                  <a:pt x="47999" y="416293"/>
                </a:cubicBezTo>
                <a:cubicBezTo>
                  <a:pt x="48089" y="415781"/>
                  <a:pt x="48299" y="415330"/>
                  <a:pt x="48659" y="414939"/>
                </a:cubicBezTo>
                <a:cubicBezTo>
                  <a:pt x="49018" y="414548"/>
                  <a:pt x="49438" y="414308"/>
                  <a:pt x="49978" y="414218"/>
                </a:cubicBezTo>
                <a:cubicBezTo>
                  <a:pt x="50488" y="414157"/>
                  <a:pt x="51088" y="414278"/>
                  <a:pt x="51747" y="414608"/>
                </a:cubicBezTo>
                <a:cubicBezTo>
                  <a:pt x="53876" y="415932"/>
                  <a:pt x="55945" y="416834"/>
                  <a:pt x="57954" y="417375"/>
                </a:cubicBezTo>
                <a:cubicBezTo>
                  <a:pt x="59963" y="417886"/>
                  <a:pt x="61972" y="418157"/>
                  <a:pt x="63951" y="418157"/>
                </a:cubicBezTo>
                <a:cubicBezTo>
                  <a:pt x="67069" y="418157"/>
                  <a:pt x="69438" y="417586"/>
                  <a:pt x="71027" y="416413"/>
                </a:cubicBezTo>
                <a:cubicBezTo>
                  <a:pt x="72616" y="415270"/>
                  <a:pt x="73426" y="413707"/>
                  <a:pt x="73426" y="411722"/>
                </a:cubicBezTo>
                <a:cubicBezTo>
                  <a:pt x="73426" y="410158"/>
                  <a:pt x="72886" y="408955"/>
                  <a:pt x="71837" y="408023"/>
                </a:cubicBezTo>
                <a:cubicBezTo>
                  <a:pt x="70817" y="407121"/>
                  <a:pt x="69168" y="406429"/>
                  <a:pt x="66920" y="405918"/>
                </a:cubicBezTo>
                <a:lnTo>
                  <a:pt x="59393" y="404264"/>
                </a:lnTo>
                <a:cubicBezTo>
                  <a:pt x="55945" y="403542"/>
                  <a:pt x="53366" y="402309"/>
                  <a:pt x="51717" y="400565"/>
                </a:cubicBezTo>
                <a:cubicBezTo>
                  <a:pt x="50038" y="398791"/>
                  <a:pt x="49198" y="396505"/>
                  <a:pt x="49198" y="393679"/>
                </a:cubicBezTo>
                <a:cubicBezTo>
                  <a:pt x="49198" y="391213"/>
                  <a:pt x="49828" y="389078"/>
                  <a:pt x="51118" y="387304"/>
                </a:cubicBezTo>
                <a:cubicBezTo>
                  <a:pt x="52407" y="385499"/>
                  <a:pt x="54236" y="384116"/>
                  <a:pt x="56605" y="383124"/>
                </a:cubicBezTo>
                <a:cubicBezTo>
                  <a:pt x="58973" y="382131"/>
                  <a:pt x="61702" y="381620"/>
                  <a:pt x="64850" y="381620"/>
                </a:cubicBezTo>
                <a:cubicBezTo>
                  <a:pt x="67249" y="381620"/>
                  <a:pt x="69558" y="381951"/>
                  <a:pt x="71717" y="382582"/>
                </a:cubicBezTo>
                <a:cubicBezTo>
                  <a:pt x="73906" y="383214"/>
                  <a:pt x="75855" y="384206"/>
                  <a:pt x="77624" y="385589"/>
                </a:cubicBezTo>
                <a:cubicBezTo>
                  <a:pt x="78164" y="385980"/>
                  <a:pt x="78524" y="386431"/>
                  <a:pt x="78733" y="386943"/>
                </a:cubicBezTo>
                <a:cubicBezTo>
                  <a:pt x="78913" y="387484"/>
                  <a:pt x="78943" y="387995"/>
                  <a:pt x="78823" y="388536"/>
                </a:cubicBezTo>
                <a:cubicBezTo>
                  <a:pt x="78673" y="389048"/>
                  <a:pt x="78403" y="389499"/>
                  <a:pt x="78044" y="389860"/>
                </a:cubicBezTo>
                <a:cubicBezTo>
                  <a:pt x="77654" y="390220"/>
                  <a:pt x="77174" y="390431"/>
                  <a:pt x="76635" y="390461"/>
                </a:cubicBezTo>
                <a:cubicBezTo>
                  <a:pt x="76095" y="390521"/>
                  <a:pt x="75495" y="390371"/>
                  <a:pt x="74895" y="389980"/>
                </a:cubicBezTo>
                <a:cubicBezTo>
                  <a:pt x="73246" y="388867"/>
                  <a:pt x="71567" y="388055"/>
                  <a:pt x="69858" y="387544"/>
                </a:cubicBezTo>
                <a:cubicBezTo>
                  <a:pt x="68179" y="387003"/>
                  <a:pt x="66500" y="386762"/>
                  <a:pt x="64850" y="386762"/>
                </a:cubicBezTo>
                <a:cubicBezTo>
                  <a:pt x="61762" y="386762"/>
                  <a:pt x="59423" y="387364"/>
                  <a:pt x="57834" y="388566"/>
                </a:cubicBezTo>
                <a:cubicBezTo>
                  <a:pt x="56245" y="389769"/>
                  <a:pt x="55465" y="391393"/>
                  <a:pt x="55465" y="393378"/>
                </a:cubicBezTo>
                <a:cubicBezTo>
                  <a:pt x="55465" y="394912"/>
                  <a:pt x="55945" y="396175"/>
                  <a:pt x="56934" y="397167"/>
                </a:cubicBezTo>
                <a:cubicBezTo>
                  <a:pt x="57924" y="398159"/>
                  <a:pt x="59453" y="398881"/>
                  <a:pt x="61552" y="399302"/>
                </a:cubicBezTo>
                <a:lnTo>
                  <a:pt x="69048" y="400896"/>
                </a:lnTo>
                <a:cubicBezTo>
                  <a:pt x="72616" y="401648"/>
                  <a:pt x="75285" y="402880"/>
                  <a:pt x="77084" y="404565"/>
                </a:cubicBezTo>
                <a:cubicBezTo>
                  <a:pt x="78853" y="406248"/>
                  <a:pt x="79753" y="408504"/>
                  <a:pt x="79753" y="411391"/>
                </a:cubicBezTo>
                <a:cubicBezTo>
                  <a:pt x="79753" y="415030"/>
                  <a:pt x="78313" y="417916"/>
                  <a:pt x="75405" y="420052"/>
                </a:cubicBezTo>
                <a:cubicBezTo>
                  <a:pt x="72467" y="422217"/>
                  <a:pt x="68598" y="423269"/>
                  <a:pt x="63771" y="423269"/>
                </a:cubicBezTo>
                <a:close/>
                <a:moveTo>
                  <a:pt x="103411" y="423269"/>
                </a:moveTo>
                <a:cubicBezTo>
                  <a:pt x="100922" y="423269"/>
                  <a:pt x="98463" y="422968"/>
                  <a:pt x="95944" y="422367"/>
                </a:cubicBezTo>
                <a:cubicBezTo>
                  <a:pt x="93456" y="421765"/>
                  <a:pt x="91117" y="420713"/>
                  <a:pt x="88988" y="419240"/>
                </a:cubicBezTo>
                <a:cubicBezTo>
                  <a:pt x="88448" y="418849"/>
                  <a:pt x="88058" y="418397"/>
                  <a:pt x="87849" y="417856"/>
                </a:cubicBezTo>
                <a:cubicBezTo>
                  <a:pt x="87609" y="417345"/>
                  <a:pt x="87549" y="416834"/>
                  <a:pt x="87639" y="416293"/>
                </a:cubicBezTo>
                <a:cubicBezTo>
                  <a:pt x="87699" y="415781"/>
                  <a:pt x="87939" y="415330"/>
                  <a:pt x="88299" y="414939"/>
                </a:cubicBezTo>
                <a:cubicBezTo>
                  <a:pt x="88658" y="414548"/>
                  <a:pt x="89078" y="414308"/>
                  <a:pt x="89618" y="414218"/>
                </a:cubicBezTo>
                <a:cubicBezTo>
                  <a:pt x="90128" y="414157"/>
                  <a:pt x="90727" y="414278"/>
                  <a:pt x="91387" y="414608"/>
                </a:cubicBezTo>
                <a:cubicBezTo>
                  <a:pt x="93516" y="415932"/>
                  <a:pt x="95585" y="416834"/>
                  <a:pt x="97594" y="417375"/>
                </a:cubicBezTo>
                <a:cubicBezTo>
                  <a:pt x="99602" y="417886"/>
                  <a:pt x="101612" y="418157"/>
                  <a:pt x="103561" y="418157"/>
                </a:cubicBezTo>
                <a:cubicBezTo>
                  <a:pt x="106709" y="418157"/>
                  <a:pt x="109078" y="417586"/>
                  <a:pt x="110667" y="416413"/>
                </a:cubicBezTo>
                <a:cubicBezTo>
                  <a:pt x="112256" y="415270"/>
                  <a:pt x="113036" y="413707"/>
                  <a:pt x="113036" y="411722"/>
                </a:cubicBezTo>
                <a:cubicBezTo>
                  <a:pt x="113036" y="410158"/>
                  <a:pt x="112526" y="408955"/>
                  <a:pt x="111477" y="408023"/>
                </a:cubicBezTo>
                <a:cubicBezTo>
                  <a:pt x="110427" y="407121"/>
                  <a:pt x="108808" y="406429"/>
                  <a:pt x="106529" y="405918"/>
                </a:cubicBezTo>
                <a:lnTo>
                  <a:pt x="99033" y="404264"/>
                </a:lnTo>
                <a:cubicBezTo>
                  <a:pt x="95585" y="403542"/>
                  <a:pt x="93006" y="402309"/>
                  <a:pt x="91327" y="400565"/>
                </a:cubicBezTo>
                <a:cubicBezTo>
                  <a:pt x="89648" y="398791"/>
                  <a:pt x="88838" y="396505"/>
                  <a:pt x="88838" y="393679"/>
                </a:cubicBezTo>
                <a:cubicBezTo>
                  <a:pt x="88838" y="391213"/>
                  <a:pt x="89468" y="389078"/>
                  <a:pt x="90757" y="387304"/>
                </a:cubicBezTo>
                <a:cubicBezTo>
                  <a:pt x="92047" y="385499"/>
                  <a:pt x="93876" y="384116"/>
                  <a:pt x="96244" y="383124"/>
                </a:cubicBezTo>
                <a:cubicBezTo>
                  <a:pt x="98613" y="382131"/>
                  <a:pt x="101342" y="381620"/>
                  <a:pt x="104490" y="381620"/>
                </a:cubicBezTo>
                <a:cubicBezTo>
                  <a:pt x="106889" y="381620"/>
                  <a:pt x="109198" y="381951"/>
                  <a:pt x="111357" y="382582"/>
                </a:cubicBezTo>
                <a:cubicBezTo>
                  <a:pt x="113545" y="383214"/>
                  <a:pt x="115495" y="384206"/>
                  <a:pt x="117263" y="385589"/>
                </a:cubicBezTo>
                <a:cubicBezTo>
                  <a:pt x="117803" y="385980"/>
                  <a:pt x="118163" y="386431"/>
                  <a:pt x="118373" y="386943"/>
                </a:cubicBezTo>
                <a:cubicBezTo>
                  <a:pt x="118553" y="387484"/>
                  <a:pt x="118583" y="387995"/>
                  <a:pt x="118463" y="388536"/>
                </a:cubicBezTo>
                <a:cubicBezTo>
                  <a:pt x="118313" y="389048"/>
                  <a:pt x="118043" y="389499"/>
                  <a:pt x="117653" y="389860"/>
                </a:cubicBezTo>
                <a:cubicBezTo>
                  <a:pt x="117294" y="390220"/>
                  <a:pt x="116814" y="390431"/>
                  <a:pt x="116274" y="390461"/>
                </a:cubicBezTo>
                <a:cubicBezTo>
                  <a:pt x="115704" y="390521"/>
                  <a:pt x="115135" y="390371"/>
                  <a:pt x="114535" y="389980"/>
                </a:cubicBezTo>
                <a:cubicBezTo>
                  <a:pt x="112886" y="388867"/>
                  <a:pt x="111207" y="388055"/>
                  <a:pt x="109498" y="387544"/>
                </a:cubicBezTo>
                <a:cubicBezTo>
                  <a:pt x="107789" y="387003"/>
                  <a:pt x="106139" y="386762"/>
                  <a:pt x="104490" y="386762"/>
                </a:cubicBezTo>
                <a:cubicBezTo>
                  <a:pt x="101402" y="386762"/>
                  <a:pt x="99063" y="387364"/>
                  <a:pt x="97474" y="388566"/>
                </a:cubicBezTo>
                <a:cubicBezTo>
                  <a:pt x="95884" y="389769"/>
                  <a:pt x="95075" y="391393"/>
                  <a:pt x="95075" y="393378"/>
                </a:cubicBezTo>
                <a:cubicBezTo>
                  <a:pt x="95075" y="394912"/>
                  <a:pt x="95585" y="396175"/>
                  <a:pt x="96574" y="397167"/>
                </a:cubicBezTo>
                <a:cubicBezTo>
                  <a:pt x="97564" y="398159"/>
                  <a:pt x="99093" y="398881"/>
                  <a:pt x="101192" y="399302"/>
                </a:cubicBezTo>
                <a:lnTo>
                  <a:pt x="108688" y="400896"/>
                </a:lnTo>
                <a:cubicBezTo>
                  <a:pt x="112256" y="401648"/>
                  <a:pt x="114925" y="402880"/>
                  <a:pt x="116724" y="404565"/>
                </a:cubicBezTo>
                <a:cubicBezTo>
                  <a:pt x="118493" y="406248"/>
                  <a:pt x="119393" y="408504"/>
                  <a:pt x="119393" y="411391"/>
                </a:cubicBezTo>
                <a:cubicBezTo>
                  <a:pt x="119393" y="415030"/>
                  <a:pt x="117953" y="417916"/>
                  <a:pt x="115015" y="420052"/>
                </a:cubicBezTo>
                <a:cubicBezTo>
                  <a:pt x="112106" y="422217"/>
                  <a:pt x="108238" y="423269"/>
                  <a:pt x="103411" y="423269"/>
                </a:cubicBezTo>
                <a:close/>
                <a:moveTo>
                  <a:pt x="133515" y="403873"/>
                </a:moveTo>
                <a:cubicBezTo>
                  <a:pt x="133755" y="408233"/>
                  <a:pt x="134955" y="411571"/>
                  <a:pt x="137143" y="413947"/>
                </a:cubicBezTo>
                <a:cubicBezTo>
                  <a:pt x="139602" y="416593"/>
                  <a:pt x="143080" y="417916"/>
                  <a:pt x="147578" y="417916"/>
                </a:cubicBezTo>
                <a:cubicBezTo>
                  <a:pt x="149437" y="417916"/>
                  <a:pt x="151296" y="417676"/>
                  <a:pt x="153125" y="417164"/>
                </a:cubicBezTo>
                <a:cubicBezTo>
                  <a:pt x="154984" y="416684"/>
                  <a:pt x="156783" y="415841"/>
                  <a:pt x="158522" y="414669"/>
                </a:cubicBezTo>
                <a:cubicBezTo>
                  <a:pt x="159302" y="414187"/>
                  <a:pt x="160022" y="413947"/>
                  <a:pt x="160652" y="413977"/>
                </a:cubicBezTo>
                <a:cubicBezTo>
                  <a:pt x="161281" y="414007"/>
                  <a:pt x="161761" y="414218"/>
                  <a:pt x="162151" y="414548"/>
                </a:cubicBezTo>
                <a:cubicBezTo>
                  <a:pt x="162540" y="414909"/>
                  <a:pt x="162810" y="415360"/>
                  <a:pt x="162960" y="415872"/>
                </a:cubicBezTo>
                <a:cubicBezTo>
                  <a:pt x="163080" y="416413"/>
                  <a:pt x="163020" y="416984"/>
                  <a:pt x="162780" y="417586"/>
                </a:cubicBezTo>
                <a:cubicBezTo>
                  <a:pt x="162540" y="418187"/>
                  <a:pt x="162061" y="418698"/>
                  <a:pt x="161341" y="419149"/>
                </a:cubicBezTo>
                <a:cubicBezTo>
                  <a:pt x="159512" y="420473"/>
                  <a:pt x="157383" y="421495"/>
                  <a:pt x="154894" y="422217"/>
                </a:cubicBezTo>
                <a:cubicBezTo>
                  <a:pt x="152435" y="422908"/>
                  <a:pt x="150007" y="423269"/>
                  <a:pt x="147578" y="423269"/>
                </a:cubicBezTo>
                <a:cubicBezTo>
                  <a:pt x="143350" y="423269"/>
                  <a:pt x="139722" y="422427"/>
                  <a:pt x="136664" y="420743"/>
                </a:cubicBezTo>
                <a:cubicBezTo>
                  <a:pt x="133605" y="419089"/>
                  <a:pt x="131236" y="416684"/>
                  <a:pt x="129557" y="413616"/>
                </a:cubicBezTo>
                <a:cubicBezTo>
                  <a:pt x="127908" y="410519"/>
                  <a:pt x="127069" y="406850"/>
                  <a:pt x="127069" y="402550"/>
                </a:cubicBezTo>
                <a:cubicBezTo>
                  <a:pt x="127069" y="398340"/>
                  <a:pt x="127878" y="394701"/>
                  <a:pt x="129527" y="391574"/>
                </a:cubicBezTo>
                <a:cubicBezTo>
                  <a:pt x="131176" y="388476"/>
                  <a:pt x="133455" y="386040"/>
                  <a:pt x="136334" y="384266"/>
                </a:cubicBezTo>
                <a:cubicBezTo>
                  <a:pt x="139212" y="382522"/>
                  <a:pt x="142541" y="381620"/>
                  <a:pt x="146349" y="381620"/>
                </a:cubicBezTo>
                <a:cubicBezTo>
                  <a:pt x="149018" y="381620"/>
                  <a:pt x="151446" y="382071"/>
                  <a:pt x="153605" y="383003"/>
                </a:cubicBezTo>
                <a:cubicBezTo>
                  <a:pt x="155734" y="383906"/>
                  <a:pt x="157563" y="385198"/>
                  <a:pt x="159062" y="386913"/>
                </a:cubicBezTo>
                <a:cubicBezTo>
                  <a:pt x="160592" y="388627"/>
                  <a:pt x="161731" y="390702"/>
                  <a:pt x="162540" y="393107"/>
                </a:cubicBezTo>
                <a:cubicBezTo>
                  <a:pt x="163320" y="395543"/>
                  <a:pt x="163740" y="398280"/>
                  <a:pt x="163740" y="401287"/>
                </a:cubicBezTo>
                <a:cubicBezTo>
                  <a:pt x="163740" y="402189"/>
                  <a:pt x="163470" y="402820"/>
                  <a:pt x="162990" y="403241"/>
                </a:cubicBezTo>
                <a:cubicBezTo>
                  <a:pt x="162481" y="403662"/>
                  <a:pt x="161761" y="403873"/>
                  <a:pt x="160831" y="403873"/>
                </a:cubicBezTo>
                <a:lnTo>
                  <a:pt x="133515" y="403873"/>
                </a:lnTo>
                <a:close/>
                <a:moveTo>
                  <a:pt x="133605" y="399482"/>
                </a:moveTo>
                <a:lnTo>
                  <a:pt x="157923" y="399482"/>
                </a:lnTo>
                <a:cubicBezTo>
                  <a:pt x="157833" y="396987"/>
                  <a:pt x="157413" y="394822"/>
                  <a:pt x="156633" y="392987"/>
                </a:cubicBezTo>
                <a:cubicBezTo>
                  <a:pt x="155764" y="390912"/>
                  <a:pt x="154475" y="389348"/>
                  <a:pt x="152795" y="388236"/>
                </a:cubicBezTo>
                <a:cubicBezTo>
                  <a:pt x="151146" y="387153"/>
                  <a:pt x="149018" y="386582"/>
                  <a:pt x="146499" y="386582"/>
                </a:cubicBezTo>
                <a:cubicBezTo>
                  <a:pt x="143710" y="386582"/>
                  <a:pt x="141341" y="387243"/>
                  <a:pt x="139392" y="388536"/>
                </a:cubicBezTo>
                <a:cubicBezTo>
                  <a:pt x="137443" y="389830"/>
                  <a:pt x="135944" y="391604"/>
                  <a:pt x="134985" y="393889"/>
                </a:cubicBezTo>
                <a:cubicBezTo>
                  <a:pt x="134235" y="395543"/>
                  <a:pt x="133785" y="397408"/>
                  <a:pt x="133605" y="399482"/>
                </a:cubicBezTo>
                <a:close/>
                <a:moveTo>
                  <a:pt x="179871" y="389258"/>
                </a:moveTo>
                <a:cubicBezTo>
                  <a:pt x="181011" y="387063"/>
                  <a:pt x="182600" y="385319"/>
                  <a:pt x="184609" y="384056"/>
                </a:cubicBezTo>
                <a:cubicBezTo>
                  <a:pt x="187218" y="382432"/>
                  <a:pt x="190246" y="381620"/>
                  <a:pt x="193635" y="381620"/>
                </a:cubicBezTo>
                <a:cubicBezTo>
                  <a:pt x="196813" y="381620"/>
                  <a:pt x="199482" y="382221"/>
                  <a:pt x="201580" y="383364"/>
                </a:cubicBezTo>
                <a:cubicBezTo>
                  <a:pt x="203710" y="384537"/>
                  <a:pt x="205298" y="386281"/>
                  <a:pt x="206318" y="388596"/>
                </a:cubicBezTo>
                <a:cubicBezTo>
                  <a:pt x="207368" y="390942"/>
                  <a:pt x="207907" y="393919"/>
                  <a:pt x="207907" y="397498"/>
                </a:cubicBezTo>
                <a:lnTo>
                  <a:pt x="207907" y="419631"/>
                </a:lnTo>
                <a:cubicBezTo>
                  <a:pt x="207907" y="420743"/>
                  <a:pt x="207607" y="421585"/>
                  <a:pt x="207038" y="422217"/>
                </a:cubicBezTo>
                <a:cubicBezTo>
                  <a:pt x="206468" y="422818"/>
                  <a:pt x="205658" y="423119"/>
                  <a:pt x="204609" y="423119"/>
                </a:cubicBezTo>
                <a:cubicBezTo>
                  <a:pt x="203499" y="423119"/>
                  <a:pt x="202660" y="422818"/>
                  <a:pt x="202090" y="422217"/>
                </a:cubicBezTo>
                <a:cubicBezTo>
                  <a:pt x="201520" y="421585"/>
                  <a:pt x="201221" y="420743"/>
                  <a:pt x="201221" y="419631"/>
                </a:cubicBezTo>
                <a:lnTo>
                  <a:pt x="201221" y="397919"/>
                </a:lnTo>
                <a:cubicBezTo>
                  <a:pt x="201221" y="394160"/>
                  <a:pt x="200501" y="391423"/>
                  <a:pt x="199032" y="389679"/>
                </a:cubicBezTo>
                <a:cubicBezTo>
                  <a:pt x="197593" y="387965"/>
                  <a:pt x="195254" y="387093"/>
                  <a:pt x="192075" y="387093"/>
                </a:cubicBezTo>
                <a:cubicBezTo>
                  <a:pt x="188387" y="387093"/>
                  <a:pt x="185479" y="388236"/>
                  <a:pt x="183290" y="390521"/>
                </a:cubicBezTo>
                <a:cubicBezTo>
                  <a:pt x="181131" y="392807"/>
                  <a:pt x="180052" y="395844"/>
                  <a:pt x="180052" y="399633"/>
                </a:cubicBezTo>
                <a:lnTo>
                  <a:pt x="180052" y="419631"/>
                </a:lnTo>
                <a:cubicBezTo>
                  <a:pt x="180052" y="421946"/>
                  <a:pt x="178912" y="423119"/>
                  <a:pt x="176663" y="423119"/>
                </a:cubicBezTo>
                <a:cubicBezTo>
                  <a:pt x="175554" y="423119"/>
                  <a:pt x="174744" y="422818"/>
                  <a:pt x="174204" y="422217"/>
                </a:cubicBezTo>
                <a:cubicBezTo>
                  <a:pt x="173635" y="421585"/>
                  <a:pt x="173365" y="420743"/>
                  <a:pt x="173365" y="419631"/>
                </a:cubicBezTo>
                <a:lnTo>
                  <a:pt x="173365" y="385168"/>
                </a:lnTo>
                <a:cubicBezTo>
                  <a:pt x="173365" y="384086"/>
                  <a:pt x="173635" y="383244"/>
                  <a:pt x="174204" y="382672"/>
                </a:cubicBezTo>
                <a:cubicBezTo>
                  <a:pt x="174744" y="382071"/>
                  <a:pt x="175554" y="381800"/>
                  <a:pt x="176573" y="381800"/>
                </a:cubicBezTo>
                <a:cubicBezTo>
                  <a:pt x="177623" y="381800"/>
                  <a:pt x="178432" y="382071"/>
                  <a:pt x="179002" y="382672"/>
                </a:cubicBezTo>
                <a:cubicBezTo>
                  <a:pt x="179602" y="383244"/>
                  <a:pt x="179871" y="384086"/>
                  <a:pt x="179871" y="385168"/>
                </a:cubicBezTo>
                <a:lnTo>
                  <a:pt x="179871" y="389258"/>
                </a:lnTo>
                <a:close/>
                <a:moveTo>
                  <a:pt x="236243" y="423269"/>
                </a:moveTo>
                <a:cubicBezTo>
                  <a:pt x="233124" y="423269"/>
                  <a:pt x="230486" y="422728"/>
                  <a:pt x="228357" y="421585"/>
                </a:cubicBezTo>
                <a:cubicBezTo>
                  <a:pt x="226258" y="420473"/>
                  <a:pt x="224669" y="418819"/>
                  <a:pt x="223649" y="416623"/>
                </a:cubicBezTo>
                <a:cubicBezTo>
                  <a:pt x="222600" y="414458"/>
                  <a:pt x="222060" y="411782"/>
                  <a:pt x="222060" y="408654"/>
                </a:cubicBezTo>
                <a:lnTo>
                  <a:pt x="222060" y="387574"/>
                </a:lnTo>
                <a:lnTo>
                  <a:pt x="216543" y="387574"/>
                </a:lnTo>
                <a:cubicBezTo>
                  <a:pt x="215613" y="387574"/>
                  <a:pt x="214894" y="387334"/>
                  <a:pt x="214414" y="386883"/>
                </a:cubicBezTo>
                <a:cubicBezTo>
                  <a:pt x="213904" y="386401"/>
                  <a:pt x="213664" y="385770"/>
                  <a:pt x="213664" y="384928"/>
                </a:cubicBezTo>
                <a:cubicBezTo>
                  <a:pt x="213664" y="384116"/>
                  <a:pt x="213904" y="383484"/>
                  <a:pt x="214414" y="383033"/>
                </a:cubicBezTo>
                <a:cubicBezTo>
                  <a:pt x="214894" y="382582"/>
                  <a:pt x="215613" y="382372"/>
                  <a:pt x="216543" y="382372"/>
                </a:cubicBezTo>
                <a:lnTo>
                  <a:pt x="222060" y="382372"/>
                </a:lnTo>
                <a:lnTo>
                  <a:pt x="222060" y="372869"/>
                </a:lnTo>
                <a:cubicBezTo>
                  <a:pt x="222060" y="371756"/>
                  <a:pt x="222360" y="370914"/>
                  <a:pt x="222989" y="370343"/>
                </a:cubicBezTo>
                <a:cubicBezTo>
                  <a:pt x="223589" y="369772"/>
                  <a:pt x="224399" y="369471"/>
                  <a:pt x="225448" y="369471"/>
                </a:cubicBezTo>
                <a:cubicBezTo>
                  <a:pt x="226498" y="369471"/>
                  <a:pt x="227307" y="369772"/>
                  <a:pt x="227877" y="370343"/>
                </a:cubicBezTo>
                <a:cubicBezTo>
                  <a:pt x="228447" y="370914"/>
                  <a:pt x="228747" y="371756"/>
                  <a:pt x="228747" y="372869"/>
                </a:cubicBezTo>
                <a:lnTo>
                  <a:pt x="228747" y="382372"/>
                </a:lnTo>
                <a:lnTo>
                  <a:pt x="239121" y="382372"/>
                </a:lnTo>
                <a:cubicBezTo>
                  <a:pt x="240051" y="382372"/>
                  <a:pt x="240770" y="382582"/>
                  <a:pt x="241280" y="383033"/>
                </a:cubicBezTo>
                <a:cubicBezTo>
                  <a:pt x="241760" y="383484"/>
                  <a:pt x="242000" y="384116"/>
                  <a:pt x="242000" y="384928"/>
                </a:cubicBezTo>
                <a:cubicBezTo>
                  <a:pt x="242000" y="385770"/>
                  <a:pt x="241760" y="386401"/>
                  <a:pt x="241280" y="386883"/>
                </a:cubicBezTo>
                <a:cubicBezTo>
                  <a:pt x="240770" y="387334"/>
                  <a:pt x="240051" y="387574"/>
                  <a:pt x="239121" y="387574"/>
                </a:cubicBezTo>
                <a:lnTo>
                  <a:pt x="228747" y="387574"/>
                </a:lnTo>
                <a:lnTo>
                  <a:pt x="228747" y="407993"/>
                </a:lnTo>
                <a:cubicBezTo>
                  <a:pt x="228747" y="411120"/>
                  <a:pt x="229406" y="413526"/>
                  <a:pt x="230726" y="415150"/>
                </a:cubicBezTo>
                <a:cubicBezTo>
                  <a:pt x="232045" y="416774"/>
                  <a:pt x="234174" y="417586"/>
                  <a:pt x="237142" y="417586"/>
                </a:cubicBezTo>
                <a:cubicBezTo>
                  <a:pt x="238192" y="417586"/>
                  <a:pt x="239091" y="417465"/>
                  <a:pt x="239841" y="417255"/>
                </a:cubicBezTo>
                <a:cubicBezTo>
                  <a:pt x="240560" y="417014"/>
                  <a:pt x="241190" y="416924"/>
                  <a:pt x="241670" y="416924"/>
                </a:cubicBezTo>
                <a:cubicBezTo>
                  <a:pt x="242180" y="416864"/>
                  <a:pt x="242600" y="417014"/>
                  <a:pt x="242929" y="417405"/>
                </a:cubicBezTo>
                <a:cubicBezTo>
                  <a:pt x="243259" y="417796"/>
                  <a:pt x="243409" y="418458"/>
                  <a:pt x="243409" y="419390"/>
                </a:cubicBezTo>
                <a:cubicBezTo>
                  <a:pt x="243409" y="420052"/>
                  <a:pt x="243289" y="420653"/>
                  <a:pt x="243049" y="421224"/>
                </a:cubicBezTo>
                <a:cubicBezTo>
                  <a:pt x="242779" y="421765"/>
                  <a:pt x="242360" y="422156"/>
                  <a:pt x="241760" y="422367"/>
                </a:cubicBezTo>
                <a:cubicBezTo>
                  <a:pt x="241100" y="422577"/>
                  <a:pt x="240231" y="422788"/>
                  <a:pt x="239181" y="422999"/>
                </a:cubicBezTo>
                <a:cubicBezTo>
                  <a:pt x="238102" y="423179"/>
                  <a:pt x="237112" y="423269"/>
                  <a:pt x="236243" y="423269"/>
                </a:cubicBezTo>
                <a:close/>
                <a:moveTo>
                  <a:pt x="252794" y="422938"/>
                </a:moveTo>
                <a:cubicBezTo>
                  <a:pt x="251715" y="422938"/>
                  <a:pt x="250875" y="422638"/>
                  <a:pt x="250335" y="422006"/>
                </a:cubicBezTo>
                <a:cubicBezTo>
                  <a:pt x="249796" y="421375"/>
                  <a:pt x="249496" y="420473"/>
                  <a:pt x="249496" y="419300"/>
                </a:cubicBezTo>
                <a:lnTo>
                  <a:pt x="249496" y="385499"/>
                </a:lnTo>
                <a:cubicBezTo>
                  <a:pt x="249496" y="384357"/>
                  <a:pt x="249796" y="383484"/>
                  <a:pt x="250335" y="382883"/>
                </a:cubicBezTo>
                <a:cubicBezTo>
                  <a:pt x="250875" y="382251"/>
                  <a:pt x="251715" y="381951"/>
                  <a:pt x="252794" y="381951"/>
                </a:cubicBezTo>
                <a:cubicBezTo>
                  <a:pt x="253844" y="381951"/>
                  <a:pt x="254683" y="382251"/>
                  <a:pt x="255283" y="382883"/>
                </a:cubicBezTo>
                <a:cubicBezTo>
                  <a:pt x="255883" y="383484"/>
                  <a:pt x="256183" y="384357"/>
                  <a:pt x="256183" y="385499"/>
                </a:cubicBezTo>
                <a:cubicBezTo>
                  <a:pt x="255493" y="423720"/>
                  <a:pt x="255823" y="422668"/>
                  <a:pt x="256183" y="419300"/>
                </a:cubicBezTo>
                <a:cubicBezTo>
                  <a:pt x="256183" y="420473"/>
                  <a:pt x="255883" y="421375"/>
                  <a:pt x="255313" y="422006"/>
                </a:cubicBezTo>
                <a:cubicBezTo>
                  <a:pt x="254743" y="422638"/>
                  <a:pt x="253904" y="422938"/>
                  <a:pt x="252794" y="422938"/>
                </a:cubicBezTo>
                <a:close/>
                <a:moveTo>
                  <a:pt x="252794" y="372689"/>
                </a:moveTo>
                <a:cubicBezTo>
                  <a:pt x="251445" y="372689"/>
                  <a:pt x="250365" y="372328"/>
                  <a:pt x="249586" y="371576"/>
                </a:cubicBezTo>
                <a:cubicBezTo>
                  <a:pt x="248836" y="370855"/>
                  <a:pt x="248446" y="369832"/>
                  <a:pt x="248446" y="368569"/>
                </a:cubicBezTo>
                <a:cubicBezTo>
                  <a:pt x="248446" y="367246"/>
                  <a:pt x="248836" y="366254"/>
                  <a:pt x="249586" y="365562"/>
                </a:cubicBezTo>
                <a:cubicBezTo>
                  <a:pt x="250365" y="364870"/>
                  <a:pt x="251445" y="364509"/>
                  <a:pt x="252794" y="364509"/>
                </a:cubicBezTo>
                <a:cubicBezTo>
                  <a:pt x="254234" y="364509"/>
                  <a:pt x="255313" y="364870"/>
                  <a:pt x="256063" y="365562"/>
                </a:cubicBezTo>
                <a:cubicBezTo>
                  <a:pt x="256812" y="366254"/>
                  <a:pt x="257172" y="367246"/>
                  <a:pt x="257172" y="368569"/>
                </a:cubicBezTo>
                <a:cubicBezTo>
                  <a:pt x="257172" y="369832"/>
                  <a:pt x="256812" y="370855"/>
                  <a:pt x="256063" y="371576"/>
                </a:cubicBezTo>
                <a:cubicBezTo>
                  <a:pt x="255313" y="372328"/>
                  <a:pt x="254234" y="372689"/>
                  <a:pt x="252794" y="372689"/>
                </a:cubicBezTo>
                <a:close/>
                <a:moveTo>
                  <a:pt x="293663" y="415661"/>
                </a:moveTo>
                <a:cubicBezTo>
                  <a:pt x="293214" y="416743"/>
                  <a:pt x="292614" y="417706"/>
                  <a:pt x="291894" y="418578"/>
                </a:cubicBezTo>
                <a:cubicBezTo>
                  <a:pt x="290665" y="420052"/>
                  <a:pt x="289136" y="421224"/>
                  <a:pt x="287337" y="422036"/>
                </a:cubicBezTo>
                <a:cubicBezTo>
                  <a:pt x="285507" y="422878"/>
                  <a:pt x="283499" y="423269"/>
                  <a:pt x="281250" y="423269"/>
                </a:cubicBezTo>
                <a:cubicBezTo>
                  <a:pt x="278491" y="423269"/>
                  <a:pt x="276032" y="422758"/>
                  <a:pt x="273873" y="421675"/>
                </a:cubicBezTo>
                <a:cubicBezTo>
                  <a:pt x="271684" y="420593"/>
                  <a:pt x="269976" y="419119"/>
                  <a:pt x="268716" y="417255"/>
                </a:cubicBezTo>
                <a:cubicBezTo>
                  <a:pt x="267457" y="415360"/>
                  <a:pt x="266827" y="413285"/>
                  <a:pt x="266827" y="410970"/>
                </a:cubicBezTo>
                <a:cubicBezTo>
                  <a:pt x="266827" y="407993"/>
                  <a:pt x="267577" y="405647"/>
                  <a:pt x="269076" y="403933"/>
                </a:cubicBezTo>
                <a:cubicBezTo>
                  <a:pt x="270605" y="402249"/>
                  <a:pt x="273094" y="401016"/>
                  <a:pt x="276572" y="400294"/>
                </a:cubicBezTo>
                <a:cubicBezTo>
                  <a:pt x="280050" y="399603"/>
                  <a:pt x="284848" y="399242"/>
                  <a:pt x="290875" y="399242"/>
                </a:cubicBezTo>
                <a:lnTo>
                  <a:pt x="293513" y="399242"/>
                </a:lnTo>
                <a:lnTo>
                  <a:pt x="293513" y="396656"/>
                </a:lnTo>
                <a:cubicBezTo>
                  <a:pt x="293513" y="393258"/>
                  <a:pt x="292824" y="390792"/>
                  <a:pt x="291445" y="389258"/>
                </a:cubicBezTo>
                <a:cubicBezTo>
                  <a:pt x="290065" y="387755"/>
                  <a:pt x="287816" y="387003"/>
                  <a:pt x="284698" y="387003"/>
                </a:cubicBezTo>
                <a:cubicBezTo>
                  <a:pt x="282779" y="387003"/>
                  <a:pt x="280860" y="387243"/>
                  <a:pt x="278941" y="387755"/>
                </a:cubicBezTo>
                <a:cubicBezTo>
                  <a:pt x="276992" y="388236"/>
                  <a:pt x="274983" y="389048"/>
                  <a:pt x="272824" y="390130"/>
                </a:cubicBezTo>
                <a:cubicBezTo>
                  <a:pt x="272074" y="390521"/>
                  <a:pt x="271415" y="390642"/>
                  <a:pt x="270845" y="390521"/>
                </a:cubicBezTo>
                <a:cubicBezTo>
                  <a:pt x="270305" y="390371"/>
                  <a:pt x="269855" y="390070"/>
                  <a:pt x="269526" y="389649"/>
                </a:cubicBezTo>
                <a:cubicBezTo>
                  <a:pt x="269196" y="389198"/>
                  <a:pt x="269016" y="388687"/>
                  <a:pt x="268956" y="388116"/>
                </a:cubicBezTo>
                <a:cubicBezTo>
                  <a:pt x="268896" y="387544"/>
                  <a:pt x="269016" y="386973"/>
                  <a:pt x="269316" y="386431"/>
                </a:cubicBezTo>
                <a:cubicBezTo>
                  <a:pt x="269616" y="385860"/>
                  <a:pt x="270125" y="385439"/>
                  <a:pt x="270755" y="385108"/>
                </a:cubicBezTo>
                <a:cubicBezTo>
                  <a:pt x="273184" y="383875"/>
                  <a:pt x="275583" y="383003"/>
                  <a:pt x="277922" y="382462"/>
                </a:cubicBezTo>
                <a:cubicBezTo>
                  <a:pt x="280290" y="381891"/>
                  <a:pt x="282539" y="381620"/>
                  <a:pt x="284698" y="381620"/>
                </a:cubicBezTo>
                <a:cubicBezTo>
                  <a:pt x="288146" y="381620"/>
                  <a:pt x="291025" y="382191"/>
                  <a:pt x="293274" y="383334"/>
                </a:cubicBezTo>
                <a:cubicBezTo>
                  <a:pt x="295523" y="384447"/>
                  <a:pt x="297201" y="386161"/>
                  <a:pt x="298281" y="388446"/>
                </a:cubicBezTo>
                <a:cubicBezTo>
                  <a:pt x="299390" y="390732"/>
                  <a:pt x="299930" y="393679"/>
                  <a:pt x="299930" y="397257"/>
                </a:cubicBezTo>
                <a:lnTo>
                  <a:pt x="299930" y="419631"/>
                </a:lnTo>
                <a:cubicBezTo>
                  <a:pt x="299930" y="420743"/>
                  <a:pt x="299690" y="421585"/>
                  <a:pt x="299151" y="422217"/>
                </a:cubicBezTo>
                <a:cubicBezTo>
                  <a:pt x="298641" y="422818"/>
                  <a:pt x="297891" y="423119"/>
                  <a:pt x="296902" y="423119"/>
                </a:cubicBezTo>
                <a:cubicBezTo>
                  <a:pt x="295852" y="423119"/>
                  <a:pt x="295043" y="422818"/>
                  <a:pt x="294503" y="422217"/>
                </a:cubicBezTo>
                <a:cubicBezTo>
                  <a:pt x="293963" y="421585"/>
                  <a:pt x="293663" y="420743"/>
                  <a:pt x="293663" y="419631"/>
                </a:cubicBezTo>
                <a:lnTo>
                  <a:pt x="293663" y="415661"/>
                </a:lnTo>
                <a:close/>
                <a:moveTo>
                  <a:pt x="293513" y="403602"/>
                </a:moveTo>
                <a:lnTo>
                  <a:pt x="290965" y="403602"/>
                </a:lnTo>
                <a:cubicBezTo>
                  <a:pt x="286497" y="403602"/>
                  <a:pt x="283019" y="403813"/>
                  <a:pt x="280440" y="404234"/>
                </a:cubicBezTo>
                <a:cubicBezTo>
                  <a:pt x="277892" y="404655"/>
                  <a:pt x="276122" y="405347"/>
                  <a:pt x="275103" y="406339"/>
                </a:cubicBezTo>
                <a:cubicBezTo>
                  <a:pt x="274083" y="407331"/>
                  <a:pt x="273574" y="408745"/>
                  <a:pt x="273574" y="410549"/>
                </a:cubicBezTo>
                <a:cubicBezTo>
                  <a:pt x="273574" y="412804"/>
                  <a:pt x="274353" y="414669"/>
                  <a:pt x="275912" y="416082"/>
                </a:cubicBezTo>
                <a:cubicBezTo>
                  <a:pt x="277472" y="417525"/>
                  <a:pt x="279600" y="418247"/>
                  <a:pt x="282299" y="418247"/>
                </a:cubicBezTo>
                <a:cubicBezTo>
                  <a:pt x="284518" y="418247"/>
                  <a:pt x="286437" y="417706"/>
                  <a:pt x="288116" y="416684"/>
                </a:cubicBezTo>
                <a:cubicBezTo>
                  <a:pt x="289795" y="415631"/>
                  <a:pt x="291114" y="414187"/>
                  <a:pt x="292074" y="412383"/>
                </a:cubicBezTo>
                <a:cubicBezTo>
                  <a:pt x="293034" y="410549"/>
                  <a:pt x="293513" y="408474"/>
                  <a:pt x="293513" y="406098"/>
                </a:cubicBezTo>
                <a:lnTo>
                  <a:pt x="293513" y="403602"/>
                </a:lnTo>
                <a:close/>
                <a:moveTo>
                  <a:pt x="324487" y="423269"/>
                </a:moveTo>
                <a:cubicBezTo>
                  <a:pt x="320530" y="423269"/>
                  <a:pt x="317531" y="422066"/>
                  <a:pt x="315432" y="419631"/>
                </a:cubicBezTo>
                <a:cubicBezTo>
                  <a:pt x="313333" y="417225"/>
                  <a:pt x="312284" y="413736"/>
                  <a:pt x="312284" y="409226"/>
                </a:cubicBezTo>
                <a:lnTo>
                  <a:pt x="312284" y="367096"/>
                </a:lnTo>
                <a:cubicBezTo>
                  <a:pt x="312284" y="365983"/>
                  <a:pt x="312584" y="365141"/>
                  <a:pt x="313123" y="364569"/>
                </a:cubicBezTo>
                <a:cubicBezTo>
                  <a:pt x="313663" y="363998"/>
                  <a:pt x="314503" y="363698"/>
                  <a:pt x="315582" y="363698"/>
                </a:cubicBezTo>
                <a:cubicBezTo>
                  <a:pt x="316631" y="363698"/>
                  <a:pt x="317471" y="363998"/>
                  <a:pt x="318071" y="364569"/>
                </a:cubicBezTo>
                <a:cubicBezTo>
                  <a:pt x="318671" y="365141"/>
                  <a:pt x="318970" y="365983"/>
                  <a:pt x="318970" y="367096"/>
                </a:cubicBezTo>
                <a:lnTo>
                  <a:pt x="318970" y="408745"/>
                </a:lnTo>
                <a:cubicBezTo>
                  <a:pt x="318970" y="411722"/>
                  <a:pt x="319570" y="413917"/>
                  <a:pt x="320739" y="415390"/>
                </a:cubicBezTo>
                <a:cubicBezTo>
                  <a:pt x="321939" y="416834"/>
                  <a:pt x="323678" y="417586"/>
                  <a:pt x="325987" y="417586"/>
                </a:cubicBezTo>
                <a:cubicBezTo>
                  <a:pt x="326467" y="417586"/>
                  <a:pt x="326916" y="417555"/>
                  <a:pt x="327306" y="417495"/>
                </a:cubicBezTo>
                <a:cubicBezTo>
                  <a:pt x="327696" y="417435"/>
                  <a:pt x="328056" y="417405"/>
                  <a:pt x="328446" y="417405"/>
                </a:cubicBezTo>
                <a:cubicBezTo>
                  <a:pt x="329045" y="417345"/>
                  <a:pt x="329495" y="417495"/>
                  <a:pt x="329735" y="417826"/>
                </a:cubicBezTo>
                <a:cubicBezTo>
                  <a:pt x="329975" y="418157"/>
                  <a:pt x="330095" y="418819"/>
                  <a:pt x="330095" y="419811"/>
                </a:cubicBezTo>
                <a:cubicBezTo>
                  <a:pt x="330095" y="420803"/>
                  <a:pt x="329885" y="421555"/>
                  <a:pt x="329435" y="422036"/>
                </a:cubicBezTo>
                <a:cubicBezTo>
                  <a:pt x="328985" y="422547"/>
                  <a:pt x="328296" y="422878"/>
                  <a:pt x="327306" y="423029"/>
                </a:cubicBezTo>
                <a:cubicBezTo>
                  <a:pt x="326856" y="423089"/>
                  <a:pt x="326376" y="423149"/>
                  <a:pt x="325897" y="423209"/>
                </a:cubicBezTo>
                <a:cubicBezTo>
                  <a:pt x="325417" y="423239"/>
                  <a:pt x="324937" y="423269"/>
                  <a:pt x="324487" y="423269"/>
                </a:cubicBezTo>
                <a:close/>
                <a:moveTo>
                  <a:pt x="18614" y="505936"/>
                </a:moveTo>
                <a:cubicBezTo>
                  <a:pt x="14656" y="505936"/>
                  <a:pt x="11628" y="504703"/>
                  <a:pt x="9559" y="502297"/>
                </a:cubicBezTo>
                <a:cubicBezTo>
                  <a:pt x="7460" y="499861"/>
                  <a:pt x="6410" y="496403"/>
                  <a:pt x="6410" y="491862"/>
                </a:cubicBezTo>
                <a:lnTo>
                  <a:pt x="6410" y="449732"/>
                </a:lnTo>
                <a:cubicBezTo>
                  <a:pt x="6410" y="448620"/>
                  <a:pt x="6710" y="447777"/>
                  <a:pt x="7250" y="447206"/>
                </a:cubicBezTo>
                <a:cubicBezTo>
                  <a:pt x="7789" y="446635"/>
                  <a:pt x="8629" y="446334"/>
                  <a:pt x="9709" y="446334"/>
                </a:cubicBezTo>
                <a:cubicBezTo>
                  <a:pt x="10758" y="446334"/>
                  <a:pt x="11598" y="446635"/>
                  <a:pt x="12198" y="447206"/>
                </a:cubicBezTo>
                <a:cubicBezTo>
                  <a:pt x="12797" y="447777"/>
                  <a:pt x="13097" y="448620"/>
                  <a:pt x="13097" y="449732"/>
                </a:cubicBezTo>
                <a:lnTo>
                  <a:pt x="13097" y="491381"/>
                </a:lnTo>
                <a:cubicBezTo>
                  <a:pt x="13097" y="494358"/>
                  <a:pt x="13697" y="496584"/>
                  <a:pt x="14866" y="498027"/>
                </a:cubicBezTo>
                <a:cubicBezTo>
                  <a:pt x="16035" y="499500"/>
                  <a:pt x="17805" y="500222"/>
                  <a:pt x="20083" y="500222"/>
                </a:cubicBezTo>
                <a:cubicBezTo>
                  <a:pt x="20593" y="500222"/>
                  <a:pt x="21043" y="500192"/>
                  <a:pt x="21403" y="500132"/>
                </a:cubicBezTo>
                <a:cubicBezTo>
                  <a:pt x="21792" y="500072"/>
                  <a:pt x="22182" y="500042"/>
                  <a:pt x="22572" y="500042"/>
                </a:cubicBezTo>
                <a:cubicBezTo>
                  <a:pt x="23172" y="500012"/>
                  <a:pt x="23591" y="500132"/>
                  <a:pt x="23861" y="500463"/>
                </a:cubicBezTo>
                <a:cubicBezTo>
                  <a:pt x="24101" y="500794"/>
                  <a:pt x="24221" y="501455"/>
                  <a:pt x="24221" y="502447"/>
                </a:cubicBezTo>
                <a:cubicBezTo>
                  <a:pt x="24221" y="503440"/>
                  <a:pt x="24011" y="504192"/>
                  <a:pt x="23561" y="504673"/>
                </a:cubicBezTo>
                <a:cubicBezTo>
                  <a:pt x="23112" y="505184"/>
                  <a:pt x="22392" y="505515"/>
                  <a:pt x="21403" y="505665"/>
                </a:cubicBezTo>
                <a:cubicBezTo>
                  <a:pt x="20983" y="505725"/>
                  <a:pt x="20503" y="505786"/>
                  <a:pt x="20023" y="505845"/>
                </a:cubicBezTo>
                <a:cubicBezTo>
                  <a:pt x="19514" y="505906"/>
                  <a:pt x="19064" y="505936"/>
                  <a:pt x="18614" y="505936"/>
                </a:cubicBezTo>
                <a:close/>
                <a:moveTo>
                  <a:pt x="34116" y="505605"/>
                </a:moveTo>
                <a:cubicBezTo>
                  <a:pt x="33007" y="505605"/>
                  <a:pt x="32197" y="505274"/>
                  <a:pt x="31628" y="504643"/>
                </a:cubicBezTo>
                <a:cubicBezTo>
                  <a:pt x="31088" y="504011"/>
                  <a:pt x="30818" y="503109"/>
                  <a:pt x="30818" y="501966"/>
                </a:cubicBezTo>
                <a:lnTo>
                  <a:pt x="30818" y="468166"/>
                </a:lnTo>
                <a:cubicBezTo>
                  <a:pt x="30818" y="466993"/>
                  <a:pt x="31088" y="466121"/>
                  <a:pt x="31628" y="465520"/>
                </a:cubicBezTo>
                <a:cubicBezTo>
                  <a:pt x="32197" y="464918"/>
                  <a:pt x="33007" y="464587"/>
                  <a:pt x="34116" y="464587"/>
                </a:cubicBezTo>
                <a:cubicBezTo>
                  <a:pt x="35135" y="464587"/>
                  <a:pt x="35975" y="464918"/>
                  <a:pt x="36575" y="465520"/>
                </a:cubicBezTo>
                <a:cubicBezTo>
                  <a:pt x="37175" y="466121"/>
                  <a:pt x="37474" y="466993"/>
                  <a:pt x="37474" y="468166"/>
                </a:cubicBezTo>
                <a:lnTo>
                  <a:pt x="37474" y="501966"/>
                </a:lnTo>
                <a:cubicBezTo>
                  <a:pt x="37474" y="503109"/>
                  <a:pt x="37205" y="504011"/>
                  <a:pt x="36605" y="504643"/>
                </a:cubicBezTo>
                <a:cubicBezTo>
                  <a:pt x="36035" y="505274"/>
                  <a:pt x="35196" y="505605"/>
                  <a:pt x="34116" y="505605"/>
                </a:cubicBezTo>
                <a:close/>
                <a:moveTo>
                  <a:pt x="34116" y="455356"/>
                </a:moveTo>
                <a:cubicBezTo>
                  <a:pt x="32737" y="455356"/>
                  <a:pt x="31658" y="454965"/>
                  <a:pt x="30908" y="454243"/>
                </a:cubicBezTo>
                <a:cubicBezTo>
                  <a:pt x="30128" y="453491"/>
                  <a:pt x="29738" y="452468"/>
                  <a:pt x="29738" y="451206"/>
                </a:cubicBezTo>
                <a:cubicBezTo>
                  <a:pt x="29738" y="449882"/>
                  <a:pt x="30128" y="448890"/>
                  <a:pt x="30908" y="448199"/>
                </a:cubicBezTo>
                <a:cubicBezTo>
                  <a:pt x="31658" y="447507"/>
                  <a:pt x="32737" y="447176"/>
                  <a:pt x="34116" y="447176"/>
                </a:cubicBezTo>
                <a:cubicBezTo>
                  <a:pt x="35525" y="447176"/>
                  <a:pt x="36605" y="447507"/>
                  <a:pt x="37354" y="448199"/>
                </a:cubicBezTo>
                <a:cubicBezTo>
                  <a:pt x="38104" y="448890"/>
                  <a:pt x="38464" y="449882"/>
                  <a:pt x="38464" y="451206"/>
                </a:cubicBezTo>
                <a:cubicBezTo>
                  <a:pt x="38464" y="452468"/>
                  <a:pt x="38104" y="453491"/>
                  <a:pt x="37354" y="454243"/>
                </a:cubicBezTo>
                <a:cubicBezTo>
                  <a:pt x="36605" y="454965"/>
                  <a:pt x="35525" y="455356"/>
                  <a:pt x="34116" y="455356"/>
                </a:cubicBezTo>
                <a:close/>
                <a:moveTo>
                  <a:pt x="56455" y="471835"/>
                </a:moveTo>
                <a:cubicBezTo>
                  <a:pt x="57594" y="469670"/>
                  <a:pt x="59183" y="467955"/>
                  <a:pt x="61162" y="466693"/>
                </a:cubicBezTo>
                <a:cubicBezTo>
                  <a:pt x="63801" y="465069"/>
                  <a:pt x="66799" y="464257"/>
                  <a:pt x="70188" y="464257"/>
                </a:cubicBezTo>
                <a:cubicBezTo>
                  <a:pt x="73396" y="464257"/>
                  <a:pt x="76035" y="464858"/>
                  <a:pt x="78164" y="466001"/>
                </a:cubicBezTo>
                <a:cubicBezTo>
                  <a:pt x="80263" y="467173"/>
                  <a:pt x="81852" y="468918"/>
                  <a:pt x="82901" y="471263"/>
                </a:cubicBezTo>
                <a:cubicBezTo>
                  <a:pt x="83921" y="473609"/>
                  <a:pt x="84460" y="476556"/>
                  <a:pt x="84460" y="480134"/>
                </a:cubicBezTo>
                <a:lnTo>
                  <a:pt x="84460" y="502297"/>
                </a:lnTo>
                <a:cubicBezTo>
                  <a:pt x="84460" y="503380"/>
                  <a:pt x="84161" y="504252"/>
                  <a:pt x="83591" y="504853"/>
                </a:cubicBezTo>
                <a:cubicBezTo>
                  <a:pt x="83021" y="505454"/>
                  <a:pt x="82212" y="505756"/>
                  <a:pt x="81162" y="505756"/>
                </a:cubicBezTo>
                <a:cubicBezTo>
                  <a:pt x="80053" y="505756"/>
                  <a:pt x="79213" y="505454"/>
                  <a:pt x="78643" y="504853"/>
                </a:cubicBezTo>
                <a:cubicBezTo>
                  <a:pt x="78074" y="504252"/>
                  <a:pt x="77774" y="503380"/>
                  <a:pt x="77774" y="502297"/>
                </a:cubicBezTo>
                <a:lnTo>
                  <a:pt x="77774" y="480556"/>
                </a:lnTo>
                <a:cubicBezTo>
                  <a:pt x="77774" y="476797"/>
                  <a:pt x="77054" y="474060"/>
                  <a:pt x="75585" y="472316"/>
                </a:cubicBezTo>
                <a:cubicBezTo>
                  <a:pt x="74146" y="470602"/>
                  <a:pt x="71807" y="469729"/>
                  <a:pt x="68628" y="469729"/>
                </a:cubicBezTo>
                <a:cubicBezTo>
                  <a:pt x="64940" y="469729"/>
                  <a:pt x="62032" y="470872"/>
                  <a:pt x="59843" y="473158"/>
                </a:cubicBezTo>
                <a:cubicBezTo>
                  <a:pt x="57684" y="475443"/>
                  <a:pt x="56605" y="478480"/>
                  <a:pt x="56605" y="482300"/>
                </a:cubicBezTo>
                <a:lnTo>
                  <a:pt x="56605" y="502297"/>
                </a:lnTo>
                <a:cubicBezTo>
                  <a:pt x="56605" y="504613"/>
                  <a:pt x="55465" y="505756"/>
                  <a:pt x="53216" y="505756"/>
                </a:cubicBezTo>
                <a:cubicBezTo>
                  <a:pt x="52137" y="505756"/>
                  <a:pt x="51297" y="505454"/>
                  <a:pt x="50758" y="504853"/>
                </a:cubicBezTo>
                <a:cubicBezTo>
                  <a:pt x="50218" y="504252"/>
                  <a:pt x="49918" y="503380"/>
                  <a:pt x="49918" y="502297"/>
                </a:cubicBezTo>
                <a:lnTo>
                  <a:pt x="49918" y="467835"/>
                </a:lnTo>
                <a:cubicBezTo>
                  <a:pt x="49918" y="466722"/>
                  <a:pt x="50218" y="465881"/>
                  <a:pt x="50758" y="465309"/>
                </a:cubicBezTo>
                <a:cubicBezTo>
                  <a:pt x="51297" y="464738"/>
                  <a:pt x="52107" y="464437"/>
                  <a:pt x="53126" y="464437"/>
                </a:cubicBezTo>
                <a:cubicBezTo>
                  <a:pt x="54176" y="464437"/>
                  <a:pt x="54985" y="464738"/>
                  <a:pt x="55585" y="465309"/>
                </a:cubicBezTo>
                <a:cubicBezTo>
                  <a:pt x="56155" y="465881"/>
                  <a:pt x="56455" y="466722"/>
                  <a:pt x="56455" y="467835"/>
                </a:cubicBezTo>
                <a:lnTo>
                  <a:pt x="56455" y="471835"/>
                </a:lnTo>
                <a:close/>
                <a:moveTo>
                  <a:pt x="100712" y="486510"/>
                </a:moveTo>
                <a:cubicBezTo>
                  <a:pt x="100952" y="490840"/>
                  <a:pt x="102151" y="494208"/>
                  <a:pt x="104370" y="496584"/>
                </a:cubicBezTo>
                <a:cubicBezTo>
                  <a:pt x="106799" y="499230"/>
                  <a:pt x="110277" y="500553"/>
                  <a:pt x="114775" y="500553"/>
                </a:cubicBezTo>
                <a:cubicBezTo>
                  <a:pt x="116634" y="500553"/>
                  <a:pt x="118493" y="500312"/>
                  <a:pt x="120352" y="499801"/>
                </a:cubicBezTo>
                <a:cubicBezTo>
                  <a:pt x="122181" y="499320"/>
                  <a:pt x="123980" y="498478"/>
                  <a:pt x="125749" y="497335"/>
                </a:cubicBezTo>
                <a:cubicBezTo>
                  <a:pt x="126499" y="496824"/>
                  <a:pt x="127219" y="496584"/>
                  <a:pt x="127848" y="496614"/>
                </a:cubicBezTo>
                <a:cubicBezTo>
                  <a:pt x="128478" y="496644"/>
                  <a:pt x="128988" y="496854"/>
                  <a:pt x="129377" y="497215"/>
                </a:cubicBezTo>
                <a:cubicBezTo>
                  <a:pt x="129737" y="497546"/>
                  <a:pt x="130007" y="497997"/>
                  <a:pt x="130157" y="498538"/>
                </a:cubicBezTo>
                <a:cubicBezTo>
                  <a:pt x="130277" y="499049"/>
                  <a:pt x="130217" y="499621"/>
                  <a:pt x="129977" y="500222"/>
                </a:cubicBezTo>
                <a:cubicBezTo>
                  <a:pt x="129737" y="500824"/>
                  <a:pt x="129257" y="501335"/>
                  <a:pt x="128538" y="501786"/>
                </a:cubicBezTo>
                <a:cubicBezTo>
                  <a:pt x="126739" y="503109"/>
                  <a:pt x="124580" y="504132"/>
                  <a:pt x="122121" y="504853"/>
                </a:cubicBezTo>
                <a:cubicBezTo>
                  <a:pt x="119632" y="505575"/>
                  <a:pt x="117203" y="505936"/>
                  <a:pt x="114775" y="505936"/>
                </a:cubicBezTo>
                <a:cubicBezTo>
                  <a:pt x="110547" y="505936"/>
                  <a:pt x="106919" y="505094"/>
                  <a:pt x="103860" y="503410"/>
                </a:cubicBezTo>
                <a:cubicBezTo>
                  <a:pt x="100802" y="501726"/>
                  <a:pt x="98463" y="499350"/>
                  <a:pt x="96784" y="496253"/>
                </a:cubicBezTo>
                <a:cubicBezTo>
                  <a:pt x="95105" y="493155"/>
                  <a:pt x="94265" y="489487"/>
                  <a:pt x="94265" y="485186"/>
                </a:cubicBezTo>
                <a:cubicBezTo>
                  <a:pt x="94265" y="480977"/>
                  <a:pt x="95075" y="477338"/>
                  <a:pt x="96724" y="474240"/>
                </a:cubicBezTo>
                <a:cubicBezTo>
                  <a:pt x="98373" y="471113"/>
                  <a:pt x="100652" y="468677"/>
                  <a:pt x="103531" y="466903"/>
                </a:cubicBezTo>
                <a:cubicBezTo>
                  <a:pt x="106409" y="465159"/>
                  <a:pt x="109767" y="464257"/>
                  <a:pt x="113545" y="464257"/>
                </a:cubicBezTo>
                <a:cubicBezTo>
                  <a:pt x="116244" y="464257"/>
                  <a:pt x="118643" y="464738"/>
                  <a:pt x="120802" y="465640"/>
                </a:cubicBezTo>
                <a:cubicBezTo>
                  <a:pt x="122931" y="466542"/>
                  <a:pt x="124760" y="467865"/>
                  <a:pt x="126289" y="469549"/>
                </a:cubicBezTo>
                <a:cubicBezTo>
                  <a:pt x="127788" y="471263"/>
                  <a:pt x="128928" y="473338"/>
                  <a:pt x="129737" y="475744"/>
                </a:cubicBezTo>
                <a:cubicBezTo>
                  <a:pt x="130547" y="478180"/>
                  <a:pt x="130937" y="480916"/>
                  <a:pt x="130937" y="483924"/>
                </a:cubicBezTo>
                <a:cubicBezTo>
                  <a:pt x="130937" y="484825"/>
                  <a:pt x="130697" y="485457"/>
                  <a:pt x="130187" y="485878"/>
                </a:cubicBezTo>
                <a:cubicBezTo>
                  <a:pt x="129707" y="486299"/>
                  <a:pt x="128988" y="486510"/>
                  <a:pt x="128058" y="486510"/>
                </a:cubicBezTo>
                <a:lnTo>
                  <a:pt x="100712" y="486510"/>
                </a:lnTo>
                <a:close/>
                <a:moveTo>
                  <a:pt x="100802" y="482119"/>
                </a:moveTo>
                <a:lnTo>
                  <a:pt x="125119" y="482119"/>
                </a:lnTo>
                <a:cubicBezTo>
                  <a:pt x="125030" y="479623"/>
                  <a:pt x="124610" y="477458"/>
                  <a:pt x="123860" y="475624"/>
                </a:cubicBezTo>
                <a:cubicBezTo>
                  <a:pt x="122961" y="473579"/>
                  <a:pt x="121701" y="471985"/>
                  <a:pt x="120022" y="470872"/>
                </a:cubicBezTo>
                <a:cubicBezTo>
                  <a:pt x="118343" y="469790"/>
                  <a:pt x="116244" y="469218"/>
                  <a:pt x="113695" y="469218"/>
                </a:cubicBezTo>
                <a:cubicBezTo>
                  <a:pt x="110907" y="469218"/>
                  <a:pt x="108538" y="469880"/>
                  <a:pt x="106589" y="471173"/>
                </a:cubicBezTo>
                <a:cubicBezTo>
                  <a:pt x="104640" y="472466"/>
                  <a:pt x="103171" y="474240"/>
                  <a:pt x="102181" y="476526"/>
                </a:cubicBezTo>
                <a:cubicBezTo>
                  <a:pt x="101462" y="478210"/>
                  <a:pt x="100982" y="480074"/>
                  <a:pt x="100802" y="482119"/>
                </a:cubicBezTo>
                <a:close/>
                <a:moveTo>
                  <a:pt x="335702" y="84303"/>
                </a:moveTo>
                <a:lnTo>
                  <a:pt x="335702" y="252102"/>
                </a:lnTo>
                <a:cubicBezTo>
                  <a:pt x="335702" y="299164"/>
                  <a:pt x="297621" y="337385"/>
                  <a:pt x="250665" y="337385"/>
                </a:cubicBezTo>
                <a:lnTo>
                  <a:pt x="83381" y="337385"/>
                </a:lnTo>
                <a:cubicBezTo>
                  <a:pt x="36425" y="337385"/>
                  <a:pt x="-1685" y="299164"/>
                  <a:pt x="-1685" y="252102"/>
                </a:cubicBezTo>
                <a:lnTo>
                  <a:pt x="-1685" y="84303"/>
                </a:lnTo>
                <a:cubicBezTo>
                  <a:pt x="-1685" y="37241"/>
                  <a:pt x="36425" y="-980"/>
                  <a:pt x="83381" y="-980"/>
                </a:cubicBezTo>
                <a:lnTo>
                  <a:pt x="250665" y="-980"/>
                </a:lnTo>
                <a:cubicBezTo>
                  <a:pt x="297621" y="-980"/>
                  <a:pt x="335702" y="37241"/>
                  <a:pt x="335702" y="84303"/>
                </a:cubicBezTo>
                <a:close/>
                <a:moveTo>
                  <a:pt x="55915" y="139333"/>
                </a:moveTo>
                <a:lnTo>
                  <a:pt x="80622" y="139333"/>
                </a:lnTo>
                <a:lnTo>
                  <a:pt x="80622" y="81536"/>
                </a:lnTo>
                <a:lnTo>
                  <a:pt x="253424" y="81536"/>
                </a:lnTo>
                <a:lnTo>
                  <a:pt x="253424" y="139333"/>
                </a:lnTo>
                <a:lnTo>
                  <a:pt x="278131" y="139333"/>
                </a:lnTo>
                <a:lnTo>
                  <a:pt x="278131" y="56787"/>
                </a:lnTo>
                <a:lnTo>
                  <a:pt x="55915" y="56787"/>
                </a:lnTo>
                <a:lnTo>
                  <a:pt x="55915" y="139333"/>
                </a:lnTo>
                <a:close/>
                <a:moveTo>
                  <a:pt x="278131" y="254868"/>
                </a:moveTo>
                <a:lnTo>
                  <a:pt x="55915" y="254868"/>
                </a:lnTo>
                <a:lnTo>
                  <a:pt x="55915" y="279617"/>
                </a:lnTo>
                <a:lnTo>
                  <a:pt x="278131" y="279617"/>
                </a:lnTo>
                <a:lnTo>
                  <a:pt x="278131" y="254868"/>
                </a:lnTo>
                <a:close/>
                <a:moveTo>
                  <a:pt x="55915" y="238359"/>
                </a:moveTo>
                <a:lnTo>
                  <a:pt x="80622" y="238359"/>
                </a:lnTo>
                <a:lnTo>
                  <a:pt x="80622" y="180592"/>
                </a:lnTo>
                <a:lnTo>
                  <a:pt x="278131" y="180592"/>
                </a:lnTo>
                <a:lnTo>
                  <a:pt x="278131" y="155843"/>
                </a:lnTo>
                <a:lnTo>
                  <a:pt x="55915" y="155843"/>
                </a:lnTo>
                <a:lnTo>
                  <a:pt x="55915" y="238359"/>
                </a:lnTo>
                <a:close/>
              </a:path>
            </a:pathLst>
          </a:custGeom>
          <a:solidFill>
            <a:schemeClr val="bg1"/>
          </a:solidFill>
          <a:ln w="2954" cap="flat">
            <a:noFill/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69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226D-8EDA-3745-96C6-AD149DEDE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5370"/>
            <a:ext cx="10515600" cy="2852737"/>
          </a:xfrm>
        </p:spPr>
        <p:txBody>
          <a:bodyPr anchor="b">
            <a:norm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9D5D-E604-D14F-B8EC-FCD249C978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2509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CFF08B2-35C7-D84E-85FF-D70E06A3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6000"/>
            <a:ext cx="50400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CC6B614-B387-CA48-8306-027B9188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36000"/>
            <a:ext cx="8382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759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3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600"/>
            <a:ext cx="10515600" cy="13255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80F91A-06D9-0944-9AA7-A7FB4F6192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952943"/>
            <a:ext cx="2160000" cy="2160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A9AAA987-C85E-5E4A-B100-95FB86CDCC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292479"/>
            <a:ext cx="2160000" cy="1152064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C06C1EC7-2BB1-4E43-BC01-07A6C988452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623400" y="1952943"/>
            <a:ext cx="2160000" cy="2160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E06717E6-0706-E740-923D-9BD5B169D3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3400" y="4292479"/>
            <a:ext cx="2160000" cy="1152064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8610B340-4A71-224C-B3A6-015B92F1DD6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408600" y="1952943"/>
            <a:ext cx="2160000" cy="2160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FF58DEE3-0DA3-704C-BD08-E556E70597A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08600" y="4292479"/>
            <a:ext cx="2160000" cy="1152064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41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3 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600"/>
            <a:ext cx="10515600" cy="13255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80F91A-06D9-0944-9AA7-A7FB4F6192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952943"/>
            <a:ext cx="2160000" cy="2160000"/>
          </a:xfrm>
          <a:prstGeom prst="ellipse">
            <a:avLst/>
          </a:prstGeom>
          <a:solidFill>
            <a:schemeClr val="accent1"/>
          </a:solidFill>
        </p:spPr>
        <p:txBody>
          <a:bodyPr r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A9AAA987-C85E-5E4A-B100-95FB86CDCC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292479"/>
            <a:ext cx="2160000" cy="1152064"/>
          </a:xfrm>
        </p:spPr>
        <p:txBody>
          <a:bodyPr r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C06C1EC7-2BB1-4E43-BC01-07A6C988452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623400" y="1952943"/>
            <a:ext cx="2160000" cy="2160000"/>
          </a:xfrm>
          <a:prstGeom prst="ellipse">
            <a:avLst/>
          </a:prstGeom>
          <a:solidFill>
            <a:schemeClr val="accent1"/>
          </a:solidFill>
        </p:spPr>
        <p:txBody>
          <a:bodyPr r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E06717E6-0706-E740-923D-9BD5B169D3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3400" y="4292479"/>
            <a:ext cx="2160000" cy="1152064"/>
          </a:xfrm>
        </p:spPr>
        <p:txBody>
          <a:bodyPr r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8610B340-4A71-224C-B3A6-015B92F1DD6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408600" y="1952943"/>
            <a:ext cx="2160000" cy="2160000"/>
          </a:xfrm>
          <a:prstGeom prst="ellipse">
            <a:avLst/>
          </a:prstGeom>
          <a:solidFill>
            <a:schemeClr val="accent1"/>
          </a:solidFill>
        </p:spPr>
        <p:txBody>
          <a:bodyPr r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FF58DEE3-0DA3-704C-BD08-E556E70597A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08600" y="4292479"/>
            <a:ext cx="2160000" cy="1152064"/>
          </a:xfrm>
        </p:spPr>
        <p:txBody>
          <a:bodyPr r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41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4 run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600"/>
            <a:ext cx="10515600" cy="13255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80F91A-06D9-0944-9AA7-A7FB4F6192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952943"/>
            <a:ext cx="1800000" cy="18000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A9AAA987-C85E-5E4A-B100-95FB86CDCC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00643" y="2276911"/>
            <a:ext cx="2160000" cy="115206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42EEEC1-A97F-A2F0-940F-500DA847C8F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8286" y="1952943"/>
            <a:ext cx="1800000" cy="18000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73D4301F-3FE0-0486-6889-C289204A14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40729" y="2276911"/>
            <a:ext cx="2160000" cy="115206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D1F2D070-F533-F0CC-BB6F-07AD686837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200" y="4076114"/>
            <a:ext cx="1800000" cy="18000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E7463C1-C8DD-B253-EFE1-6F7B1F896C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00643" y="4400082"/>
            <a:ext cx="2160000" cy="115206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B310838-A161-3FFD-8DF9-6C57E39015C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878286" y="4076114"/>
            <a:ext cx="1800000" cy="18000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on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A5554949-49E3-BE09-EF42-705E004E89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40729" y="4400082"/>
            <a:ext cx="2160000" cy="115206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28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nfolie 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EB05A51-9C77-D715-4362-0406FF5A7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5050" y="3140075"/>
            <a:ext cx="2501900" cy="4572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02B2815-4C53-4721-30A9-54B773E4447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124800" y="5256000"/>
            <a:ext cx="59400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de-DE" sz="1000" b="0" i="0" dirty="0">
                <a:solidFill>
                  <a:schemeClr val="bg1"/>
                </a:solidFill>
                <a:latin typeface="Nunito Light" pitchFamily="2" charset="77"/>
              </a:rPr>
              <a:t>Copyright</a:t>
            </a:r>
          </a:p>
          <a:p>
            <a:pPr algn="ctr">
              <a:spcBef>
                <a:spcPts val="800"/>
              </a:spcBef>
            </a:pP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Die Inhalte dieser Präsentation sind urheberrechtlich geschützt und bleiben ausschließlich Eigentum von WUM Brand Spaces.</a:t>
            </a:r>
            <a:b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</a:b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Die Verwendung der Inhalte oder die Weitergabe an Dritte und Verbreitung von Informationen und/oder Daten, </a:t>
            </a:r>
            <a:b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</a:b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insbesondere gestalterische Merkmale, Bilder, Texte o.ä. ist nur nach Rücksprache mit WUM Brand Spaces gestattet.</a:t>
            </a:r>
            <a:b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</a:b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Wir behalten uns alle Rechte an den von uns stammenden Merkmalen und Erkenntnissen vor, insbesondere für den Fall </a:t>
            </a:r>
            <a:b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</a:b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der Anmeldung, Realisierung, Erteilung oder Eintragung von Gebrauchs- oder Geschmacksmustern.</a:t>
            </a:r>
          </a:p>
          <a:p>
            <a:pPr algn="ctr">
              <a:spcBef>
                <a:spcPts val="800"/>
              </a:spcBef>
            </a:pP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© WUM Brand Spaces GmbH &amp;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Co.KG</a:t>
            </a:r>
            <a:endParaRPr lang="de-DE" sz="800" b="0" i="0" dirty="0">
              <a:solidFill>
                <a:schemeClr val="bg1"/>
              </a:solidFill>
              <a:latin typeface="Nunit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26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nfolie 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EB05A51-9C77-D715-4362-0406FF5A7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5050" y="3140075"/>
            <a:ext cx="2501900" cy="4572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65D0C73-25C4-3C5B-6098-CF146E29938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329990" y="5256000"/>
            <a:ext cx="553202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de-DE" sz="1000" b="0" i="0" dirty="0">
                <a:solidFill>
                  <a:schemeClr val="bg1"/>
                </a:solidFill>
                <a:latin typeface="Nunito Light" pitchFamily="2" charset="77"/>
              </a:rPr>
              <a:t>Copyright</a:t>
            </a:r>
          </a:p>
          <a:p>
            <a:pPr algn="ctr">
              <a:spcBef>
                <a:spcPts val="800"/>
              </a:spcBef>
            </a:pP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The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contents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of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this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presentation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are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protected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by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copyright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and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remain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the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exclusive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property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of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WUM Brand Spaces. </a:t>
            </a:r>
            <a:b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</a:b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The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use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of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the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contents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or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the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passing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on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to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third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parties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and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dissemination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of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information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and/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or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data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, in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particular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b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</a:b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design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features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,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images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,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texts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etc.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is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only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permitted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after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consultation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with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WUM Brand Spaces.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we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reserve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all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rights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to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the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features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and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findings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originating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from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us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, in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particular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in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the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event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of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the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application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,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realisation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,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granting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or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registration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of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utility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or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 design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patents</a:t>
            </a: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.</a:t>
            </a:r>
          </a:p>
          <a:p>
            <a:pPr algn="ctr">
              <a:spcBef>
                <a:spcPts val="800"/>
              </a:spcBef>
            </a:pPr>
            <a:r>
              <a:rPr lang="de-DE" sz="800" b="0" i="0" dirty="0">
                <a:solidFill>
                  <a:schemeClr val="bg1"/>
                </a:solidFill>
                <a:latin typeface="Nunito Light" pitchFamily="2" charset="77"/>
              </a:rPr>
              <a:t>© WUM Brand Spaces GmbH &amp; </a:t>
            </a:r>
            <a:r>
              <a:rPr lang="de-DE" sz="800" b="0" i="0" dirty="0" err="1">
                <a:solidFill>
                  <a:schemeClr val="bg1"/>
                </a:solidFill>
                <a:latin typeface="Nunito Light" pitchFamily="2" charset="77"/>
              </a:rPr>
              <a:t>Co.KG</a:t>
            </a:r>
            <a:endParaRPr lang="de-DE" sz="800" b="0" i="0" dirty="0">
              <a:solidFill>
                <a:schemeClr val="bg1"/>
              </a:solidFill>
              <a:latin typeface="Nunit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78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669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CFF08B2-35C7-D84E-85FF-D70E06A3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6000"/>
            <a:ext cx="50400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CC6B614-B387-CA48-8306-027B9188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36000"/>
            <a:ext cx="8382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89CF242-B335-4E3D-E448-440A6E0F7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3427" y="1844801"/>
            <a:ext cx="3840481" cy="2501475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Nunito" pitchFamily="2" charset="77"/>
              </a:defRPr>
            </a:lvl2pPr>
            <a:lvl3pPr marL="91440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Nunito" pitchFamily="2" charset="77"/>
              </a:defRPr>
            </a:lvl3pPr>
            <a:lvl4pPr marL="137160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Nunito" pitchFamily="2" charset="77"/>
              </a:defRPr>
            </a:lvl4pPr>
            <a:lvl5pPr marL="182880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Nunito" pitchFamily="2" charset="77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29F7FA-88E5-EE1C-06E5-F1D0DDD6C868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698017" y="2559604"/>
            <a:ext cx="1071870" cy="107187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innerShdw blurRad="254000" dir="13500000">
              <a:prstClr val="black">
                <a:alpha val="20000"/>
              </a:prstClr>
            </a:innerShdw>
          </a:effectLst>
        </p:spPr>
        <p:txBody>
          <a:bodyPr lIns="0" tIns="0" rIns="0" b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on </a:t>
            </a:r>
            <a:r>
              <a:rPr lang="de-DE" dirty="0" err="1"/>
              <a:t>icon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71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CFF08B2-35C7-D84E-85FF-D70E06A3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6000"/>
            <a:ext cx="5040086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CC6B614-B387-CA48-8306-027B9188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36000"/>
            <a:ext cx="8382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89CF242-B335-4E3D-E448-440A6E0F7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2389" y="1844801"/>
            <a:ext cx="3840481" cy="2501475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solidFill>
                  <a:schemeClr val="tx1"/>
                </a:solidFill>
                <a:latin typeface="Nunito Light" pitchFamily="2" charset="77"/>
              </a:defRPr>
            </a:lvl1pPr>
            <a:lvl2pPr marL="45720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Nunito" pitchFamily="2" charset="77"/>
              </a:defRPr>
            </a:lvl2pPr>
            <a:lvl3pPr marL="91440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Nunito" pitchFamily="2" charset="77"/>
              </a:defRPr>
            </a:lvl3pPr>
            <a:lvl4pPr marL="137160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Nunito" pitchFamily="2" charset="77"/>
              </a:defRPr>
            </a:lvl4pPr>
            <a:lvl5pPr marL="182880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Nunito" pitchFamily="2" charset="77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29F7FA-88E5-EE1C-06E5-F1D0DDD6C868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419261" y="2559604"/>
            <a:ext cx="1071870" cy="107187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innerShdw blurRad="254000" dir="13500000">
              <a:prstClr val="black">
                <a:alpha val="20000"/>
              </a:prstClr>
            </a:innerShdw>
          </a:effectLst>
        </p:spPr>
        <p:txBody>
          <a:bodyPr lIns="0" tIns="0" rIns="0" b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on </a:t>
            </a:r>
            <a:r>
              <a:rPr lang="de-DE" dirty="0" err="1"/>
              <a:t>icon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41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D3B6-ED57-6A41-9BA6-334308CFF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8"/>
            <a:ext cx="10515600" cy="4221501"/>
          </a:xfrm>
        </p:spPr>
        <p:txBody>
          <a:bodyPr/>
          <a:lstStyle>
            <a:lvl1pPr marL="1800" indent="0">
              <a:spcBef>
                <a:spcPts val="100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93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Standar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BE30-9989-0649-832B-0C72F3B8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D3B6-ED57-6A41-9BA6-334308CFF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8"/>
            <a:ext cx="10515600" cy="4221501"/>
          </a:xfrm>
        </p:spPr>
        <p:txBody>
          <a:bodyPr/>
          <a:lstStyle>
            <a:lvl1pPr marL="230400">
              <a:spcBef>
                <a:spcPts val="10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56AC-1494-0148-9F2E-95906A5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FD4D-2C2E-334A-8D8F-6C397647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35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riss-Legen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EAB0A-4E4B-F943-8FB6-698037561F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90688"/>
            <a:ext cx="3932237" cy="4178300"/>
          </a:xfrm>
        </p:spPr>
        <p:txBody>
          <a:bodyPr rIns="0" bIns="0">
            <a:normAutofit/>
          </a:bodyPr>
          <a:lstStyle>
            <a:lvl1pPr marL="198000" indent="-198000">
              <a:lnSpc>
                <a:spcPct val="100000"/>
              </a:lnSpc>
              <a:buClr>
                <a:schemeClr val="accent4"/>
              </a:buClr>
              <a:buFont typeface="+mj-lt"/>
              <a:buAutoNum type="arabicPeriod"/>
              <a:defRPr sz="1600" b="1" i="0" baseline="0">
                <a:latin typeface="Nunito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2161-5867-E543-B401-DA4E0625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1314B-C530-984C-83F4-F0AE8BEF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E576D1-A3F4-2446-ABCA-9EA255C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2237" cy="1325563"/>
          </a:xfrm>
        </p:spPr>
        <p:txBody>
          <a:bodyPr tIns="46800" rIns="0">
            <a:normAutofit/>
          </a:bodyPr>
          <a:lstStyle/>
          <a:p>
            <a:r>
              <a:rPr lang="de-DE" dirty="0"/>
              <a:t>Floor plan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0F3254-2793-3347-AE2C-7C9672E3046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1030514"/>
            <a:ext cx="6172200" cy="48456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1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riss-Legen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EAB0A-4E4B-F943-8FB6-698037561F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90688"/>
            <a:ext cx="3240000" cy="4178300"/>
          </a:xfrm>
        </p:spPr>
        <p:txBody>
          <a:bodyPr tIns="46800" rIns="0" bIns="0">
            <a:normAutofit/>
          </a:bodyPr>
          <a:lstStyle>
            <a:lvl1pPr marL="198000" indent="-1980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  <a:tabLst/>
              <a:defRPr sz="1600" b="1" i="0" baseline="0">
                <a:latin typeface="Nunito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2161-5867-E543-B401-DA4E0625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1314B-C530-984C-83F4-F0AE8BEF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E576D1-A3F4-2446-ABCA-9EA255C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240000" cy="1325563"/>
          </a:xfrm>
        </p:spPr>
        <p:txBody>
          <a:bodyPr tIns="46800" rIns="0">
            <a:normAutofit/>
          </a:bodyPr>
          <a:lstStyle/>
          <a:p>
            <a:r>
              <a:rPr lang="de-DE" dirty="0"/>
              <a:t>Floor plan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0F3254-2793-3347-AE2C-7C9672E3046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37167" y="1023258"/>
            <a:ext cx="7238896" cy="484573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2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riss-Legen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EAB0A-4E4B-F943-8FB6-698037561F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90688"/>
            <a:ext cx="2520000" cy="4178300"/>
          </a:xfrm>
        </p:spPr>
        <p:txBody>
          <a:bodyPr tIns="46800" rIns="0" bIns="46800">
            <a:normAutofit/>
          </a:bodyPr>
          <a:lstStyle>
            <a:lvl1pPr marL="198000" indent="-1980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  <a:tabLst/>
              <a:defRPr sz="1600" b="1" i="0" baseline="0">
                <a:latin typeface="Nunito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2161-5867-E543-B401-DA4E0625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1314B-C530-984C-83F4-F0AE8BEF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EB583-DD48-4B4E-8156-D35E9111582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E576D1-A3F4-2446-ABCA-9EA255C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2520000" cy="1325563"/>
          </a:xfrm>
        </p:spPr>
        <p:txBody>
          <a:bodyPr rIns="0" bIns="46800">
            <a:normAutofit/>
          </a:bodyPr>
          <a:lstStyle/>
          <a:p>
            <a:r>
              <a:rPr lang="de-DE" dirty="0"/>
              <a:t>Floor plan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0F3254-2793-3347-AE2C-7C9672E3046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7580" y="1023258"/>
            <a:ext cx="7968483" cy="48456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</a:t>
            </a:r>
            <a:r>
              <a:rPr lang="de-DE" dirty="0" err="1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5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20D33-A3F1-F94F-99EF-3C5450EA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600"/>
            <a:ext cx="10515600" cy="1325563"/>
          </a:xfrm>
          <a:prstGeom prst="rect">
            <a:avLst/>
          </a:prstGeom>
        </p:spPr>
        <p:txBody>
          <a:bodyPr vert="horz" lIns="0" tIns="45720" rIns="90000" bIns="45720" rtlCol="0" anchor="ctr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AC65D-C295-7846-A2B3-C33E79F21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221501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CF326-3320-3642-95B6-394363530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6000"/>
            <a:ext cx="5040086" cy="365125"/>
          </a:xfrm>
          <a:prstGeom prst="rect">
            <a:avLst/>
          </a:prstGeom>
        </p:spPr>
        <p:txBody>
          <a:bodyPr vert="horz" lIns="0" tIns="45720" rIns="90000" bIns="45720" rtlCol="0" anchor="t" anchorCtr="0"/>
          <a:lstStyle>
            <a:lvl1pPr algn="l">
              <a:defRPr sz="700" b="0" i="0" baseline="0">
                <a:solidFill>
                  <a:schemeClr val="tx1"/>
                </a:solidFill>
                <a:latin typeface="Nunito Light" pitchFamily="2" charset="77"/>
              </a:defRPr>
            </a:lvl1pPr>
          </a:lstStyle>
          <a:p>
            <a:r>
              <a:rPr lang="en-US" dirty="0"/>
              <a:t>/ Exposé E01  Trade fair stand  Customer  Trade fair  Year  V01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BF722-E6CF-E741-A480-6C27D7646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600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700" b="0" i="0" baseline="0">
                <a:solidFill>
                  <a:schemeClr val="tx1"/>
                </a:solidFill>
                <a:latin typeface="Nunito Light" pitchFamily="2" charset="77"/>
              </a:defRPr>
            </a:lvl1pPr>
          </a:lstStyle>
          <a:p>
            <a:fld id="{44EEB583-DD48-4B4E-8156-D35E911158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0FFD8FE9-1096-5C75-7484-DAE32FE9E518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373248" y="6137583"/>
            <a:ext cx="338400" cy="5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89" r:id="rId3"/>
    <p:sldLayoutId id="2147483651" r:id="rId4"/>
    <p:sldLayoutId id="2147483704" r:id="rId5"/>
    <p:sldLayoutId id="2147483650" r:id="rId6"/>
    <p:sldLayoutId id="2147483656" r:id="rId7"/>
    <p:sldLayoutId id="2147483678" r:id="rId8"/>
    <p:sldLayoutId id="2147483688" r:id="rId9"/>
    <p:sldLayoutId id="2147483694" r:id="rId10"/>
    <p:sldLayoutId id="2147483702" r:id="rId11"/>
    <p:sldLayoutId id="2147483695" r:id="rId12"/>
    <p:sldLayoutId id="2147483703" r:id="rId13"/>
    <p:sldLayoutId id="2147483693" r:id="rId14"/>
    <p:sldLayoutId id="2147483682" r:id="rId15"/>
    <p:sldLayoutId id="2147483698" r:id="rId16"/>
    <p:sldLayoutId id="2147483686" r:id="rId17"/>
    <p:sldLayoutId id="2147483684" r:id="rId18"/>
    <p:sldLayoutId id="2147483687" r:id="rId19"/>
    <p:sldLayoutId id="2147483685" r:id="rId20"/>
    <p:sldLayoutId id="2147483661" r:id="rId21"/>
    <p:sldLayoutId id="2147483683" r:id="rId22"/>
    <p:sldLayoutId id="2147483705" r:id="rId23"/>
    <p:sldLayoutId id="2147483652" r:id="rId24"/>
    <p:sldLayoutId id="2147483653" r:id="rId25"/>
    <p:sldLayoutId id="2147483701" r:id="rId26"/>
    <p:sldLayoutId id="2147483700" r:id="rId27"/>
    <p:sldLayoutId id="2147483665" r:id="rId28"/>
    <p:sldLayoutId id="2147483666" r:id="rId29"/>
    <p:sldLayoutId id="2147483696" r:id="rId30"/>
    <p:sldLayoutId id="2147483664" r:id="rId31"/>
    <p:sldLayoutId id="2147483663" r:id="rId32"/>
    <p:sldLayoutId id="2147483667" r:id="rId33"/>
    <p:sldLayoutId id="2147483662" r:id="rId34"/>
    <p:sldLayoutId id="2147483673" r:id="rId35"/>
    <p:sldLayoutId id="2147483654" r:id="rId36"/>
    <p:sldLayoutId id="2147483706" r:id="rId37"/>
    <p:sldLayoutId id="2147483655" r:id="rId38"/>
    <p:sldLayoutId id="2147483697" r:id="rId39"/>
    <p:sldLayoutId id="2147483672" r:id="rId40"/>
    <p:sldLayoutId id="2147483691" r:id="rId41"/>
    <p:sldLayoutId id="2147483692" r:id="rId42"/>
    <p:sldLayoutId id="2147483669" r:id="rId43"/>
    <p:sldLayoutId id="2147483699" r:id="rId44"/>
    <p:sldLayoutId id="2147483670" r:id="rId45"/>
    <p:sldLayoutId id="2147483674" r:id="rId46"/>
    <p:sldLayoutId id="2147483675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baseline="0">
          <a:solidFill>
            <a:schemeClr val="tx1"/>
          </a:solidFill>
          <a:latin typeface="Nunito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Nunito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Nunito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Nunito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Nunito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Nunito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9" Type="http://schemas.openxmlformats.org/officeDocument/2006/relationships/image" Target="../media/image41.svg"/><Relationship Id="rId21" Type="http://schemas.openxmlformats.org/officeDocument/2006/relationships/image" Target="../media/image24.png"/><Relationship Id="rId34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5.svg"/><Relationship Id="rId38" Type="http://schemas.openxmlformats.org/officeDocument/2006/relationships/image" Target="../media/image40.png"/><Relationship Id="rId2" Type="http://schemas.openxmlformats.org/officeDocument/2006/relationships/slide" Target="slide4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32" Type="http://schemas.openxmlformats.org/officeDocument/2006/relationships/image" Target="../media/image34.png"/><Relationship Id="rId37" Type="http://schemas.openxmlformats.org/officeDocument/2006/relationships/image" Target="../media/image39.sv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36" Type="http://schemas.openxmlformats.org/officeDocument/2006/relationships/image" Target="../media/image3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31" Type="http://schemas.openxmlformats.org/officeDocument/2006/relationships/slide" Target="slide3.xml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30.png"/><Relationship Id="rId30" Type="http://schemas.openxmlformats.org/officeDocument/2006/relationships/image" Target="../media/image33.svg"/><Relationship Id="rId35" Type="http://schemas.openxmlformats.org/officeDocument/2006/relationships/image" Target="../media/image37.svg"/><Relationship Id="rId8" Type="http://schemas.openxmlformats.org/officeDocument/2006/relationships/image" Target="../media/image11.sv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26" Type="http://schemas.openxmlformats.org/officeDocument/2006/relationships/image" Target="../media/image63.svg"/><Relationship Id="rId39" Type="http://schemas.openxmlformats.org/officeDocument/2006/relationships/image" Target="../media/image73.svg"/><Relationship Id="rId21" Type="http://schemas.openxmlformats.org/officeDocument/2006/relationships/image" Target="../media/image58.png"/><Relationship Id="rId34" Type="http://schemas.openxmlformats.org/officeDocument/2006/relationships/image" Target="../media/image68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35.svg"/><Relationship Id="rId38" Type="http://schemas.openxmlformats.org/officeDocument/2006/relationships/image" Target="../media/image72.png"/><Relationship Id="rId2" Type="http://schemas.openxmlformats.org/officeDocument/2006/relationships/slide" Target="slide4.xml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24" Type="http://schemas.openxmlformats.org/officeDocument/2006/relationships/image" Target="../media/image61.svg"/><Relationship Id="rId32" Type="http://schemas.openxmlformats.org/officeDocument/2006/relationships/image" Target="../media/image34.png"/><Relationship Id="rId37" Type="http://schemas.openxmlformats.org/officeDocument/2006/relationships/image" Target="../media/image71.sv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svg"/><Relationship Id="rId36" Type="http://schemas.openxmlformats.org/officeDocument/2006/relationships/image" Target="../media/image70.pn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31" Type="http://schemas.openxmlformats.org/officeDocument/2006/relationships/slide" Target="slide3.xml"/><Relationship Id="rId4" Type="http://schemas.openxmlformats.org/officeDocument/2006/relationships/image" Target="../media/image7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Relationship Id="rId22" Type="http://schemas.openxmlformats.org/officeDocument/2006/relationships/image" Target="../media/image59.svg"/><Relationship Id="rId27" Type="http://schemas.openxmlformats.org/officeDocument/2006/relationships/image" Target="../media/image64.png"/><Relationship Id="rId30" Type="http://schemas.openxmlformats.org/officeDocument/2006/relationships/image" Target="../media/image67.svg"/><Relationship Id="rId35" Type="http://schemas.openxmlformats.org/officeDocument/2006/relationships/image" Target="../media/image69.svg"/><Relationship Id="rId8" Type="http://schemas.openxmlformats.org/officeDocument/2006/relationships/image" Target="../media/image45.sv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521DC-5A88-6255-B06B-4A66BB374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0249371-2F95-F310-06CF-D51A50AE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759" t="84387"/>
          <a:stretch>
            <a:fillRect/>
          </a:stretch>
        </p:blipFill>
        <p:spPr>
          <a:xfrm>
            <a:off x="5372098" y="4031673"/>
            <a:ext cx="3098801" cy="2736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9CC8AE2-6616-2F5E-D1FB-47CBE3745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741" b="15613"/>
          <a:stretch>
            <a:fillRect/>
          </a:stretch>
        </p:blipFill>
        <p:spPr>
          <a:xfrm>
            <a:off x="3721100" y="2552700"/>
            <a:ext cx="1484745" cy="147897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DBE2A02-9E15-C5A3-3B71-6F71A0E1D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759" b="62451"/>
          <a:stretch>
            <a:fillRect/>
          </a:stretch>
        </p:blipFill>
        <p:spPr>
          <a:xfrm>
            <a:off x="5372100" y="2552700"/>
            <a:ext cx="3098800" cy="6580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5FF7D67-3016-39C7-4F6D-C83B968E3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759" t="37549" b="15612"/>
          <a:stretch>
            <a:fillRect/>
          </a:stretch>
        </p:blipFill>
        <p:spPr>
          <a:xfrm>
            <a:off x="5372100" y="3210790"/>
            <a:ext cx="3098800" cy="8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9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CD75F-F32A-5817-03C9-1CA58CEA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553826A-4904-C642-4091-807011430372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A7BFDC8-5C88-C7EC-153D-40E7814257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9DA592-4CDA-490C-035B-E2FC0420E8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4F787-1C64-B820-5FDF-504A7D638F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BF4947-630B-1ECB-47B3-0B9D10E8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3D </a:t>
            </a:r>
            <a:r>
              <a:rPr lang="de-DE" dirty="0" err="1"/>
              <a:t>view</a:t>
            </a:r>
            <a:r>
              <a:rPr lang="de-DE" dirty="0"/>
              <a:t> (light 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4FBDAD21-BECD-9384-42B5-BBB0A013AF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625840" y="3026860"/>
            <a:ext cx="1062960" cy="0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263F69BC-51C5-5EF1-131C-2BE912EE81F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503200" y="3026860"/>
            <a:ext cx="1213394" cy="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oval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BCA7B0A-5879-1E57-BFF9-D040EAB1C42B}"/>
              </a:ext>
            </a:extLst>
          </p:cNvPr>
          <p:cNvSpPr txBox="1"/>
          <p:nvPr/>
        </p:nvSpPr>
        <p:spPr>
          <a:xfrm>
            <a:off x="9688800" y="2794937"/>
            <a:ext cx="2059200" cy="463846"/>
          </a:xfrm>
          <a:prstGeom prst="rect">
            <a:avLst/>
          </a:prstGeom>
          <a:solidFill>
            <a:schemeClr val="bg1"/>
          </a:solidFill>
        </p:spPr>
        <p:txBody>
          <a:bodyPr wrap="square" tIns="46800" bIns="46800" rtlCol="0" anchor="ctr">
            <a:spAutoFit/>
          </a:bodyPr>
          <a:lstStyle/>
          <a:p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accent4"/>
              </a:solidFill>
              <a:latin typeface="Nunito Light" pitchFamily="2" charset="77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0584F5B-CA70-7C19-F07F-8A68FEE0B0B5}"/>
              </a:ext>
            </a:extLst>
          </p:cNvPr>
          <p:cNvSpPr txBox="1"/>
          <p:nvPr/>
        </p:nvSpPr>
        <p:spPr>
          <a:xfrm>
            <a:off x="444000" y="2794937"/>
            <a:ext cx="2059200" cy="463846"/>
          </a:xfrm>
          <a:prstGeom prst="rect">
            <a:avLst/>
          </a:prstGeom>
          <a:solidFill>
            <a:schemeClr val="bg1"/>
          </a:solidFill>
        </p:spPr>
        <p:txBody>
          <a:bodyPr wrap="square" tIns="46800" bIns="46800" rtlCol="0" anchor="ctr">
            <a:spAutoFit/>
          </a:bodyPr>
          <a:lstStyle/>
          <a:p>
            <a:pPr algn="r"/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accent4"/>
              </a:solidFill>
              <a:latin typeface="Nunito Light" pitchFamily="2" charset="77"/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5348F942-AEA2-FE8E-BE4B-BEAF37B0AF7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625840" y="3773481"/>
            <a:ext cx="1062960" cy="0"/>
          </a:xfrm>
          <a:prstGeom prst="line">
            <a:avLst/>
          </a:prstGeom>
          <a:ln>
            <a:solidFill>
              <a:schemeClr val="accent5"/>
            </a:solidFill>
            <a:headEnd type="oval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777A70D6-9D5B-F2F5-6EDC-3C3CF79633C8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503200" y="3773481"/>
            <a:ext cx="1213394" cy="0"/>
          </a:xfrm>
          <a:prstGeom prst="line">
            <a:avLst/>
          </a:prstGeom>
          <a:ln>
            <a:solidFill>
              <a:schemeClr val="accent5"/>
            </a:solidFill>
            <a:headEnd type="none"/>
            <a:tailEnd type="oval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89BA60A4-DE7F-323E-A636-6B79D40637BF}"/>
              </a:ext>
            </a:extLst>
          </p:cNvPr>
          <p:cNvSpPr txBox="1"/>
          <p:nvPr/>
        </p:nvSpPr>
        <p:spPr>
          <a:xfrm>
            <a:off x="9688800" y="3541558"/>
            <a:ext cx="2059200" cy="463846"/>
          </a:xfrm>
          <a:prstGeom prst="rect">
            <a:avLst/>
          </a:prstGeom>
          <a:solidFill>
            <a:schemeClr val="bg1"/>
          </a:solidFill>
        </p:spPr>
        <p:txBody>
          <a:bodyPr wrap="square" tIns="46800" bIns="46800" rtlCol="0" anchor="ctr">
            <a:spAutoFit/>
          </a:bodyPr>
          <a:lstStyle/>
          <a:p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accent5"/>
              </a:solidFill>
              <a:latin typeface="Nunito Light" pitchFamily="2" charset="77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00D9892-CA8B-DC4B-658A-65B0D466CA03}"/>
              </a:ext>
            </a:extLst>
          </p:cNvPr>
          <p:cNvSpPr txBox="1"/>
          <p:nvPr/>
        </p:nvSpPr>
        <p:spPr>
          <a:xfrm>
            <a:off x="444000" y="3541558"/>
            <a:ext cx="2059200" cy="463846"/>
          </a:xfrm>
          <a:prstGeom prst="rect">
            <a:avLst/>
          </a:prstGeom>
          <a:solidFill>
            <a:schemeClr val="bg1"/>
          </a:solidFill>
        </p:spPr>
        <p:txBody>
          <a:bodyPr wrap="square" tIns="46800" bIns="46800" rtlCol="0" anchor="ctr">
            <a:spAutoFit/>
          </a:bodyPr>
          <a:lstStyle/>
          <a:p>
            <a:pPr algn="r"/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accent5"/>
              </a:solidFill>
              <a:latin typeface="Nunito Light" pitchFamily="2" charset="77"/>
            </a:endParaRPr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9F2EC22D-4B4B-C87E-845C-F1D759B882F7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8625840" y="4535981"/>
            <a:ext cx="1062960" cy="0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23286DF8-2D0C-898D-7DB4-B311337E7592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2503200" y="4535981"/>
            <a:ext cx="1213394" cy="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oval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9B012EA2-5B9F-CE7A-7A25-828629BBA37B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8625840" y="2274228"/>
            <a:ext cx="1062960" cy="0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A56D9D56-0FD0-2E71-9082-9454ECDFADD2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2503200" y="2274228"/>
            <a:ext cx="1213394" cy="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oval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BCA7213A-6E4F-3A7D-E269-31943CBC569A}"/>
              </a:ext>
            </a:extLst>
          </p:cNvPr>
          <p:cNvSpPr txBox="1"/>
          <p:nvPr/>
        </p:nvSpPr>
        <p:spPr>
          <a:xfrm>
            <a:off x="9688800" y="2042305"/>
            <a:ext cx="2059200" cy="463846"/>
          </a:xfrm>
          <a:prstGeom prst="rect">
            <a:avLst/>
          </a:prstGeom>
          <a:noFill/>
        </p:spPr>
        <p:txBody>
          <a:bodyPr wrap="square" tIns="46800" bIns="46800" rtlCol="0" anchor="ctr">
            <a:spAutoFit/>
          </a:bodyPr>
          <a:lstStyle/>
          <a:p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accent4"/>
              </a:solidFill>
              <a:latin typeface="Nunito Light" pitchFamily="2" charset="77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A1C9AEE-09A7-A046-EE8F-180C0694D26D}"/>
              </a:ext>
            </a:extLst>
          </p:cNvPr>
          <p:cNvSpPr txBox="1"/>
          <p:nvPr/>
        </p:nvSpPr>
        <p:spPr>
          <a:xfrm>
            <a:off x="444000" y="2042305"/>
            <a:ext cx="2059200" cy="463846"/>
          </a:xfrm>
          <a:prstGeom prst="rect">
            <a:avLst/>
          </a:prstGeom>
          <a:noFill/>
        </p:spPr>
        <p:txBody>
          <a:bodyPr wrap="square" tIns="46800" bIns="46800" rtlCol="0" anchor="ctr">
            <a:spAutoFit/>
          </a:bodyPr>
          <a:lstStyle/>
          <a:p>
            <a:pPr algn="r"/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accent4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4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accent4"/>
              </a:solidFill>
              <a:latin typeface="Nunito Light" pitchFamily="2" charset="77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8CA1D7F-777D-05DB-D68E-B812744C2AD9}"/>
              </a:ext>
            </a:extLst>
          </p:cNvPr>
          <p:cNvSpPr txBox="1"/>
          <p:nvPr/>
        </p:nvSpPr>
        <p:spPr>
          <a:xfrm>
            <a:off x="444000" y="4304058"/>
            <a:ext cx="2059200" cy="463846"/>
          </a:xfrm>
          <a:prstGeom prst="rect">
            <a:avLst/>
          </a:prstGeom>
          <a:solidFill>
            <a:schemeClr val="accent3"/>
          </a:solidFill>
        </p:spPr>
        <p:txBody>
          <a:bodyPr wrap="square" tIns="46800" bIns="46800" rtlCol="0" anchor="ctr">
            <a:spAutoFit/>
          </a:bodyPr>
          <a:lstStyle/>
          <a:p>
            <a:pPr algn="r"/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bg1"/>
              </a:solidFill>
              <a:latin typeface="Nunito Light" pitchFamily="2" charset="77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7663BE7-A37D-AFC2-D579-EBDC9AA882FD}"/>
              </a:ext>
            </a:extLst>
          </p:cNvPr>
          <p:cNvSpPr txBox="1"/>
          <p:nvPr/>
        </p:nvSpPr>
        <p:spPr>
          <a:xfrm>
            <a:off x="9688800" y="4304058"/>
            <a:ext cx="2059200" cy="463846"/>
          </a:xfrm>
          <a:prstGeom prst="rect">
            <a:avLst/>
          </a:prstGeom>
          <a:solidFill>
            <a:schemeClr val="accent3"/>
          </a:solidFill>
        </p:spPr>
        <p:txBody>
          <a:bodyPr wrap="square" tIns="46800" bIns="46800" rtlCol="0" anchor="ctr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bg1"/>
              </a:solidFill>
              <a:latin typeface="Nunit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64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AD1CB-A754-9D85-6B27-33AB50BDB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C2532C7C-1758-84F9-8E93-FE248E9C0E65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27E34DDB-0F07-0448-1AD1-748EBB6E02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D62A31-5A33-FB75-733D-7F90B3CAE9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95540E-7CD9-5276-8191-341440A4E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256479-DC2A-CBE1-04D3-30EF397B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3D </a:t>
            </a:r>
            <a:r>
              <a:rPr lang="de-DE" dirty="0" err="1"/>
              <a:t>view</a:t>
            </a:r>
            <a:r>
              <a:rPr lang="de-DE" dirty="0"/>
              <a:t> (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7B7F013C-8627-5B9D-FE2B-29BE2CEB25A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625840" y="3026860"/>
            <a:ext cx="106296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  <a:effectLst>
            <a:glow rad="127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62FCC0F2-B087-B327-975F-0F137B70F98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503200" y="3026860"/>
            <a:ext cx="1213394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oval"/>
          </a:ln>
          <a:effectLst>
            <a:glow rad="127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F519FCC0-217F-A71A-42D9-2D1420926B25}"/>
              </a:ext>
            </a:extLst>
          </p:cNvPr>
          <p:cNvSpPr txBox="1"/>
          <p:nvPr/>
        </p:nvSpPr>
        <p:spPr>
          <a:xfrm>
            <a:off x="9688800" y="2794937"/>
            <a:ext cx="2059200" cy="463846"/>
          </a:xfrm>
          <a:prstGeom prst="rect">
            <a:avLst/>
          </a:prstGeom>
          <a:solidFill>
            <a:schemeClr val="accent3"/>
          </a:solidFill>
        </p:spPr>
        <p:txBody>
          <a:bodyPr wrap="square" tIns="46800" bIns="46800" rtlCol="0" anchor="ctr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bg1"/>
              </a:solidFill>
              <a:latin typeface="Nunito Light" pitchFamily="2" charset="77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798835-E442-35B9-3909-9A699BDB73F2}"/>
              </a:ext>
            </a:extLst>
          </p:cNvPr>
          <p:cNvSpPr txBox="1"/>
          <p:nvPr/>
        </p:nvSpPr>
        <p:spPr>
          <a:xfrm>
            <a:off x="444000" y="2794937"/>
            <a:ext cx="2059200" cy="463846"/>
          </a:xfrm>
          <a:prstGeom prst="rect">
            <a:avLst/>
          </a:prstGeom>
          <a:solidFill>
            <a:schemeClr val="accent3"/>
          </a:solidFill>
        </p:spPr>
        <p:txBody>
          <a:bodyPr wrap="square" tIns="46800" bIns="46800" rtlCol="0" anchor="ctr">
            <a:spAutoFit/>
          </a:bodyPr>
          <a:lstStyle/>
          <a:p>
            <a:pPr algn="r"/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bg1"/>
              </a:solidFill>
              <a:latin typeface="Nunito Light" pitchFamily="2" charset="77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BAF58DB-49D0-686F-F495-FD34F435703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625840" y="3773481"/>
            <a:ext cx="1062960" cy="0"/>
          </a:xfrm>
          <a:prstGeom prst="line">
            <a:avLst/>
          </a:prstGeom>
          <a:ln>
            <a:solidFill>
              <a:schemeClr val="accent5"/>
            </a:solidFill>
            <a:headEnd type="oval"/>
          </a:ln>
          <a:effectLst>
            <a:glow rad="127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BAACF0DA-D62A-5E5D-13BE-5081D805787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503200" y="3773481"/>
            <a:ext cx="1213394" cy="0"/>
          </a:xfrm>
          <a:prstGeom prst="line">
            <a:avLst/>
          </a:prstGeom>
          <a:ln>
            <a:solidFill>
              <a:schemeClr val="accent5"/>
            </a:solidFill>
            <a:headEnd type="none"/>
            <a:tailEnd type="oval"/>
          </a:ln>
          <a:effectLst>
            <a:glow rad="127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6FD3DE7-316B-D747-CF9F-508F6E460009}"/>
              </a:ext>
            </a:extLst>
          </p:cNvPr>
          <p:cNvSpPr txBox="1"/>
          <p:nvPr/>
        </p:nvSpPr>
        <p:spPr>
          <a:xfrm>
            <a:off x="9688800" y="3541558"/>
            <a:ext cx="2059200" cy="463846"/>
          </a:xfrm>
          <a:prstGeom prst="rect">
            <a:avLst/>
          </a:prstGeom>
          <a:solidFill>
            <a:schemeClr val="bg1"/>
          </a:solidFill>
        </p:spPr>
        <p:txBody>
          <a:bodyPr wrap="square" tIns="46800" bIns="46800" rtlCol="0" anchor="ctr">
            <a:spAutoFit/>
          </a:bodyPr>
          <a:lstStyle/>
          <a:p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accent5"/>
              </a:solidFill>
              <a:latin typeface="Nunito Light" pitchFamily="2" charset="77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68D2248-1C3E-17D5-8296-5C64731A7867}"/>
              </a:ext>
            </a:extLst>
          </p:cNvPr>
          <p:cNvSpPr txBox="1"/>
          <p:nvPr/>
        </p:nvSpPr>
        <p:spPr>
          <a:xfrm>
            <a:off x="444000" y="3541558"/>
            <a:ext cx="2059200" cy="463846"/>
          </a:xfrm>
          <a:prstGeom prst="rect">
            <a:avLst/>
          </a:prstGeom>
          <a:solidFill>
            <a:schemeClr val="bg1"/>
          </a:solidFill>
        </p:spPr>
        <p:txBody>
          <a:bodyPr wrap="square" tIns="46800" bIns="46800" rtlCol="0" anchor="ctr">
            <a:spAutoFit/>
          </a:bodyPr>
          <a:lstStyle/>
          <a:p>
            <a:pPr algn="r"/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accent5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5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accent5"/>
              </a:solidFill>
              <a:latin typeface="Nunito Light" pitchFamily="2" charset="77"/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1D79DCED-F6BA-A3DA-1759-447A4865ABA1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8625840" y="2274228"/>
            <a:ext cx="106296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  <a:effectLst>
            <a:glow rad="127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F58F9A30-1054-2CDC-38D9-6D6F0CE13A78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503200" y="2274228"/>
            <a:ext cx="1213394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oval"/>
          </a:ln>
          <a:effectLst>
            <a:glow rad="127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0EEB1EFA-E9F1-D6A4-D106-8B7D729F8E04}"/>
              </a:ext>
            </a:extLst>
          </p:cNvPr>
          <p:cNvSpPr txBox="1"/>
          <p:nvPr/>
        </p:nvSpPr>
        <p:spPr>
          <a:xfrm>
            <a:off x="9688800" y="2042305"/>
            <a:ext cx="2059200" cy="463846"/>
          </a:xfrm>
          <a:prstGeom prst="rect">
            <a:avLst/>
          </a:prstGeom>
          <a:noFill/>
        </p:spPr>
        <p:txBody>
          <a:bodyPr wrap="square" tIns="46800" bIns="46800" rtlCol="0" anchor="ctr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bg1"/>
              </a:solidFill>
              <a:latin typeface="Nunito Light" pitchFamily="2" charset="77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1183F15-09E0-BF6F-64D2-6D1305C2AAC4}"/>
              </a:ext>
            </a:extLst>
          </p:cNvPr>
          <p:cNvSpPr txBox="1"/>
          <p:nvPr/>
        </p:nvSpPr>
        <p:spPr>
          <a:xfrm>
            <a:off x="444000" y="2042305"/>
            <a:ext cx="2059200" cy="463846"/>
          </a:xfrm>
          <a:prstGeom prst="rect">
            <a:avLst/>
          </a:prstGeom>
          <a:noFill/>
        </p:spPr>
        <p:txBody>
          <a:bodyPr wrap="square" tIns="46800" bIns="46800" rtlCol="0" anchor="ctr">
            <a:spAutoFit/>
          </a:bodyPr>
          <a:lstStyle/>
          <a:p>
            <a:pPr algn="r"/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bg1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bg1"/>
              </a:solidFill>
              <a:latin typeface="Nunito Light" pitchFamily="2" charset="77"/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888BB945-5455-4326-6016-D2C4B871106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625840" y="4535981"/>
            <a:ext cx="106296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  <a:effectLst>
            <a:glow rad="127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FED1C5D4-0D4B-6C05-376E-1455CDD57D8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503200" y="4535981"/>
            <a:ext cx="1213394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oval"/>
          </a:ln>
          <a:effectLst>
            <a:glow rad="127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3E739155-DD90-5BD8-8A3D-C19F6D784949}"/>
              </a:ext>
            </a:extLst>
          </p:cNvPr>
          <p:cNvSpPr txBox="1"/>
          <p:nvPr/>
        </p:nvSpPr>
        <p:spPr>
          <a:xfrm>
            <a:off x="444000" y="4304058"/>
            <a:ext cx="2059200" cy="463846"/>
          </a:xfrm>
          <a:prstGeom prst="rect">
            <a:avLst/>
          </a:prstGeom>
          <a:solidFill>
            <a:schemeClr val="bg1"/>
          </a:solidFill>
        </p:spPr>
        <p:txBody>
          <a:bodyPr wrap="square" tIns="46800" bIns="46800" rtlCol="0" anchor="ctr">
            <a:spAutoFit/>
          </a:bodyPr>
          <a:lstStyle/>
          <a:p>
            <a:pPr algn="r"/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accent3"/>
              </a:solidFill>
              <a:latin typeface="Nunito Light" pitchFamily="2" charset="77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2C02420-8CE1-2A97-422F-D5252247778A}"/>
              </a:ext>
            </a:extLst>
          </p:cNvPr>
          <p:cNvSpPr txBox="1"/>
          <p:nvPr/>
        </p:nvSpPr>
        <p:spPr>
          <a:xfrm>
            <a:off x="9688800" y="4304058"/>
            <a:ext cx="2059200" cy="463846"/>
          </a:xfrm>
          <a:prstGeom prst="rect">
            <a:avLst/>
          </a:prstGeom>
          <a:solidFill>
            <a:schemeClr val="bg1"/>
          </a:solidFill>
        </p:spPr>
        <p:txBody>
          <a:bodyPr wrap="square" tIns="46800" bIns="46800" rtlCol="0" anchor="ctr">
            <a:spAutoFit/>
          </a:bodyPr>
          <a:lstStyle/>
          <a:p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Lorem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ipsum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dolor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sit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amet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consectetuer</a:t>
            </a:r>
            <a:r>
              <a:rPr lang="de-DE" sz="1200" dirty="0">
                <a:solidFill>
                  <a:schemeClr val="accent3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3"/>
                </a:solidFill>
                <a:latin typeface="Nunito Light" pitchFamily="2" charset="77"/>
              </a:rPr>
              <a:t>adipiscing</a:t>
            </a:r>
            <a:endParaRPr lang="de-DE" sz="1200" dirty="0">
              <a:solidFill>
                <a:schemeClr val="accent3"/>
              </a:solidFill>
              <a:latin typeface="Nunit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34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D4895-DFB3-5EA1-07EA-6EDB4A44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A747769-9C5E-3EFC-14BA-B24CADAF520F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AC7971-0E05-8E7B-024D-E9C2016521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C985A5-269B-16C2-2EFE-C2B765DDB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5A229D0-0A0C-76D3-FDBA-E001F8B1F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8B20B25-58EC-E2DF-8E6E-93BE7AA7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Handwriting/</a:t>
            </a:r>
            <a:r>
              <a:rPr lang="de-DE" dirty="0" err="1"/>
              <a:t>arrows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F849A14-4D8A-AFFF-90E6-71FA7E61E139}"/>
              </a:ext>
            </a:extLst>
          </p:cNvPr>
          <p:cNvSpPr txBox="1"/>
          <p:nvPr/>
        </p:nvSpPr>
        <p:spPr>
          <a:xfrm rot="21000000">
            <a:off x="880745" y="2655582"/>
            <a:ext cx="1272784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Enter </a:t>
            </a:r>
            <a:r>
              <a:rPr lang="de-DE" sz="16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text</a:t>
            </a:r>
            <a:r>
              <a:rPr lang="de-DE" sz="16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here</a:t>
            </a:r>
            <a:endParaRPr lang="de-DE" sz="1600" b="1" dirty="0">
              <a:solidFill>
                <a:schemeClr val="bg1"/>
              </a:solidFill>
              <a:latin typeface="Bradley Hand ITC" panose="03070402050302030203" pitchFamily="66" charset="77"/>
              <a:ea typeface="Solitreo" pitchFamily="2" charset="-79"/>
              <a:cs typeface="Solitreo" pitchFamily="2" charset="-79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385B3AD-24A4-3A23-4009-82E570B1E995}"/>
              </a:ext>
            </a:extLst>
          </p:cNvPr>
          <p:cNvSpPr txBox="1"/>
          <p:nvPr/>
        </p:nvSpPr>
        <p:spPr>
          <a:xfrm>
            <a:off x="6187026" y="653068"/>
            <a:ext cx="926536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Enter </a:t>
            </a:r>
            <a:r>
              <a:rPr lang="de-DE" sz="16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text</a:t>
            </a:r>
            <a:r>
              <a:rPr lang="de-DE" sz="16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 </a:t>
            </a:r>
            <a:br>
              <a:rPr lang="de-DE" sz="16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</a:br>
            <a:r>
              <a:rPr lang="de-DE" sz="16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here</a:t>
            </a:r>
            <a:endParaRPr lang="de-DE" sz="1600" b="1" dirty="0">
              <a:solidFill>
                <a:schemeClr val="bg1"/>
              </a:solidFill>
              <a:latin typeface="Bradley Hand ITC" panose="03070402050302030203" pitchFamily="66" charset="77"/>
              <a:ea typeface="Solitreo" pitchFamily="2" charset="-79"/>
              <a:cs typeface="Solitreo" pitchFamily="2" charset="-79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97DAC9B-1565-108E-4341-8F7251BE7144}"/>
              </a:ext>
            </a:extLst>
          </p:cNvPr>
          <p:cNvSpPr txBox="1"/>
          <p:nvPr/>
        </p:nvSpPr>
        <p:spPr>
          <a:xfrm rot="600000">
            <a:off x="9711400" y="1500650"/>
            <a:ext cx="1272784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Enter </a:t>
            </a:r>
            <a:r>
              <a:rPr lang="de-DE" sz="16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text</a:t>
            </a:r>
            <a:r>
              <a:rPr lang="de-DE" sz="16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here</a:t>
            </a:r>
            <a:endParaRPr lang="de-DE" sz="1600" b="1" dirty="0">
              <a:solidFill>
                <a:schemeClr val="bg1"/>
              </a:solidFill>
              <a:latin typeface="Bradley Hand ITC" panose="03070402050302030203" pitchFamily="66" charset="77"/>
              <a:ea typeface="Solitreo" pitchFamily="2" charset="-79"/>
              <a:cs typeface="Solitreo" pitchFamily="2" charset="-79"/>
            </a:endParaRP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B7957DAF-80F1-DAA9-AFB0-48541468BAE0}"/>
              </a:ext>
            </a:extLst>
          </p:cNvPr>
          <p:cNvSpPr/>
          <p:nvPr/>
        </p:nvSpPr>
        <p:spPr>
          <a:xfrm rot="5955688">
            <a:off x="6265407" y="1489228"/>
            <a:ext cx="528803" cy="21335"/>
          </a:xfrm>
          <a:custGeom>
            <a:avLst/>
            <a:gdLst>
              <a:gd name="connsiteX0" fmla="*/ 0 w 640080"/>
              <a:gd name="connsiteY0" fmla="*/ 137163 h 137163"/>
              <a:gd name="connsiteX1" fmla="*/ 53340 w 640080"/>
              <a:gd name="connsiteY1" fmla="*/ 129543 h 137163"/>
              <a:gd name="connsiteX2" fmla="*/ 137160 w 640080"/>
              <a:gd name="connsiteY2" fmla="*/ 106683 h 137163"/>
              <a:gd name="connsiteX3" fmla="*/ 236220 w 640080"/>
              <a:gd name="connsiteY3" fmla="*/ 91443 h 137163"/>
              <a:gd name="connsiteX4" fmla="*/ 281940 w 640080"/>
              <a:gd name="connsiteY4" fmla="*/ 83823 h 137163"/>
              <a:gd name="connsiteX5" fmla="*/ 388620 w 640080"/>
              <a:gd name="connsiteY5" fmla="*/ 53343 h 137163"/>
              <a:gd name="connsiteX6" fmla="*/ 472440 w 640080"/>
              <a:gd name="connsiteY6" fmla="*/ 38103 h 137163"/>
              <a:gd name="connsiteX7" fmla="*/ 495300 w 640080"/>
              <a:gd name="connsiteY7" fmla="*/ 30483 h 137163"/>
              <a:gd name="connsiteX8" fmla="*/ 525780 w 640080"/>
              <a:gd name="connsiteY8" fmla="*/ 22863 h 137163"/>
              <a:gd name="connsiteX9" fmla="*/ 586740 w 640080"/>
              <a:gd name="connsiteY9" fmla="*/ 7623 h 137163"/>
              <a:gd name="connsiteX10" fmla="*/ 640080 w 640080"/>
              <a:gd name="connsiteY10" fmla="*/ 3 h 137163"/>
              <a:gd name="connsiteX0" fmla="*/ 0 w 640080"/>
              <a:gd name="connsiteY0" fmla="*/ 137163 h 137163"/>
              <a:gd name="connsiteX1" fmla="*/ 137160 w 640080"/>
              <a:gd name="connsiteY1" fmla="*/ 106683 h 137163"/>
              <a:gd name="connsiteX2" fmla="*/ 236220 w 640080"/>
              <a:gd name="connsiteY2" fmla="*/ 91443 h 137163"/>
              <a:gd name="connsiteX3" fmla="*/ 281940 w 640080"/>
              <a:gd name="connsiteY3" fmla="*/ 83823 h 137163"/>
              <a:gd name="connsiteX4" fmla="*/ 388620 w 640080"/>
              <a:gd name="connsiteY4" fmla="*/ 53343 h 137163"/>
              <a:gd name="connsiteX5" fmla="*/ 472440 w 640080"/>
              <a:gd name="connsiteY5" fmla="*/ 38103 h 137163"/>
              <a:gd name="connsiteX6" fmla="*/ 495300 w 640080"/>
              <a:gd name="connsiteY6" fmla="*/ 30483 h 137163"/>
              <a:gd name="connsiteX7" fmla="*/ 525780 w 640080"/>
              <a:gd name="connsiteY7" fmla="*/ 22863 h 137163"/>
              <a:gd name="connsiteX8" fmla="*/ 586740 w 640080"/>
              <a:gd name="connsiteY8" fmla="*/ 7623 h 137163"/>
              <a:gd name="connsiteX9" fmla="*/ 640080 w 640080"/>
              <a:gd name="connsiteY9" fmla="*/ 3 h 137163"/>
              <a:gd name="connsiteX0" fmla="*/ 0 w 640080"/>
              <a:gd name="connsiteY0" fmla="*/ 137163 h 137163"/>
              <a:gd name="connsiteX1" fmla="*/ 236220 w 640080"/>
              <a:gd name="connsiteY1" fmla="*/ 91443 h 137163"/>
              <a:gd name="connsiteX2" fmla="*/ 281940 w 640080"/>
              <a:gd name="connsiteY2" fmla="*/ 83823 h 137163"/>
              <a:gd name="connsiteX3" fmla="*/ 388620 w 640080"/>
              <a:gd name="connsiteY3" fmla="*/ 53343 h 137163"/>
              <a:gd name="connsiteX4" fmla="*/ 472440 w 640080"/>
              <a:gd name="connsiteY4" fmla="*/ 38103 h 137163"/>
              <a:gd name="connsiteX5" fmla="*/ 495300 w 640080"/>
              <a:gd name="connsiteY5" fmla="*/ 30483 h 137163"/>
              <a:gd name="connsiteX6" fmla="*/ 525780 w 640080"/>
              <a:gd name="connsiteY6" fmla="*/ 22863 h 137163"/>
              <a:gd name="connsiteX7" fmla="*/ 586740 w 640080"/>
              <a:gd name="connsiteY7" fmla="*/ 7623 h 137163"/>
              <a:gd name="connsiteX8" fmla="*/ 640080 w 640080"/>
              <a:gd name="connsiteY8" fmla="*/ 3 h 137163"/>
              <a:gd name="connsiteX0" fmla="*/ 0 w 640080"/>
              <a:gd name="connsiteY0" fmla="*/ 137163 h 137163"/>
              <a:gd name="connsiteX1" fmla="*/ 281940 w 640080"/>
              <a:gd name="connsiteY1" fmla="*/ 83823 h 137163"/>
              <a:gd name="connsiteX2" fmla="*/ 388620 w 640080"/>
              <a:gd name="connsiteY2" fmla="*/ 53343 h 137163"/>
              <a:gd name="connsiteX3" fmla="*/ 472440 w 640080"/>
              <a:gd name="connsiteY3" fmla="*/ 38103 h 137163"/>
              <a:gd name="connsiteX4" fmla="*/ 495300 w 640080"/>
              <a:gd name="connsiteY4" fmla="*/ 30483 h 137163"/>
              <a:gd name="connsiteX5" fmla="*/ 525780 w 640080"/>
              <a:gd name="connsiteY5" fmla="*/ 22863 h 137163"/>
              <a:gd name="connsiteX6" fmla="*/ 586740 w 640080"/>
              <a:gd name="connsiteY6" fmla="*/ 7623 h 137163"/>
              <a:gd name="connsiteX7" fmla="*/ 640080 w 640080"/>
              <a:gd name="connsiteY7" fmla="*/ 3 h 137163"/>
              <a:gd name="connsiteX0" fmla="*/ 0 w 640080"/>
              <a:gd name="connsiteY0" fmla="*/ 137163 h 137163"/>
              <a:gd name="connsiteX1" fmla="*/ 388620 w 640080"/>
              <a:gd name="connsiteY1" fmla="*/ 53343 h 137163"/>
              <a:gd name="connsiteX2" fmla="*/ 472440 w 640080"/>
              <a:gd name="connsiteY2" fmla="*/ 38103 h 137163"/>
              <a:gd name="connsiteX3" fmla="*/ 495300 w 640080"/>
              <a:gd name="connsiteY3" fmla="*/ 30483 h 137163"/>
              <a:gd name="connsiteX4" fmla="*/ 525780 w 640080"/>
              <a:gd name="connsiteY4" fmla="*/ 22863 h 137163"/>
              <a:gd name="connsiteX5" fmla="*/ 586740 w 640080"/>
              <a:gd name="connsiteY5" fmla="*/ 7623 h 137163"/>
              <a:gd name="connsiteX6" fmla="*/ 640080 w 640080"/>
              <a:gd name="connsiteY6" fmla="*/ 3 h 137163"/>
              <a:gd name="connsiteX0" fmla="*/ 0 w 640080"/>
              <a:gd name="connsiteY0" fmla="*/ 137163 h 137163"/>
              <a:gd name="connsiteX1" fmla="*/ 472440 w 640080"/>
              <a:gd name="connsiteY1" fmla="*/ 38103 h 137163"/>
              <a:gd name="connsiteX2" fmla="*/ 495300 w 640080"/>
              <a:gd name="connsiteY2" fmla="*/ 30483 h 137163"/>
              <a:gd name="connsiteX3" fmla="*/ 525780 w 640080"/>
              <a:gd name="connsiteY3" fmla="*/ 22863 h 137163"/>
              <a:gd name="connsiteX4" fmla="*/ 586740 w 640080"/>
              <a:gd name="connsiteY4" fmla="*/ 7623 h 137163"/>
              <a:gd name="connsiteX5" fmla="*/ 640080 w 640080"/>
              <a:gd name="connsiteY5" fmla="*/ 3 h 137163"/>
              <a:gd name="connsiteX0" fmla="*/ 0 w 640080"/>
              <a:gd name="connsiteY0" fmla="*/ 137163 h 137163"/>
              <a:gd name="connsiteX1" fmla="*/ 495300 w 640080"/>
              <a:gd name="connsiteY1" fmla="*/ 30483 h 137163"/>
              <a:gd name="connsiteX2" fmla="*/ 525780 w 640080"/>
              <a:gd name="connsiteY2" fmla="*/ 22863 h 137163"/>
              <a:gd name="connsiteX3" fmla="*/ 586740 w 640080"/>
              <a:gd name="connsiteY3" fmla="*/ 7623 h 137163"/>
              <a:gd name="connsiteX4" fmla="*/ 640080 w 640080"/>
              <a:gd name="connsiteY4" fmla="*/ 3 h 137163"/>
              <a:gd name="connsiteX0" fmla="*/ 0 w 640080"/>
              <a:gd name="connsiteY0" fmla="*/ 137163 h 137163"/>
              <a:gd name="connsiteX1" fmla="*/ 525780 w 640080"/>
              <a:gd name="connsiteY1" fmla="*/ 22863 h 137163"/>
              <a:gd name="connsiteX2" fmla="*/ 586740 w 640080"/>
              <a:gd name="connsiteY2" fmla="*/ 7623 h 137163"/>
              <a:gd name="connsiteX3" fmla="*/ 640080 w 640080"/>
              <a:gd name="connsiteY3" fmla="*/ 3 h 137163"/>
              <a:gd name="connsiteX0" fmla="*/ 0 w 640080"/>
              <a:gd name="connsiteY0" fmla="*/ 137163 h 137163"/>
              <a:gd name="connsiteX1" fmla="*/ 586740 w 640080"/>
              <a:gd name="connsiteY1" fmla="*/ 7623 h 137163"/>
              <a:gd name="connsiteX2" fmla="*/ 640080 w 640080"/>
              <a:gd name="connsiteY2" fmla="*/ 3 h 137163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528803"/>
              <a:gd name="connsiteY0" fmla="*/ 53765 h 53765"/>
              <a:gd name="connsiteX1" fmla="*/ 528803 w 528803"/>
              <a:gd name="connsiteY1" fmla="*/ 0 h 53765"/>
              <a:gd name="connsiteX0" fmla="*/ 0 w 528803"/>
              <a:gd name="connsiteY0" fmla="*/ 53765 h 55730"/>
              <a:gd name="connsiteX1" fmla="*/ 528803 w 528803"/>
              <a:gd name="connsiteY1" fmla="*/ 0 h 55730"/>
              <a:gd name="connsiteX0" fmla="*/ 0 w 528803"/>
              <a:gd name="connsiteY0" fmla="*/ 53765 h 88023"/>
              <a:gd name="connsiteX1" fmla="*/ 528803 w 528803"/>
              <a:gd name="connsiteY1" fmla="*/ 0 h 88023"/>
              <a:gd name="connsiteX0" fmla="*/ 0 w 528803"/>
              <a:gd name="connsiteY0" fmla="*/ 53765 h 79362"/>
              <a:gd name="connsiteX1" fmla="*/ 528803 w 528803"/>
              <a:gd name="connsiteY1" fmla="*/ 0 h 79362"/>
              <a:gd name="connsiteX0" fmla="*/ 0 w 528803"/>
              <a:gd name="connsiteY0" fmla="*/ 53765 h 57632"/>
              <a:gd name="connsiteX1" fmla="*/ 528803 w 528803"/>
              <a:gd name="connsiteY1" fmla="*/ 0 h 57632"/>
              <a:gd name="connsiteX0" fmla="*/ 0 w 528803"/>
              <a:gd name="connsiteY0" fmla="*/ 53765 h 64007"/>
              <a:gd name="connsiteX1" fmla="*/ 528803 w 528803"/>
              <a:gd name="connsiteY1" fmla="*/ 0 h 6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8803" h="64007">
                <a:moveTo>
                  <a:pt x="0" y="53765"/>
                </a:moveTo>
                <a:cubicBezTo>
                  <a:pt x="206115" y="76750"/>
                  <a:pt x="373715" y="61976"/>
                  <a:pt x="528803" y="0"/>
                </a:cubicBezTo>
              </a:path>
            </a:pathLst>
          </a:custGeom>
          <a:noFill/>
          <a:ln cap="rnd">
            <a:solidFill>
              <a:schemeClr val="bg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2C633750-FF71-B6C9-5BFE-BAA2B5237F15}"/>
              </a:ext>
            </a:extLst>
          </p:cNvPr>
          <p:cNvSpPr/>
          <p:nvPr/>
        </p:nvSpPr>
        <p:spPr>
          <a:xfrm>
            <a:off x="9682866" y="1868248"/>
            <a:ext cx="664926" cy="589253"/>
          </a:xfrm>
          <a:custGeom>
            <a:avLst/>
            <a:gdLst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05740 w 586740"/>
              <a:gd name="connsiteY13" fmla="*/ 502920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605574"/>
              <a:gd name="connsiteY0" fmla="*/ 0 h 557347"/>
              <a:gd name="connsiteX1" fmla="*/ 579120 w 605574"/>
              <a:gd name="connsiteY1" fmla="*/ 91440 h 557347"/>
              <a:gd name="connsiteX2" fmla="*/ 571500 w 605574"/>
              <a:gd name="connsiteY2" fmla="*/ 114300 h 557347"/>
              <a:gd name="connsiteX3" fmla="*/ 563880 w 605574"/>
              <a:gd name="connsiteY3" fmla="*/ 144780 h 557347"/>
              <a:gd name="connsiteX4" fmla="*/ 548640 w 605574"/>
              <a:gd name="connsiteY4" fmla="*/ 175260 h 557347"/>
              <a:gd name="connsiteX5" fmla="*/ 541020 w 605574"/>
              <a:gd name="connsiteY5" fmla="*/ 198120 h 557347"/>
              <a:gd name="connsiteX6" fmla="*/ 525780 w 605574"/>
              <a:gd name="connsiteY6" fmla="*/ 228600 h 557347"/>
              <a:gd name="connsiteX7" fmla="*/ 518160 w 605574"/>
              <a:gd name="connsiteY7" fmla="*/ 251460 h 557347"/>
              <a:gd name="connsiteX8" fmla="*/ 480060 w 605574"/>
              <a:gd name="connsiteY8" fmla="*/ 312420 h 557347"/>
              <a:gd name="connsiteX9" fmla="*/ 411480 w 605574"/>
              <a:gd name="connsiteY9" fmla="*/ 373380 h 557347"/>
              <a:gd name="connsiteX10" fmla="*/ 396240 w 605574"/>
              <a:gd name="connsiteY10" fmla="*/ 396240 h 557347"/>
              <a:gd name="connsiteX11" fmla="*/ 350520 w 605574"/>
              <a:gd name="connsiteY11" fmla="*/ 419100 h 557347"/>
              <a:gd name="connsiteX12" fmla="*/ 289560 w 605574"/>
              <a:gd name="connsiteY12" fmla="*/ 464820 h 557347"/>
              <a:gd name="connsiteX13" fmla="*/ 586740 w 605574"/>
              <a:gd name="connsiteY13" fmla="*/ 557064 h 557347"/>
              <a:gd name="connsiteX14" fmla="*/ 182880 w 605574"/>
              <a:gd name="connsiteY14" fmla="*/ 518160 h 557347"/>
              <a:gd name="connsiteX15" fmla="*/ 106680 w 605574"/>
              <a:gd name="connsiteY15" fmla="*/ 548640 h 557347"/>
              <a:gd name="connsiteX16" fmla="*/ 76200 w 605574"/>
              <a:gd name="connsiteY16" fmla="*/ 556260 h 557347"/>
              <a:gd name="connsiteX17" fmla="*/ 0 w 605574"/>
              <a:gd name="connsiteY17" fmla="*/ 556260 h 557347"/>
              <a:gd name="connsiteX0" fmla="*/ 586740 w 623750"/>
              <a:gd name="connsiteY0" fmla="*/ 0 h 557629"/>
              <a:gd name="connsiteX1" fmla="*/ 579120 w 623750"/>
              <a:gd name="connsiteY1" fmla="*/ 91440 h 557629"/>
              <a:gd name="connsiteX2" fmla="*/ 571500 w 623750"/>
              <a:gd name="connsiteY2" fmla="*/ 114300 h 557629"/>
              <a:gd name="connsiteX3" fmla="*/ 563880 w 623750"/>
              <a:gd name="connsiteY3" fmla="*/ 144780 h 557629"/>
              <a:gd name="connsiteX4" fmla="*/ 548640 w 623750"/>
              <a:gd name="connsiteY4" fmla="*/ 175260 h 557629"/>
              <a:gd name="connsiteX5" fmla="*/ 541020 w 623750"/>
              <a:gd name="connsiteY5" fmla="*/ 198120 h 557629"/>
              <a:gd name="connsiteX6" fmla="*/ 525780 w 623750"/>
              <a:gd name="connsiteY6" fmla="*/ 228600 h 557629"/>
              <a:gd name="connsiteX7" fmla="*/ 518160 w 623750"/>
              <a:gd name="connsiteY7" fmla="*/ 251460 h 557629"/>
              <a:gd name="connsiteX8" fmla="*/ 480060 w 623750"/>
              <a:gd name="connsiteY8" fmla="*/ 312420 h 557629"/>
              <a:gd name="connsiteX9" fmla="*/ 411480 w 623750"/>
              <a:gd name="connsiteY9" fmla="*/ 373380 h 557629"/>
              <a:gd name="connsiteX10" fmla="*/ 396240 w 623750"/>
              <a:gd name="connsiteY10" fmla="*/ 396240 h 557629"/>
              <a:gd name="connsiteX11" fmla="*/ 350520 w 623750"/>
              <a:gd name="connsiteY11" fmla="*/ 419100 h 557629"/>
              <a:gd name="connsiteX12" fmla="*/ 289560 w 623750"/>
              <a:gd name="connsiteY12" fmla="*/ 464820 h 557629"/>
              <a:gd name="connsiteX13" fmla="*/ 605574 w 623750"/>
              <a:gd name="connsiteY13" fmla="*/ 557347 h 557629"/>
              <a:gd name="connsiteX14" fmla="*/ 182880 w 623750"/>
              <a:gd name="connsiteY14" fmla="*/ 518160 h 557629"/>
              <a:gd name="connsiteX15" fmla="*/ 106680 w 623750"/>
              <a:gd name="connsiteY15" fmla="*/ 548640 h 557629"/>
              <a:gd name="connsiteX16" fmla="*/ 76200 w 623750"/>
              <a:gd name="connsiteY16" fmla="*/ 556260 h 557629"/>
              <a:gd name="connsiteX17" fmla="*/ 0 w 623750"/>
              <a:gd name="connsiteY17" fmla="*/ 556260 h 557629"/>
              <a:gd name="connsiteX0" fmla="*/ 586740 w 609551"/>
              <a:gd name="connsiteY0" fmla="*/ 0 h 558150"/>
              <a:gd name="connsiteX1" fmla="*/ 579120 w 609551"/>
              <a:gd name="connsiteY1" fmla="*/ 91440 h 558150"/>
              <a:gd name="connsiteX2" fmla="*/ 571500 w 609551"/>
              <a:gd name="connsiteY2" fmla="*/ 114300 h 558150"/>
              <a:gd name="connsiteX3" fmla="*/ 563880 w 609551"/>
              <a:gd name="connsiteY3" fmla="*/ 144780 h 558150"/>
              <a:gd name="connsiteX4" fmla="*/ 548640 w 609551"/>
              <a:gd name="connsiteY4" fmla="*/ 175260 h 558150"/>
              <a:gd name="connsiteX5" fmla="*/ 541020 w 609551"/>
              <a:gd name="connsiteY5" fmla="*/ 198120 h 558150"/>
              <a:gd name="connsiteX6" fmla="*/ 525780 w 609551"/>
              <a:gd name="connsiteY6" fmla="*/ 228600 h 558150"/>
              <a:gd name="connsiteX7" fmla="*/ 518160 w 609551"/>
              <a:gd name="connsiteY7" fmla="*/ 251460 h 558150"/>
              <a:gd name="connsiteX8" fmla="*/ 480060 w 609551"/>
              <a:gd name="connsiteY8" fmla="*/ 312420 h 558150"/>
              <a:gd name="connsiteX9" fmla="*/ 411480 w 609551"/>
              <a:gd name="connsiteY9" fmla="*/ 373380 h 558150"/>
              <a:gd name="connsiteX10" fmla="*/ 396240 w 609551"/>
              <a:gd name="connsiteY10" fmla="*/ 396240 h 558150"/>
              <a:gd name="connsiteX11" fmla="*/ 350520 w 609551"/>
              <a:gd name="connsiteY11" fmla="*/ 419100 h 558150"/>
              <a:gd name="connsiteX12" fmla="*/ 289560 w 609551"/>
              <a:gd name="connsiteY12" fmla="*/ 464820 h 558150"/>
              <a:gd name="connsiteX13" fmla="*/ 605574 w 609551"/>
              <a:gd name="connsiteY13" fmla="*/ 557347 h 558150"/>
              <a:gd name="connsiteX14" fmla="*/ 182880 w 609551"/>
              <a:gd name="connsiteY14" fmla="*/ 518160 h 558150"/>
              <a:gd name="connsiteX15" fmla="*/ 106680 w 609551"/>
              <a:gd name="connsiteY15" fmla="*/ 548640 h 558150"/>
              <a:gd name="connsiteX16" fmla="*/ 76200 w 609551"/>
              <a:gd name="connsiteY16" fmla="*/ 556260 h 558150"/>
              <a:gd name="connsiteX17" fmla="*/ 0 w 609551"/>
              <a:gd name="connsiteY17" fmla="*/ 556260 h 558150"/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61061 w 586740"/>
              <a:gd name="connsiteY13" fmla="*/ 497209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586740"/>
              <a:gd name="connsiteY0" fmla="*/ 0 h 621423"/>
              <a:gd name="connsiteX1" fmla="*/ 579120 w 586740"/>
              <a:gd name="connsiteY1" fmla="*/ 91440 h 621423"/>
              <a:gd name="connsiteX2" fmla="*/ 571500 w 586740"/>
              <a:gd name="connsiteY2" fmla="*/ 114300 h 621423"/>
              <a:gd name="connsiteX3" fmla="*/ 563880 w 586740"/>
              <a:gd name="connsiteY3" fmla="*/ 144780 h 621423"/>
              <a:gd name="connsiteX4" fmla="*/ 548640 w 586740"/>
              <a:gd name="connsiteY4" fmla="*/ 175260 h 621423"/>
              <a:gd name="connsiteX5" fmla="*/ 541020 w 586740"/>
              <a:gd name="connsiteY5" fmla="*/ 198120 h 621423"/>
              <a:gd name="connsiteX6" fmla="*/ 525780 w 586740"/>
              <a:gd name="connsiteY6" fmla="*/ 228600 h 621423"/>
              <a:gd name="connsiteX7" fmla="*/ 518160 w 586740"/>
              <a:gd name="connsiteY7" fmla="*/ 251460 h 621423"/>
              <a:gd name="connsiteX8" fmla="*/ 480060 w 586740"/>
              <a:gd name="connsiteY8" fmla="*/ 312420 h 621423"/>
              <a:gd name="connsiteX9" fmla="*/ 411480 w 586740"/>
              <a:gd name="connsiteY9" fmla="*/ 373380 h 621423"/>
              <a:gd name="connsiteX10" fmla="*/ 396240 w 586740"/>
              <a:gd name="connsiteY10" fmla="*/ 396240 h 621423"/>
              <a:gd name="connsiteX11" fmla="*/ 350520 w 586740"/>
              <a:gd name="connsiteY11" fmla="*/ 419100 h 621423"/>
              <a:gd name="connsiteX12" fmla="*/ 289560 w 586740"/>
              <a:gd name="connsiteY12" fmla="*/ 464820 h 621423"/>
              <a:gd name="connsiteX13" fmla="*/ 337261 w 586740"/>
              <a:gd name="connsiteY13" fmla="*/ 621034 h 621423"/>
              <a:gd name="connsiteX14" fmla="*/ 182880 w 586740"/>
              <a:gd name="connsiteY14" fmla="*/ 518160 h 621423"/>
              <a:gd name="connsiteX15" fmla="*/ 106680 w 586740"/>
              <a:gd name="connsiteY15" fmla="*/ 548640 h 621423"/>
              <a:gd name="connsiteX16" fmla="*/ 76200 w 586740"/>
              <a:gd name="connsiteY16" fmla="*/ 556260 h 621423"/>
              <a:gd name="connsiteX17" fmla="*/ 0 w 586740"/>
              <a:gd name="connsiteY17" fmla="*/ 556260 h 621423"/>
              <a:gd name="connsiteX0" fmla="*/ 586740 w 586740"/>
              <a:gd name="connsiteY0" fmla="*/ 0 h 621035"/>
              <a:gd name="connsiteX1" fmla="*/ 579120 w 586740"/>
              <a:gd name="connsiteY1" fmla="*/ 91440 h 621035"/>
              <a:gd name="connsiteX2" fmla="*/ 571500 w 586740"/>
              <a:gd name="connsiteY2" fmla="*/ 114300 h 621035"/>
              <a:gd name="connsiteX3" fmla="*/ 563880 w 586740"/>
              <a:gd name="connsiteY3" fmla="*/ 144780 h 621035"/>
              <a:gd name="connsiteX4" fmla="*/ 548640 w 586740"/>
              <a:gd name="connsiteY4" fmla="*/ 175260 h 621035"/>
              <a:gd name="connsiteX5" fmla="*/ 541020 w 586740"/>
              <a:gd name="connsiteY5" fmla="*/ 198120 h 621035"/>
              <a:gd name="connsiteX6" fmla="*/ 525780 w 586740"/>
              <a:gd name="connsiteY6" fmla="*/ 228600 h 621035"/>
              <a:gd name="connsiteX7" fmla="*/ 518160 w 586740"/>
              <a:gd name="connsiteY7" fmla="*/ 251460 h 621035"/>
              <a:gd name="connsiteX8" fmla="*/ 480060 w 586740"/>
              <a:gd name="connsiteY8" fmla="*/ 312420 h 621035"/>
              <a:gd name="connsiteX9" fmla="*/ 411480 w 586740"/>
              <a:gd name="connsiteY9" fmla="*/ 373380 h 621035"/>
              <a:gd name="connsiteX10" fmla="*/ 396240 w 586740"/>
              <a:gd name="connsiteY10" fmla="*/ 396240 h 621035"/>
              <a:gd name="connsiteX11" fmla="*/ 350520 w 586740"/>
              <a:gd name="connsiteY11" fmla="*/ 419100 h 621035"/>
              <a:gd name="connsiteX12" fmla="*/ 289560 w 586740"/>
              <a:gd name="connsiteY12" fmla="*/ 464820 h 621035"/>
              <a:gd name="connsiteX13" fmla="*/ 337261 w 586740"/>
              <a:gd name="connsiteY13" fmla="*/ 621034 h 621035"/>
              <a:gd name="connsiteX14" fmla="*/ 182880 w 586740"/>
              <a:gd name="connsiteY14" fmla="*/ 518160 h 621035"/>
              <a:gd name="connsiteX15" fmla="*/ 106680 w 586740"/>
              <a:gd name="connsiteY15" fmla="*/ 548640 h 621035"/>
              <a:gd name="connsiteX16" fmla="*/ 76200 w 586740"/>
              <a:gd name="connsiteY16" fmla="*/ 556260 h 621035"/>
              <a:gd name="connsiteX17" fmla="*/ 0 w 586740"/>
              <a:gd name="connsiteY17" fmla="*/ 556260 h 621035"/>
              <a:gd name="connsiteX0" fmla="*/ 586740 w 649178"/>
              <a:gd name="connsiteY0" fmla="*/ 0 h 621036"/>
              <a:gd name="connsiteX1" fmla="*/ 579120 w 649178"/>
              <a:gd name="connsiteY1" fmla="*/ 91440 h 621036"/>
              <a:gd name="connsiteX2" fmla="*/ 571500 w 649178"/>
              <a:gd name="connsiteY2" fmla="*/ 114300 h 621036"/>
              <a:gd name="connsiteX3" fmla="*/ 563880 w 649178"/>
              <a:gd name="connsiteY3" fmla="*/ 144780 h 621036"/>
              <a:gd name="connsiteX4" fmla="*/ 548640 w 649178"/>
              <a:gd name="connsiteY4" fmla="*/ 175260 h 621036"/>
              <a:gd name="connsiteX5" fmla="*/ 541020 w 649178"/>
              <a:gd name="connsiteY5" fmla="*/ 198120 h 621036"/>
              <a:gd name="connsiteX6" fmla="*/ 525780 w 649178"/>
              <a:gd name="connsiteY6" fmla="*/ 228600 h 621036"/>
              <a:gd name="connsiteX7" fmla="*/ 518160 w 649178"/>
              <a:gd name="connsiteY7" fmla="*/ 251460 h 621036"/>
              <a:gd name="connsiteX8" fmla="*/ 480060 w 649178"/>
              <a:gd name="connsiteY8" fmla="*/ 312420 h 621036"/>
              <a:gd name="connsiteX9" fmla="*/ 411480 w 649178"/>
              <a:gd name="connsiteY9" fmla="*/ 373380 h 621036"/>
              <a:gd name="connsiteX10" fmla="*/ 396240 w 649178"/>
              <a:gd name="connsiteY10" fmla="*/ 396240 h 621036"/>
              <a:gd name="connsiteX11" fmla="*/ 350520 w 649178"/>
              <a:gd name="connsiteY11" fmla="*/ 419100 h 621036"/>
              <a:gd name="connsiteX12" fmla="*/ 289560 w 649178"/>
              <a:gd name="connsiteY12" fmla="*/ 464820 h 621036"/>
              <a:gd name="connsiteX13" fmla="*/ 586740 w 649178"/>
              <a:gd name="connsiteY13" fmla="*/ 621035 h 621036"/>
              <a:gd name="connsiteX14" fmla="*/ 182880 w 649178"/>
              <a:gd name="connsiteY14" fmla="*/ 518160 h 621036"/>
              <a:gd name="connsiteX15" fmla="*/ 106680 w 649178"/>
              <a:gd name="connsiteY15" fmla="*/ 548640 h 621036"/>
              <a:gd name="connsiteX16" fmla="*/ 76200 w 649178"/>
              <a:gd name="connsiteY16" fmla="*/ 556260 h 621036"/>
              <a:gd name="connsiteX17" fmla="*/ 0 w 649178"/>
              <a:gd name="connsiteY17" fmla="*/ 556260 h 621036"/>
              <a:gd name="connsiteX0" fmla="*/ 586740 w 707551"/>
              <a:gd name="connsiteY0" fmla="*/ 0 h 621037"/>
              <a:gd name="connsiteX1" fmla="*/ 579120 w 707551"/>
              <a:gd name="connsiteY1" fmla="*/ 91440 h 621037"/>
              <a:gd name="connsiteX2" fmla="*/ 571500 w 707551"/>
              <a:gd name="connsiteY2" fmla="*/ 114300 h 621037"/>
              <a:gd name="connsiteX3" fmla="*/ 563880 w 707551"/>
              <a:gd name="connsiteY3" fmla="*/ 144780 h 621037"/>
              <a:gd name="connsiteX4" fmla="*/ 548640 w 707551"/>
              <a:gd name="connsiteY4" fmla="*/ 175260 h 621037"/>
              <a:gd name="connsiteX5" fmla="*/ 541020 w 707551"/>
              <a:gd name="connsiteY5" fmla="*/ 198120 h 621037"/>
              <a:gd name="connsiteX6" fmla="*/ 525780 w 707551"/>
              <a:gd name="connsiteY6" fmla="*/ 228600 h 621037"/>
              <a:gd name="connsiteX7" fmla="*/ 518160 w 707551"/>
              <a:gd name="connsiteY7" fmla="*/ 251460 h 621037"/>
              <a:gd name="connsiteX8" fmla="*/ 480060 w 707551"/>
              <a:gd name="connsiteY8" fmla="*/ 312420 h 621037"/>
              <a:gd name="connsiteX9" fmla="*/ 411480 w 707551"/>
              <a:gd name="connsiteY9" fmla="*/ 373380 h 621037"/>
              <a:gd name="connsiteX10" fmla="*/ 396240 w 707551"/>
              <a:gd name="connsiteY10" fmla="*/ 396240 h 621037"/>
              <a:gd name="connsiteX11" fmla="*/ 350520 w 707551"/>
              <a:gd name="connsiteY11" fmla="*/ 419100 h 621037"/>
              <a:gd name="connsiteX12" fmla="*/ 289560 w 707551"/>
              <a:gd name="connsiteY12" fmla="*/ 464820 h 621037"/>
              <a:gd name="connsiteX13" fmla="*/ 649178 w 707551"/>
              <a:gd name="connsiteY13" fmla="*/ 621036 h 621037"/>
              <a:gd name="connsiteX14" fmla="*/ 182880 w 707551"/>
              <a:gd name="connsiteY14" fmla="*/ 518160 h 621037"/>
              <a:gd name="connsiteX15" fmla="*/ 106680 w 707551"/>
              <a:gd name="connsiteY15" fmla="*/ 548640 h 621037"/>
              <a:gd name="connsiteX16" fmla="*/ 76200 w 707551"/>
              <a:gd name="connsiteY16" fmla="*/ 556260 h 621037"/>
              <a:gd name="connsiteX17" fmla="*/ 0 w 707551"/>
              <a:gd name="connsiteY17" fmla="*/ 556260 h 621037"/>
              <a:gd name="connsiteX0" fmla="*/ 586740 w 762575"/>
              <a:gd name="connsiteY0" fmla="*/ 0 h 621038"/>
              <a:gd name="connsiteX1" fmla="*/ 579120 w 762575"/>
              <a:gd name="connsiteY1" fmla="*/ 91440 h 621038"/>
              <a:gd name="connsiteX2" fmla="*/ 571500 w 762575"/>
              <a:gd name="connsiteY2" fmla="*/ 114300 h 621038"/>
              <a:gd name="connsiteX3" fmla="*/ 563880 w 762575"/>
              <a:gd name="connsiteY3" fmla="*/ 144780 h 621038"/>
              <a:gd name="connsiteX4" fmla="*/ 548640 w 762575"/>
              <a:gd name="connsiteY4" fmla="*/ 175260 h 621038"/>
              <a:gd name="connsiteX5" fmla="*/ 541020 w 762575"/>
              <a:gd name="connsiteY5" fmla="*/ 198120 h 621038"/>
              <a:gd name="connsiteX6" fmla="*/ 525780 w 762575"/>
              <a:gd name="connsiteY6" fmla="*/ 228600 h 621038"/>
              <a:gd name="connsiteX7" fmla="*/ 518160 w 762575"/>
              <a:gd name="connsiteY7" fmla="*/ 251460 h 621038"/>
              <a:gd name="connsiteX8" fmla="*/ 480060 w 762575"/>
              <a:gd name="connsiteY8" fmla="*/ 312420 h 621038"/>
              <a:gd name="connsiteX9" fmla="*/ 411480 w 762575"/>
              <a:gd name="connsiteY9" fmla="*/ 373380 h 621038"/>
              <a:gd name="connsiteX10" fmla="*/ 396240 w 762575"/>
              <a:gd name="connsiteY10" fmla="*/ 396240 h 621038"/>
              <a:gd name="connsiteX11" fmla="*/ 350520 w 762575"/>
              <a:gd name="connsiteY11" fmla="*/ 419100 h 621038"/>
              <a:gd name="connsiteX12" fmla="*/ 289560 w 762575"/>
              <a:gd name="connsiteY12" fmla="*/ 464820 h 621038"/>
              <a:gd name="connsiteX13" fmla="*/ 707551 w 762575"/>
              <a:gd name="connsiteY13" fmla="*/ 621037 h 621038"/>
              <a:gd name="connsiteX14" fmla="*/ 182880 w 762575"/>
              <a:gd name="connsiteY14" fmla="*/ 518160 h 621038"/>
              <a:gd name="connsiteX15" fmla="*/ 106680 w 762575"/>
              <a:gd name="connsiteY15" fmla="*/ 548640 h 621038"/>
              <a:gd name="connsiteX16" fmla="*/ 76200 w 762575"/>
              <a:gd name="connsiteY16" fmla="*/ 556260 h 621038"/>
              <a:gd name="connsiteX17" fmla="*/ 0 w 762575"/>
              <a:gd name="connsiteY17" fmla="*/ 556260 h 621038"/>
              <a:gd name="connsiteX0" fmla="*/ 586740 w 814776"/>
              <a:gd name="connsiteY0" fmla="*/ 0 h 621039"/>
              <a:gd name="connsiteX1" fmla="*/ 579120 w 814776"/>
              <a:gd name="connsiteY1" fmla="*/ 91440 h 621039"/>
              <a:gd name="connsiteX2" fmla="*/ 571500 w 814776"/>
              <a:gd name="connsiteY2" fmla="*/ 114300 h 621039"/>
              <a:gd name="connsiteX3" fmla="*/ 563880 w 814776"/>
              <a:gd name="connsiteY3" fmla="*/ 144780 h 621039"/>
              <a:gd name="connsiteX4" fmla="*/ 548640 w 814776"/>
              <a:gd name="connsiteY4" fmla="*/ 175260 h 621039"/>
              <a:gd name="connsiteX5" fmla="*/ 541020 w 814776"/>
              <a:gd name="connsiteY5" fmla="*/ 198120 h 621039"/>
              <a:gd name="connsiteX6" fmla="*/ 525780 w 814776"/>
              <a:gd name="connsiteY6" fmla="*/ 228600 h 621039"/>
              <a:gd name="connsiteX7" fmla="*/ 518160 w 814776"/>
              <a:gd name="connsiteY7" fmla="*/ 251460 h 621039"/>
              <a:gd name="connsiteX8" fmla="*/ 480060 w 814776"/>
              <a:gd name="connsiteY8" fmla="*/ 312420 h 621039"/>
              <a:gd name="connsiteX9" fmla="*/ 411480 w 814776"/>
              <a:gd name="connsiteY9" fmla="*/ 373380 h 621039"/>
              <a:gd name="connsiteX10" fmla="*/ 396240 w 814776"/>
              <a:gd name="connsiteY10" fmla="*/ 396240 h 621039"/>
              <a:gd name="connsiteX11" fmla="*/ 350520 w 814776"/>
              <a:gd name="connsiteY11" fmla="*/ 419100 h 621039"/>
              <a:gd name="connsiteX12" fmla="*/ 289560 w 814776"/>
              <a:gd name="connsiteY12" fmla="*/ 464820 h 621039"/>
              <a:gd name="connsiteX13" fmla="*/ 762575 w 814776"/>
              <a:gd name="connsiteY13" fmla="*/ 621038 h 621039"/>
              <a:gd name="connsiteX14" fmla="*/ 182880 w 814776"/>
              <a:gd name="connsiteY14" fmla="*/ 518160 h 621039"/>
              <a:gd name="connsiteX15" fmla="*/ 106680 w 814776"/>
              <a:gd name="connsiteY15" fmla="*/ 548640 h 621039"/>
              <a:gd name="connsiteX16" fmla="*/ 76200 w 814776"/>
              <a:gd name="connsiteY16" fmla="*/ 556260 h 621039"/>
              <a:gd name="connsiteX17" fmla="*/ 0 w 814776"/>
              <a:gd name="connsiteY17" fmla="*/ 556260 h 621039"/>
              <a:gd name="connsiteX0" fmla="*/ 586740 w 864554"/>
              <a:gd name="connsiteY0" fmla="*/ 0 h 621040"/>
              <a:gd name="connsiteX1" fmla="*/ 579120 w 864554"/>
              <a:gd name="connsiteY1" fmla="*/ 91440 h 621040"/>
              <a:gd name="connsiteX2" fmla="*/ 571500 w 864554"/>
              <a:gd name="connsiteY2" fmla="*/ 114300 h 621040"/>
              <a:gd name="connsiteX3" fmla="*/ 563880 w 864554"/>
              <a:gd name="connsiteY3" fmla="*/ 144780 h 621040"/>
              <a:gd name="connsiteX4" fmla="*/ 548640 w 864554"/>
              <a:gd name="connsiteY4" fmla="*/ 175260 h 621040"/>
              <a:gd name="connsiteX5" fmla="*/ 541020 w 864554"/>
              <a:gd name="connsiteY5" fmla="*/ 198120 h 621040"/>
              <a:gd name="connsiteX6" fmla="*/ 525780 w 864554"/>
              <a:gd name="connsiteY6" fmla="*/ 228600 h 621040"/>
              <a:gd name="connsiteX7" fmla="*/ 518160 w 864554"/>
              <a:gd name="connsiteY7" fmla="*/ 251460 h 621040"/>
              <a:gd name="connsiteX8" fmla="*/ 480060 w 864554"/>
              <a:gd name="connsiteY8" fmla="*/ 312420 h 621040"/>
              <a:gd name="connsiteX9" fmla="*/ 411480 w 864554"/>
              <a:gd name="connsiteY9" fmla="*/ 373380 h 621040"/>
              <a:gd name="connsiteX10" fmla="*/ 396240 w 864554"/>
              <a:gd name="connsiteY10" fmla="*/ 396240 h 621040"/>
              <a:gd name="connsiteX11" fmla="*/ 350520 w 864554"/>
              <a:gd name="connsiteY11" fmla="*/ 419100 h 621040"/>
              <a:gd name="connsiteX12" fmla="*/ 289560 w 864554"/>
              <a:gd name="connsiteY12" fmla="*/ 464820 h 621040"/>
              <a:gd name="connsiteX13" fmla="*/ 814776 w 864554"/>
              <a:gd name="connsiteY13" fmla="*/ 621039 h 621040"/>
              <a:gd name="connsiteX14" fmla="*/ 182880 w 864554"/>
              <a:gd name="connsiteY14" fmla="*/ 518160 h 621040"/>
              <a:gd name="connsiteX15" fmla="*/ 106680 w 864554"/>
              <a:gd name="connsiteY15" fmla="*/ 548640 h 621040"/>
              <a:gd name="connsiteX16" fmla="*/ 76200 w 864554"/>
              <a:gd name="connsiteY16" fmla="*/ 556260 h 621040"/>
              <a:gd name="connsiteX17" fmla="*/ 0 w 864554"/>
              <a:gd name="connsiteY17" fmla="*/ 556260 h 621040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814776 w 864632"/>
              <a:gd name="connsiteY13" fmla="*/ 621039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912298"/>
              <a:gd name="connsiteY0" fmla="*/ 0 h 621744"/>
              <a:gd name="connsiteX1" fmla="*/ 579120 w 912298"/>
              <a:gd name="connsiteY1" fmla="*/ 91440 h 621744"/>
              <a:gd name="connsiteX2" fmla="*/ 571500 w 912298"/>
              <a:gd name="connsiteY2" fmla="*/ 114300 h 621744"/>
              <a:gd name="connsiteX3" fmla="*/ 563880 w 912298"/>
              <a:gd name="connsiteY3" fmla="*/ 144780 h 621744"/>
              <a:gd name="connsiteX4" fmla="*/ 548640 w 912298"/>
              <a:gd name="connsiteY4" fmla="*/ 175260 h 621744"/>
              <a:gd name="connsiteX5" fmla="*/ 541020 w 912298"/>
              <a:gd name="connsiteY5" fmla="*/ 198120 h 621744"/>
              <a:gd name="connsiteX6" fmla="*/ 525780 w 912298"/>
              <a:gd name="connsiteY6" fmla="*/ 228600 h 621744"/>
              <a:gd name="connsiteX7" fmla="*/ 518160 w 912298"/>
              <a:gd name="connsiteY7" fmla="*/ 251460 h 621744"/>
              <a:gd name="connsiteX8" fmla="*/ 480060 w 912298"/>
              <a:gd name="connsiteY8" fmla="*/ 312420 h 621744"/>
              <a:gd name="connsiteX9" fmla="*/ 411480 w 912298"/>
              <a:gd name="connsiteY9" fmla="*/ 373380 h 621744"/>
              <a:gd name="connsiteX10" fmla="*/ 864554 w 912298"/>
              <a:gd name="connsiteY10" fmla="*/ 621040 h 621744"/>
              <a:gd name="connsiteX11" fmla="*/ 350520 w 912298"/>
              <a:gd name="connsiteY11" fmla="*/ 419100 h 621744"/>
              <a:gd name="connsiteX12" fmla="*/ 289560 w 912298"/>
              <a:gd name="connsiteY12" fmla="*/ 464820 h 621744"/>
              <a:gd name="connsiteX13" fmla="*/ 864632 w 912298"/>
              <a:gd name="connsiteY13" fmla="*/ 621743 h 621744"/>
              <a:gd name="connsiteX14" fmla="*/ 182880 w 912298"/>
              <a:gd name="connsiteY14" fmla="*/ 518160 h 621744"/>
              <a:gd name="connsiteX15" fmla="*/ 106680 w 912298"/>
              <a:gd name="connsiteY15" fmla="*/ 548640 h 621744"/>
              <a:gd name="connsiteX16" fmla="*/ 76200 w 912298"/>
              <a:gd name="connsiteY16" fmla="*/ 556260 h 621744"/>
              <a:gd name="connsiteX17" fmla="*/ 0 w 912298"/>
              <a:gd name="connsiteY17" fmla="*/ 556260 h 621744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197485 w 864632"/>
              <a:gd name="connsiteY12" fmla="*/ 33147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7092"/>
              <a:gd name="connsiteY0" fmla="*/ 0 h 623105"/>
              <a:gd name="connsiteX1" fmla="*/ 579120 w 867092"/>
              <a:gd name="connsiteY1" fmla="*/ 91440 h 623105"/>
              <a:gd name="connsiteX2" fmla="*/ 571500 w 867092"/>
              <a:gd name="connsiteY2" fmla="*/ 114300 h 623105"/>
              <a:gd name="connsiteX3" fmla="*/ 563880 w 867092"/>
              <a:gd name="connsiteY3" fmla="*/ 144780 h 623105"/>
              <a:gd name="connsiteX4" fmla="*/ 548640 w 867092"/>
              <a:gd name="connsiteY4" fmla="*/ 175260 h 623105"/>
              <a:gd name="connsiteX5" fmla="*/ 541020 w 867092"/>
              <a:gd name="connsiteY5" fmla="*/ 198120 h 623105"/>
              <a:gd name="connsiteX6" fmla="*/ 525780 w 867092"/>
              <a:gd name="connsiteY6" fmla="*/ 228600 h 623105"/>
              <a:gd name="connsiteX7" fmla="*/ 518160 w 867092"/>
              <a:gd name="connsiteY7" fmla="*/ 251460 h 623105"/>
              <a:gd name="connsiteX8" fmla="*/ 480060 w 867092"/>
              <a:gd name="connsiteY8" fmla="*/ 312420 h 623105"/>
              <a:gd name="connsiteX9" fmla="*/ 411480 w 867092"/>
              <a:gd name="connsiteY9" fmla="*/ 373380 h 623105"/>
              <a:gd name="connsiteX10" fmla="*/ 864554 w 867092"/>
              <a:gd name="connsiteY10" fmla="*/ 621040 h 623105"/>
              <a:gd name="connsiteX11" fmla="*/ 175895 w 867092"/>
              <a:gd name="connsiteY11" fmla="*/ 219075 h 623105"/>
              <a:gd name="connsiteX12" fmla="*/ 197485 w 867092"/>
              <a:gd name="connsiteY12" fmla="*/ 331470 h 623105"/>
              <a:gd name="connsiteX13" fmla="*/ 353457 w 867092"/>
              <a:gd name="connsiteY13" fmla="*/ 507443 h 623105"/>
              <a:gd name="connsiteX14" fmla="*/ 182880 w 867092"/>
              <a:gd name="connsiteY14" fmla="*/ 518160 h 623105"/>
              <a:gd name="connsiteX15" fmla="*/ 106680 w 867092"/>
              <a:gd name="connsiteY15" fmla="*/ 548640 h 623105"/>
              <a:gd name="connsiteX16" fmla="*/ 76200 w 867092"/>
              <a:gd name="connsiteY16" fmla="*/ 556260 h 623105"/>
              <a:gd name="connsiteX17" fmla="*/ 0 w 867092"/>
              <a:gd name="connsiteY17" fmla="*/ 556260 h 623105"/>
              <a:gd name="connsiteX0" fmla="*/ 586740 w 866676"/>
              <a:gd name="connsiteY0" fmla="*/ 0 h 621215"/>
              <a:gd name="connsiteX1" fmla="*/ 579120 w 866676"/>
              <a:gd name="connsiteY1" fmla="*/ 91440 h 621215"/>
              <a:gd name="connsiteX2" fmla="*/ 571500 w 866676"/>
              <a:gd name="connsiteY2" fmla="*/ 114300 h 621215"/>
              <a:gd name="connsiteX3" fmla="*/ 563880 w 866676"/>
              <a:gd name="connsiteY3" fmla="*/ 144780 h 621215"/>
              <a:gd name="connsiteX4" fmla="*/ 548640 w 866676"/>
              <a:gd name="connsiteY4" fmla="*/ 175260 h 621215"/>
              <a:gd name="connsiteX5" fmla="*/ 541020 w 866676"/>
              <a:gd name="connsiteY5" fmla="*/ 198120 h 621215"/>
              <a:gd name="connsiteX6" fmla="*/ 525780 w 866676"/>
              <a:gd name="connsiteY6" fmla="*/ 228600 h 621215"/>
              <a:gd name="connsiteX7" fmla="*/ 518160 w 866676"/>
              <a:gd name="connsiteY7" fmla="*/ 251460 h 621215"/>
              <a:gd name="connsiteX8" fmla="*/ 480060 w 866676"/>
              <a:gd name="connsiteY8" fmla="*/ 312420 h 621215"/>
              <a:gd name="connsiteX9" fmla="*/ 411480 w 866676"/>
              <a:gd name="connsiteY9" fmla="*/ 373380 h 621215"/>
              <a:gd name="connsiteX10" fmla="*/ 864554 w 866676"/>
              <a:gd name="connsiteY10" fmla="*/ 621040 h 621215"/>
              <a:gd name="connsiteX11" fmla="*/ 197485 w 866676"/>
              <a:gd name="connsiteY11" fmla="*/ 331470 h 621215"/>
              <a:gd name="connsiteX12" fmla="*/ 353457 w 866676"/>
              <a:gd name="connsiteY12" fmla="*/ 507443 h 621215"/>
              <a:gd name="connsiteX13" fmla="*/ 182880 w 866676"/>
              <a:gd name="connsiteY13" fmla="*/ 518160 h 621215"/>
              <a:gd name="connsiteX14" fmla="*/ 106680 w 866676"/>
              <a:gd name="connsiteY14" fmla="*/ 548640 h 621215"/>
              <a:gd name="connsiteX15" fmla="*/ 76200 w 866676"/>
              <a:gd name="connsiteY15" fmla="*/ 556260 h 621215"/>
              <a:gd name="connsiteX16" fmla="*/ 0 w 866676"/>
              <a:gd name="connsiteY16" fmla="*/ 556260 h 621215"/>
              <a:gd name="connsiteX0" fmla="*/ 586740 w 864727"/>
              <a:gd name="connsiteY0" fmla="*/ 0 h 623827"/>
              <a:gd name="connsiteX1" fmla="*/ 579120 w 864727"/>
              <a:gd name="connsiteY1" fmla="*/ 91440 h 623827"/>
              <a:gd name="connsiteX2" fmla="*/ 571500 w 864727"/>
              <a:gd name="connsiteY2" fmla="*/ 114300 h 623827"/>
              <a:gd name="connsiteX3" fmla="*/ 563880 w 864727"/>
              <a:gd name="connsiteY3" fmla="*/ 144780 h 623827"/>
              <a:gd name="connsiteX4" fmla="*/ 548640 w 864727"/>
              <a:gd name="connsiteY4" fmla="*/ 175260 h 623827"/>
              <a:gd name="connsiteX5" fmla="*/ 541020 w 864727"/>
              <a:gd name="connsiteY5" fmla="*/ 198120 h 623827"/>
              <a:gd name="connsiteX6" fmla="*/ 525780 w 864727"/>
              <a:gd name="connsiteY6" fmla="*/ 228600 h 623827"/>
              <a:gd name="connsiteX7" fmla="*/ 518160 w 864727"/>
              <a:gd name="connsiteY7" fmla="*/ 251460 h 623827"/>
              <a:gd name="connsiteX8" fmla="*/ 480060 w 864727"/>
              <a:gd name="connsiteY8" fmla="*/ 312420 h 623827"/>
              <a:gd name="connsiteX9" fmla="*/ 411480 w 864727"/>
              <a:gd name="connsiteY9" fmla="*/ 373380 h 623827"/>
              <a:gd name="connsiteX10" fmla="*/ 864554 w 864727"/>
              <a:gd name="connsiteY10" fmla="*/ 621040 h 623827"/>
              <a:gd name="connsiteX11" fmla="*/ 353457 w 864727"/>
              <a:gd name="connsiteY11" fmla="*/ 507443 h 623827"/>
              <a:gd name="connsiteX12" fmla="*/ 182880 w 864727"/>
              <a:gd name="connsiteY12" fmla="*/ 518160 h 623827"/>
              <a:gd name="connsiteX13" fmla="*/ 106680 w 864727"/>
              <a:gd name="connsiteY13" fmla="*/ 548640 h 623827"/>
              <a:gd name="connsiteX14" fmla="*/ 76200 w 864727"/>
              <a:gd name="connsiteY14" fmla="*/ 556260 h 623827"/>
              <a:gd name="connsiteX15" fmla="*/ 0 w 864727"/>
              <a:gd name="connsiteY15" fmla="*/ 556260 h 623827"/>
              <a:gd name="connsiteX0" fmla="*/ 586740 w 865475"/>
              <a:gd name="connsiteY0" fmla="*/ 0 h 626269"/>
              <a:gd name="connsiteX1" fmla="*/ 579120 w 865475"/>
              <a:gd name="connsiteY1" fmla="*/ 91440 h 626269"/>
              <a:gd name="connsiteX2" fmla="*/ 571500 w 865475"/>
              <a:gd name="connsiteY2" fmla="*/ 114300 h 626269"/>
              <a:gd name="connsiteX3" fmla="*/ 563880 w 865475"/>
              <a:gd name="connsiteY3" fmla="*/ 144780 h 626269"/>
              <a:gd name="connsiteX4" fmla="*/ 548640 w 865475"/>
              <a:gd name="connsiteY4" fmla="*/ 175260 h 626269"/>
              <a:gd name="connsiteX5" fmla="*/ 541020 w 865475"/>
              <a:gd name="connsiteY5" fmla="*/ 198120 h 626269"/>
              <a:gd name="connsiteX6" fmla="*/ 525780 w 865475"/>
              <a:gd name="connsiteY6" fmla="*/ 228600 h 626269"/>
              <a:gd name="connsiteX7" fmla="*/ 518160 w 865475"/>
              <a:gd name="connsiteY7" fmla="*/ 251460 h 626269"/>
              <a:gd name="connsiteX8" fmla="*/ 480060 w 865475"/>
              <a:gd name="connsiteY8" fmla="*/ 312420 h 626269"/>
              <a:gd name="connsiteX9" fmla="*/ 864554 w 865475"/>
              <a:gd name="connsiteY9" fmla="*/ 621040 h 626269"/>
              <a:gd name="connsiteX10" fmla="*/ 353457 w 865475"/>
              <a:gd name="connsiteY10" fmla="*/ 507443 h 626269"/>
              <a:gd name="connsiteX11" fmla="*/ 182880 w 865475"/>
              <a:gd name="connsiteY11" fmla="*/ 518160 h 626269"/>
              <a:gd name="connsiteX12" fmla="*/ 106680 w 865475"/>
              <a:gd name="connsiteY12" fmla="*/ 548640 h 626269"/>
              <a:gd name="connsiteX13" fmla="*/ 76200 w 865475"/>
              <a:gd name="connsiteY13" fmla="*/ 556260 h 626269"/>
              <a:gd name="connsiteX14" fmla="*/ 0 w 865475"/>
              <a:gd name="connsiteY14" fmla="*/ 556260 h 626269"/>
              <a:gd name="connsiteX0" fmla="*/ 586740 w 866233"/>
              <a:gd name="connsiteY0" fmla="*/ 0 h 629131"/>
              <a:gd name="connsiteX1" fmla="*/ 579120 w 866233"/>
              <a:gd name="connsiteY1" fmla="*/ 91440 h 629131"/>
              <a:gd name="connsiteX2" fmla="*/ 571500 w 866233"/>
              <a:gd name="connsiteY2" fmla="*/ 114300 h 629131"/>
              <a:gd name="connsiteX3" fmla="*/ 563880 w 866233"/>
              <a:gd name="connsiteY3" fmla="*/ 144780 h 629131"/>
              <a:gd name="connsiteX4" fmla="*/ 548640 w 866233"/>
              <a:gd name="connsiteY4" fmla="*/ 175260 h 629131"/>
              <a:gd name="connsiteX5" fmla="*/ 541020 w 866233"/>
              <a:gd name="connsiteY5" fmla="*/ 198120 h 629131"/>
              <a:gd name="connsiteX6" fmla="*/ 525780 w 866233"/>
              <a:gd name="connsiteY6" fmla="*/ 228600 h 629131"/>
              <a:gd name="connsiteX7" fmla="*/ 518160 w 866233"/>
              <a:gd name="connsiteY7" fmla="*/ 251460 h 629131"/>
              <a:gd name="connsiteX8" fmla="*/ 864554 w 866233"/>
              <a:gd name="connsiteY8" fmla="*/ 621040 h 629131"/>
              <a:gd name="connsiteX9" fmla="*/ 353457 w 866233"/>
              <a:gd name="connsiteY9" fmla="*/ 507443 h 629131"/>
              <a:gd name="connsiteX10" fmla="*/ 182880 w 866233"/>
              <a:gd name="connsiteY10" fmla="*/ 518160 h 629131"/>
              <a:gd name="connsiteX11" fmla="*/ 106680 w 866233"/>
              <a:gd name="connsiteY11" fmla="*/ 548640 h 629131"/>
              <a:gd name="connsiteX12" fmla="*/ 76200 w 866233"/>
              <a:gd name="connsiteY12" fmla="*/ 556260 h 629131"/>
              <a:gd name="connsiteX13" fmla="*/ 0 w 866233"/>
              <a:gd name="connsiteY13" fmla="*/ 556260 h 629131"/>
              <a:gd name="connsiteX0" fmla="*/ 586740 w 866408"/>
              <a:gd name="connsiteY0" fmla="*/ 0 h 630288"/>
              <a:gd name="connsiteX1" fmla="*/ 579120 w 866408"/>
              <a:gd name="connsiteY1" fmla="*/ 91440 h 630288"/>
              <a:gd name="connsiteX2" fmla="*/ 571500 w 866408"/>
              <a:gd name="connsiteY2" fmla="*/ 114300 h 630288"/>
              <a:gd name="connsiteX3" fmla="*/ 563880 w 866408"/>
              <a:gd name="connsiteY3" fmla="*/ 144780 h 630288"/>
              <a:gd name="connsiteX4" fmla="*/ 548640 w 866408"/>
              <a:gd name="connsiteY4" fmla="*/ 175260 h 630288"/>
              <a:gd name="connsiteX5" fmla="*/ 541020 w 866408"/>
              <a:gd name="connsiteY5" fmla="*/ 198120 h 630288"/>
              <a:gd name="connsiteX6" fmla="*/ 525780 w 866408"/>
              <a:gd name="connsiteY6" fmla="*/ 228600 h 630288"/>
              <a:gd name="connsiteX7" fmla="*/ 864554 w 866408"/>
              <a:gd name="connsiteY7" fmla="*/ 621040 h 630288"/>
              <a:gd name="connsiteX8" fmla="*/ 353457 w 866408"/>
              <a:gd name="connsiteY8" fmla="*/ 507443 h 630288"/>
              <a:gd name="connsiteX9" fmla="*/ 182880 w 866408"/>
              <a:gd name="connsiteY9" fmla="*/ 518160 h 630288"/>
              <a:gd name="connsiteX10" fmla="*/ 106680 w 866408"/>
              <a:gd name="connsiteY10" fmla="*/ 548640 h 630288"/>
              <a:gd name="connsiteX11" fmla="*/ 76200 w 866408"/>
              <a:gd name="connsiteY11" fmla="*/ 556260 h 630288"/>
              <a:gd name="connsiteX12" fmla="*/ 0 w 866408"/>
              <a:gd name="connsiteY12" fmla="*/ 556260 h 630288"/>
              <a:gd name="connsiteX0" fmla="*/ 586740 w 866411"/>
              <a:gd name="connsiteY0" fmla="*/ 0 h 630288"/>
              <a:gd name="connsiteX1" fmla="*/ 579120 w 866411"/>
              <a:gd name="connsiteY1" fmla="*/ 91440 h 630288"/>
              <a:gd name="connsiteX2" fmla="*/ 571500 w 866411"/>
              <a:gd name="connsiteY2" fmla="*/ 114300 h 630288"/>
              <a:gd name="connsiteX3" fmla="*/ 563880 w 866411"/>
              <a:gd name="connsiteY3" fmla="*/ 144780 h 630288"/>
              <a:gd name="connsiteX4" fmla="*/ 548640 w 866411"/>
              <a:gd name="connsiteY4" fmla="*/ 175260 h 630288"/>
              <a:gd name="connsiteX5" fmla="*/ 537845 w 866411"/>
              <a:gd name="connsiteY5" fmla="*/ 223520 h 630288"/>
              <a:gd name="connsiteX6" fmla="*/ 525780 w 866411"/>
              <a:gd name="connsiteY6" fmla="*/ 228600 h 630288"/>
              <a:gd name="connsiteX7" fmla="*/ 864554 w 866411"/>
              <a:gd name="connsiteY7" fmla="*/ 621040 h 630288"/>
              <a:gd name="connsiteX8" fmla="*/ 353457 w 866411"/>
              <a:gd name="connsiteY8" fmla="*/ 507443 h 630288"/>
              <a:gd name="connsiteX9" fmla="*/ 182880 w 866411"/>
              <a:gd name="connsiteY9" fmla="*/ 518160 h 630288"/>
              <a:gd name="connsiteX10" fmla="*/ 106680 w 866411"/>
              <a:gd name="connsiteY10" fmla="*/ 548640 h 630288"/>
              <a:gd name="connsiteX11" fmla="*/ 76200 w 866411"/>
              <a:gd name="connsiteY11" fmla="*/ 556260 h 630288"/>
              <a:gd name="connsiteX12" fmla="*/ 0 w 866411"/>
              <a:gd name="connsiteY12" fmla="*/ 556260 h 630288"/>
              <a:gd name="connsiteX0" fmla="*/ 586740 w 877605"/>
              <a:gd name="connsiteY0" fmla="*/ 0 h 629321"/>
              <a:gd name="connsiteX1" fmla="*/ 579120 w 877605"/>
              <a:gd name="connsiteY1" fmla="*/ 91440 h 629321"/>
              <a:gd name="connsiteX2" fmla="*/ 571500 w 877605"/>
              <a:gd name="connsiteY2" fmla="*/ 114300 h 629321"/>
              <a:gd name="connsiteX3" fmla="*/ 563880 w 877605"/>
              <a:gd name="connsiteY3" fmla="*/ 144780 h 629321"/>
              <a:gd name="connsiteX4" fmla="*/ 548640 w 877605"/>
              <a:gd name="connsiteY4" fmla="*/ 175260 h 629321"/>
              <a:gd name="connsiteX5" fmla="*/ 537845 w 877605"/>
              <a:gd name="connsiteY5" fmla="*/ 223520 h 629321"/>
              <a:gd name="connsiteX6" fmla="*/ 709930 w 877605"/>
              <a:gd name="connsiteY6" fmla="*/ 247650 h 629321"/>
              <a:gd name="connsiteX7" fmla="*/ 864554 w 877605"/>
              <a:gd name="connsiteY7" fmla="*/ 621040 h 629321"/>
              <a:gd name="connsiteX8" fmla="*/ 353457 w 877605"/>
              <a:gd name="connsiteY8" fmla="*/ 507443 h 629321"/>
              <a:gd name="connsiteX9" fmla="*/ 182880 w 877605"/>
              <a:gd name="connsiteY9" fmla="*/ 518160 h 629321"/>
              <a:gd name="connsiteX10" fmla="*/ 106680 w 877605"/>
              <a:gd name="connsiteY10" fmla="*/ 548640 h 629321"/>
              <a:gd name="connsiteX11" fmla="*/ 76200 w 877605"/>
              <a:gd name="connsiteY11" fmla="*/ 556260 h 629321"/>
              <a:gd name="connsiteX12" fmla="*/ 0 w 877605"/>
              <a:gd name="connsiteY12" fmla="*/ 556260 h 629321"/>
              <a:gd name="connsiteX0" fmla="*/ 586740 w 877499"/>
              <a:gd name="connsiteY0" fmla="*/ 0 h 629321"/>
              <a:gd name="connsiteX1" fmla="*/ 579120 w 877499"/>
              <a:gd name="connsiteY1" fmla="*/ 91440 h 629321"/>
              <a:gd name="connsiteX2" fmla="*/ 571500 w 877499"/>
              <a:gd name="connsiteY2" fmla="*/ 114300 h 629321"/>
              <a:gd name="connsiteX3" fmla="*/ 563880 w 877499"/>
              <a:gd name="connsiteY3" fmla="*/ 144780 h 629321"/>
              <a:gd name="connsiteX4" fmla="*/ 548640 w 877499"/>
              <a:gd name="connsiteY4" fmla="*/ 175260 h 629321"/>
              <a:gd name="connsiteX5" fmla="*/ 709930 w 877499"/>
              <a:gd name="connsiteY5" fmla="*/ 247650 h 629321"/>
              <a:gd name="connsiteX6" fmla="*/ 864554 w 877499"/>
              <a:gd name="connsiteY6" fmla="*/ 621040 h 629321"/>
              <a:gd name="connsiteX7" fmla="*/ 353457 w 877499"/>
              <a:gd name="connsiteY7" fmla="*/ 507443 h 629321"/>
              <a:gd name="connsiteX8" fmla="*/ 182880 w 877499"/>
              <a:gd name="connsiteY8" fmla="*/ 518160 h 629321"/>
              <a:gd name="connsiteX9" fmla="*/ 106680 w 877499"/>
              <a:gd name="connsiteY9" fmla="*/ 548640 h 629321"/>
              <a:gd name="connsiteX10" fmla="*/ 76200 w 877499"/>
              <a:gd name="connsiteY10" fmla="*/ 556260 h 629321"/>
              <a:gd name="connsiteX11" fmla="*/ 0 w 877499"/>
              <a:gd name="connsiteY11" fmla="*/ 556260 h 629321"/>
              <a:gd name="connsiteX0" fmla="*/ 586740 w 877352"/>
              <a:gd name="connsiteY0" fmla="*/ 0 h 629321"/>
              <a:gd name="connsiteX1" fmla="*/ 579120 w 877352"/>
              <a:gd name="connsiteY1" fmla="*/ 91440 h 629321"/>
              <a:gd name="connsiteX2" fmla="*/ 571500 w 877352"/>
              <a:gd name="connsiteY2" fmla="*/ 114300 h 629321"/>
              <a:gd name="connsiteX3" fmla="*/ 563880 w 877352"/>
              <a:gd name="connsiteY3" fmla="*/ 144780 h 629321"/>
              <a:gd name="connsiteX4" fmla="*/ 709930 w 877352"/>
              <a:gd name="connsiteY4" fmla="*/ 247650 h 629321"/>
              <a:gd name="connsiteX5" fmla="*/ 864554 w 877352"/>
              <a:gd name="connsiteY5" fmla="*/ 621040 h 629321"/>
              <a:gd name="connsiteX6" fmla="*/ 353457 w 877352"/>
              <a:gd name="connsiteY6" fmla="*/ 507443 h 629321"/>
              <a:gd name="connsiteX7" fmla="*/ 182880 w 877352"/>
              <a:gd name="connsiteY7" fmla="*/ 518160 h 629321"/>
              <a:gd name="connsiteX8" fmla="*/ 106680 w 877352"/>
              <a:gd name="connsiteY8" fmla="*/ 548640 h 629321"/>
              <a:gd name="connsiteX9" fmla="*/ 76200 w 877352"/>
              <a:gd name="connsiteY9" fmla="*/ 556260 h 629321"/>
              <a:gd name="connsiteX10" fmla="*/ 0 w 877352"/>
              <a:gd name="connsiteY10" fmla="*/ 556260 h 629321"/>
              <a:gd name="connsiteX0" fmla="*/ 586740 w 877279"/>
              <a:gd name="connsiteY0" fmla="*/ 0 h 629321"/>
              <a:gd name="connsiteX1" fmla="*/ 579120 w 877279"/>
              <a:gd name="connsiteY1" fmla="*/ 91440 h 629321"/>
              <a:gd name="connsiteX2" fmla="*/ 571500 w 877279"/>
              <a:gd name="connsiteY2" fmla="*/ 114300 h 629321"/>
              <a:gd name="connsiteX3" fmla="*/ 709930 w 877279"/>
              <a:gd name="connsiteY3" fmla="*/ 247650 h 629321"/>
              <a:gd name="connsiteX4" fmla="*/ 864554 w 877279"/>
              <a:gd name="connsiteY4" fmla="*/ 621040 h 629321"/>
              <a:gd name="connsiteX5" fmla="*/ 353457 w 877279"/>
              <a:gd name="connsiteY5" fmla="*/ 507443 h 629321"/>
              <a:gd name="connsiteX6" fmla="*/ 182880 w 877279"/>
              <a:gd name="connsiteY6" fmla="*/ 518160 h 629321"/>
              <a:gd name="connsiteX7" fmla="*/ 106680 w 877279"/>
              <a:gd name="connsiteY7" fmla="*/ 548640 h 629321"/>
              <a:gd name="connsiteX8" fmla="*/ 76200 w 877279"/>
              <a:gd name="connsiteY8" fmla="*/ 556260 h 629321"/>
              <a:gd name="connsiteX9" fmla="*/ 0 w 877279"/>
              <a:gd name="connsiteY9" fmla="*/ 556260 h 629321"/>
              <a:gd name="connsiteX0" fmla="*/ 586740 w 877207"/>
              <a:gd name="connsiteY0" fmla="*/ 0 h 629321"/>
              <a:gd name="connsiteX1" fmla="*/ 579120 w 877207"/>
              <a:gd name="connsiteY1" fmla="*/ 91440 h 629321"/>
              <a:gd name="connsiteX2" fmla="*/ 709930 w 877207"/>
              <a:gd name="connsiteY2" fmla="*/ 247650 h 629321"/>
              <a:gd name="connsiteX3" fmla="*/ 864554 w 877207"/>
              <a:gd name="connsiteY3" fmla="*/ 621040 h 629321"/>
              <a:gd name="connsiteX4" fmla="*/ 353457 w 877207"/>
              <a:gd name="connsiteY4" fmla="*/ 507443 h 629321"/>
              <a:gd name="connsiteX5" fmla="*/ 182880 w 877207"/>
              <a:gd name="connsiteY5" fmla="*/ 518160 h 629321"/>
              <a:gd name="connsiteX6" fmla="*/ 106680 w 877207"/>
              <a:gd name="connsiteY6" fmla="*/ 548640 h 629321"/>
              <a:gd name="connsiteX7" fmla="*/ 76200 w 877207"/>
              <a:gd name="connsiteY7" fmla="*/ 556260 h 629321"/>
              <a:gd name="connsiteX8" fmla="*/ 0 w 877207"/>
              <a:gd name="connsiteY8" fmla="*/ 556260 h 629321"/>
              <a:gd name="connsiteX0" fmla="*/ 586740 w 868055"/>
              <a:gd name="connsiteY0" fmla="*/ 0 h 637902"/>
              <a:gd name="connsiteX1" fmla="*/ 579120 w 868055"/>
              <a:gd name="connsiteY1" fmla="*/ 91440 h 637902"/>
              <a:gd name="connsiteX2" fmla="*/ 864554 w 868055"/>
              <a:gd name="connsiteY2" fmla="*/ 621040 h 637902"/>
              <a:gd name="connsiteX3" fmla="*/ 353457 w 868055"/>
              <a:gd name="connsiteY3" fmla="*/ 507443 h 637902"/>
              <a:gd name="connsiteX4" fmla="*/ 182880 w 868055"/>
              <a:gd name="connsiteY4" fmla="*/ 518160 h 637902"/>
              <a:gd name="connsiteX5" fmla="*/ 106680 w 868055"/>
              <a:gd name="connsiteY5" fmla="*/ 548640 h 637902"/>
              <a:gd name="connsiteX6" fmla="*/ 76200 w 868055"/>
              <a:gd name="connsiteY6" fmla="*/ 556260 h 637902"/>
              <a:gd name="connsiteX7" fmla="*/ 0 w 868055"/>
              <a:gd name="connsiteY7" fmla="*/ 556260 h 637902"/>
              <a:gd name="connsiteX0" fmla="*/ 586740 w 873868"/>
              <a:gd name="connsiteY0" fmla="*/ 0 h 639025"/>
              <a:gd name="connsiteX1" fmla="*/ 579120 w 873868"/>
              <a:gd name="connsiteY1" fmla="*/ 91440 h 639025"/>
              <a:gd name="connsiteX2" fmla="*/ 864554 w 873868"/>
              <a:gd name="connsiteY2" fmla="*/ 621040 h 639025"/>
              <a:gd name="connsiteX3" fmla="*/ 182880 w 873868"/>
              <a:gd name="connsiteY3" fmla="*/ 518160 h 639025"/>
              <a:gd name="connsiteX4" fmla="*/ 106680 w 873868"/>
              <a:gd name="connsiteY4" fmla="*/ 548640 h 639025"/>
              <a:gd name="connsiteX5" fmla="*/ 76200 w 873868"/>
              <a:gd name="connsiteY5" fmla="*/ 556260 h 639025"/>
              <a:gd name="connsiteX6" fmla="*/ 0 w 873868"/>
              <a:gd name="connsiteY6" fmla="*/ 556260 h 639025"/>
              <a:gd name="connsiteX0" fmla="*/ 586740 w 877030"/>
              <a:gd name="connsiteY0" fmla="*/ 0 h 643901"/>
              <a:gd name="connsiteX1" fmla="*/ 579120 w 877030"/>
              <a:gd name="connsiteY1" fmla="*/ 91440 h 643901"/>
              <a:gd name="connsiteX2" fmla="*/ 864554 w 877030"/>
              <a:gd name="connsiteY2" fmla="*/ 621040 h 643901"/>
              <a:gd name="connsiteX3" fmla="*/ 106680 w 877030"/>
              <a:gd name="connsiteY3" fmla="*/ 548640 h 643901"/>
              <a:gd name="connsiteX4" fmla="*/ 76200 w 877030"/>
              <a:gd name="connsiteY4" fmla="*/ 556260 h 643901"/>
              <a:gd name="connsiteX5" fmla="*/ 0 w 877030"/>
              <a:gd name="connsiteY5" fmla="*/ 556260 h 643901"/>
              <a:gd name="connsiteX0" fmla="*/ 586740 w 878373"/>
              <a:gd name="connsiteY0" fmla="*/ 0 h 645356"/>
              <a:gd name="connsiteX1" fmla="*/ 579120 w 878373"/>
              <a:gd name="connsiteY1" fmla="*/ 91440 h 645356"/>
              <a:gd name="connsiteX2" fmla="*/ 864554 w 878373"/>
              <a:gd name="connsiteY2" fmla="*/ 621040 h 645356"/>
              <a:gd name="connsiteX3" fmla="*/ 76200 w 878373"/>
              <a:gd name="connsiteY3" fmla="*/ 556260 h 645356"/>
              <a:gd name="connsiteX4" fmla="*/ 0 w 878373"/>
              <a:gd name="connsiteY4" fmla="*/ 556260 h 645356"/>
              <a:gd name="connsiteX0" fmla="*/ 586740 w 881900"/>
              <a:gd name="connsiteY0" fmla="*/ 0 h 645678"/>
              <a:gd name="connsiteX1" fmla="*/ 579120 w 881900"/>
              <a:gd name="connsiteY1" fmla="*/ 91440 h 645678"/>
              <a:gd name="connsiteX2" fmla="*/ 864554 w 881900"/>
              <a:gd name="connsiteY2" fmla="*/ 621040 h 645678"/>
              <a:gd name="connsiteX3" fmla="*/ 0 w 881900"/>
              <a:gd name="connsiteY3" fmla="*/ 556260 h 645678"/>
              <a:gd name="connsiteX0" fmla="*/ 586740 w 589206"/>
              <a:gd name="connsiteY0" fmla="*/ 0 h 558489"/>
              <a:gd name="connsiteX1" fmla="*/ 579120 w 589206"/>
              <a:gd name="connsiteY1" fmla="*/ 91440 h 558489"/>
              <a:gd name="connsiteX2" fmla="*/ 474029 w 589206"/>
              <a:gd name="connsiteY2" fmla="*/ 443240 h 558489"/>
              <a:gd name="connsiteX3" fmla="*/ 0 w 589206"/>
              <a:gd name="connsiteY3" fmla="*/ 556260 h 558489"/>
              <a:gd name="connsiteX0" fmla="*/ 586740 w 586740"/>
              <a:gd name="connsiteY0" fmla="*/ 0 h 559115"/>
              <a:gd name="connsiteX1" fmla="*/ 474029 w 586740"/>
              <a:gd name="connsiteY1" fmla="*/ 443240 h 559115"/>
              <a:gd name="connsiteX2" fmla="*/ 0 w 586740"/>
              <a:gd name="connsiteY2" fmla="*/ 556260 h 559115"/>
              <a:gd name="connsiteX0" fmla="*/ 586740 w 586740"/>
              <a:gd name="connsiteY0" fmla="*/ 0 h 559166"/>
              <a:gd name="connsiteX1" fmla="*/ 474029 w 586740"/>
              <a:gd name="connsiteY1" fmla="*/ 443240 h 559166"/>
              <a:gd name="connsiteX2" fmla="*/ 0 w 586740"/>
              <a:gd name="connsiteY2" fmla="*/ 556260 h 559166"/>
              <a:gd name="connsiteX0" fmla="*/ 586740 w 587770"/>
              <a:gd name="connsiteY0" fmla="*/ 0 h 559532"/>
              <a:gd name="connsiteX1" fmla="*/ 474029 w 587770"/>
              <a:gd name="connsiteY1" fmla="*/ 443240 h 559532"/>
              <a:gd name="connsiteX2" fmla="*/ 0 w 587770"/>
              <a:gd name="connsiteY2" fmla="*/ 556260 h 559532"/>
              <a:gd name="connsiteX0" fmla="*/ 586740 w 586740"/>
              <a:gd name="connsiteY0" fmla="*/ 0 h 558582"/>
              <a:gd name="connsiteX1" fmla="*/ 394654 w 586740"/>
              <a:gd name="connsiteY1" fmla="*/ 424190 h 558582"/>
              <a:gd name="connsiteX2" fmla="*/ 0 w 586740"/>
              <a:gd name="connsiteY2" fmla="*/ 556260 h 558582"/>
              <a:gd name="connsiteX0" fmla="*/ 586740 w 586740"/>
              <a:gd name="connsiteY0" fmla="*/ 0 h 558797"/>
              <a:gd name="connsiteX1" fmla="*/ 394654 w 586740"/>
              <a:gd name="connsiteY1" fmla="*/ 424190 h 558797"/>
              <a:gd name="connsiteX2" fmla="*/ 0 w 586740"/>
              <a:gd name="connsiteY2" fmla="*/ 556260 h 558797"/>
              <a:gd name="connsiteX0" fmla="*/ 586740 w 586740"/>
              <a:gd name="connsiteY0" fmla="*/ 0 h 557683"/>
              <a:gd name="connsiteX1" fmla="*/ 439104 w 586740"/>
              <a:gd name="connsiteY1" fmla="*/ 379740 h 557683"/>
              <a:gd name="connsiteX2" fmla="*/ 0 w 586740"/>
              <a:gd name="connsiteY2" fmla="*/ 556260 h 557683"/>
              <a:gd name="connsiteX0" fmla="*/ 586740 w 586740"/>
              <a:gd name="connsiteY0" fmla="*/ 0 h 557558"/>
              <a:gd name="connsiteX1" fmla="*/ 401004 w 586740"/>
              <a:gd name="connsiteY1" fmla="*/ 370215 h 557558"/>
              <a:gd name="connsiteX2" fmla="*/ 0 w 586740"/>
              <a:gd name="connsiteY2" fmla="*/ 556260 h 557558"/>
              <a:gd name="connsiteX0" fmla="*/ 586740 w 586740"/>
              <a:gd name="connsiteY0" fmla="*/ 0 h 557578"/>
              <a:gd name="connsiteX1" fmla="*/ 401004 w 586740"/>
              <a:gd name="connsiteY1" fmla="*/ 370215 h 557578"/>
              <a:gd name="connsiteX2" fmla="*/ 0 w 586740"/>
              <a:gd name="connsiteY2" fmla="*/ 556260 h 557578"/>
              <a:gd name="connsiteX0" fmla="*/ 586740 w 586740"/>
              <a:gd name="connsiteY0" fmla="*/ 0 h 565915"/>
              <a:gd name="connsiteX1" fmla="*/ 483554 w 586740"/>
              <a:gd name="connsiteY1" fmla="*/ 478165 h 565915"/>
              <a:gd name="connsiteX2" fmla="*/ 0 w 586740"/>
              <a:gd name="connsiteY2" fmla="*/ 556260 h 565915"/>
              <a:gd name="connsiteX0" fmla="*/ 586740 w 586740"/>
              <a:gd name="connsiteY0" fmla="*/ 0 h 560344"/>
              <a:gd name="connsiteX1" fmla="*/ 397829 w 586740"/>
              <a:gd name="connsiteY1" fmla="*/ 446415 h 560344"/>
              <a:gd name="connsiteX2" fmla="*/ 0 w 586740"/>
              <a:gd name="connsiteY2" fmla="*/ 556260 h 560344"/>
              <a:gd name="connsiteX0" fmla="*/ 586740 w 586740"/>
              <a:gd name="connsiteY0" fmla="*/ 0 h 557924"/>
              <a:gd name="connsiteX1" fmla="*/ 423229 w 586740"/>
              <a:gd name="connsiteY1" fmla="*/ 392440 h 557924"/>
              <a:gd name="connsiteX2" fmla="*/ 0 w 586740"/>
              <a:gd name="connsiteY2" fmla="*/ 556260 h 557924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740" h="556260">
                <a:moveTo>
                  <a:pt x="586740" y="0"/>
                </a:moveTo>
                <a:cubicBezTo>
                  <a:pt x="534035" y="394970"/>
                  <a:pt x="322580" y="469265"/>
                  <a:pt x="0" y="556260"/>
                </a:cubicBezTo>
              </a:path>
            </a:pathLst>
          </a:custGeom>
          <a:noFill/>
          <a:ln cap="rnd">
            <a:solidFill>
              <a:schemeClr val="bg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21" name="Freihandform 20">
            <a:extLst>
              <a:ext uri="{FF2B5EF4-FFF2-40B4-BE49-F238E27FC236}">
                <a16:creationId xmlns:a16="http://schemas.microsoft.com/office/drawing/2014/main" id="{40848051-A934-009A-31AD-BD5D6687AF66}"/>
              </a:ext>
            </a:extLst>
          </p:cNvPr>
          <p:cNvSpPr/>
          <p:nvPr/>
        </p:nvSpPr>
        <p:spPr>
          <a:xfrm rot="10800000">
            <a:off x="1517137" y="3006203"/>
            <a:ext cx="821690" cy="565022"/>
          </a:xfrm>
          <a:custGeom>
            <a:avLst/>
            <a:gdLst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05740 w 586740"/>
              <a:gd name="connsiteY13" fmla="*/ 502920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605574"/>
              <a:gd name="connsiteY0" fmla="*/ 0 h 557347"/>
              <a:gd name="connsiteX1" fmla="*/ 579120 w 605574"/>
              <a:gd name="connsiteY1" fmla="*/ 91440 h 557347"/>
              <a:gd name="connsiteX2" fmla="*/ 571500 w 605574"/>
              <a:gd name="connsiteY2" fmla="*/ 114300 h 557347"/>
              <a:gd name="connsiteX3" fmla="*/ 563880 w 605574"/>
              <a:gd name="connsiteY3" fmla="*/ 144780 h 557347"/>
              <a:gd name="connsiteX4" fmla="*/ 548640 w 605574"/>
              <a:gd name="connsiteY4" fmla="*/ 175260 h 557347"/>
              <a:gd name="connsiteX5" fmla="*/ 541020 w 605574"/>
              <a:gd name="connsiteY5" fmla="*/ 198120 h 557347"/>
              <a:gd name="connsiteX6" fmla="*/ 525780 w 605574"/>
              <a:gd name="connsiteY6" fmla="*/ 228600 h 557347"/>
              <a:gd name="connsiteX7" fmla="*/ 518160 w 605574"/>
              <a:gd name="connsiteY7" fmla="*/ 251460 h 557347"/>
              <a:gd name="connsiteX8" fmla="*/ 480060 w 605574"/>
              <a:gd name="connsiteY8" fmla="*/ 312420 h 557347"/>
              <a:gd name="connsiteX9" fmla="*/ 411480 w 605574"/>
              <a:gd name="connsiteY9" fmla="*/ 373380 h 557347"/>
              <a:gd name="connsiteX10" fmla="*/ 396240 w 605574"/>
              <a:gd name="connsiteY10" fmla="*/ 396240 h 557347"/>
              <a:gd name="connsiteX11" fmla="*/ 350520 w 605574"/>
              <a:gd name="connsiteY11" fmla="*/ 419100 h 557347"/>
              <a:gd name="connsiteX12" fmla="*/ 289560 w 605574"/>
              <a:gd name="connsiteY12" fmla="*/ 464820 h 557347"/>
              <a:gd name="connsiteX13" fmla="*/ 586740 w 605574"/>
              <a:gd name="connsiteY13" fmla="*/ 557064 h 557347"/>
              <a:gd name="connsiteX14" fmla="*/ 182880 w 605574"/>
              <a:gd name="connsiteY14" fmla="*/ 518160 h 557347"/>
              <a:gd name="connsiteX15" fmla="*/ 106680 w 605574"/>
              <a:gd name="connsiteY15" fmla="*/ 548640 h 557347"/>
              <a:gd name="connsiteX16" fmla="*/ 76200 w 605574"/>
              <a:gd name="connsiteY16" fmla="*/ 556260 h 557347"/>
              <a:gd name="connsiteX17" fmla="*/ 0 w 605574"/>
              <a:gd name="connsiteY17" fmla="*/ 556260 h 557347"/>
              <a:gd name="connsiteX0" fmla="*/ 586740 w 623750"/>
              <a:gd name="connsiteY0" fmla="*/ 0 h 557629"/>
              <a:gd name="connsiteX1" fmla="*/ 579120 w 623750"/>
              <a:gd name="connsiteY1" fmla="*/ 91440 h 557629"/>
              <a:gd name="connsiteX2" fmla="*/ 571500 w 623750"/>
              <a:gd name="connsiteY2" fmla="*/ 114300 h 557629"/>
              <a:gd name="connsiteX3" fmla="*/ 563880 w 623750"/>
              <a:gd name="connsiteY3" fmla="*/ 144780 h 557629"/>
              <a:gd name="connsiteX4" fmla="*/ 548640 w 623750"/>
              <a:gd name="connsiteY4" fmla="*/ 175260 h 557629"/>
              <a:gd name="connsiteX5" fmla="*/ 541020 w 623750"/>
              <a:gd name="connsiteY5" fmla="*/ 198120 h 557629"/>
              <a:gd name="connsiteX6" fmla="*/ 525780 w 623750"/>
              <a:gd name="connsiteY6" fmla="*/ 228600 h 557629"/>
              <a:gd name="connsiteX7" fmla="*/ 518160 w 623750"/>
              <a:gd name="connsiteY7" fmla="*/ 251460 h 557629"/>
              <a:gd name="connsiteX8" fmla="*/ 480060 w 623750"/>
              <a:gd name="connsiteY8" fmla="*/ 312420 h 557629"/>
              <a:gd name="connsiteX9" fmla="*/ 411480 w 623750"/>
              <a:gd name="connsiteY9" fmla="*/ 373380 h 557629"/>
              <a:gd name="connsiteX10" fmla="*/ 396240 w 623750"/>
              <a:gd name="connsiteY10" fmla="*/ 396240 h 557629"/>
              <a:gd name="connsiteX11" fmla="*/ 350520 w 623750"/>
              <a:gd name="connsiteY11" fmla="*/ 419100 h 557629"/>
              <a:gd name="connsiteX12" fmla="*/ 289560 w 623750"/>
              <a:gd name="connsiteY12" fmla="*/ 464820 h 557629"/>
              <a:gd name="connsiteX13" fmla="*/ 605574 w 623750"/>
              <a:gd name="connsiteY13" fmla="*/ 557347 h 557629"/>
              <a:gd name="connsiteX14" fmla="*/ 182880 w 623750"/>
              <a:gd name="connsiteY14" fmla="*/ 518160 h 557629"/>
              <a:gd name="connsiteX15" fmla="*/ 106680 w 623750"/>
              <a:gd name="connsiteY15" fmla="*/ 548640 h 557629"/>
              <a:gd name="connsiteX16" fmla="*/ 76200 w 623750"/>
              <a:gd name="connsiteY16" fmla="*/ 556260 h 557629"/>
              <a:gd name="connsiteX17" fmla="*/ 0 w 623750"/>
              <a:gd name="connsiteY17" fmla="*/ 556260 h 557629"/>
              <a:gd name="connsiteX0" fmla="*/ 586740 w 609551"/>
              <a:gd name="connsiteY0" fmla="*/ 0 h 558150"/>
              <a:gd name="connsiteX1" fmla="*/ 579120 w 609551"/>
              <a:gd name="connsiteY1" fmla="*/ 91440 h 558150"/>
              <a:gd name="connsiteX2" fmla="*/ 571500 w 609551"/>
              <a:gd name="connsiteY2" fmla="*/ 114300 h 558150"/>
              <a:gd name="connsiteX3" fmla="*/ 563880 w 609551"/>
              <a:gd name="connsiteY3" fmla="*/ 144780 h 558150"/>
              <a:gd name="connsiteX4" fmla="*/ 548640 w 609551"/>
              <a:gd name="connsiteY4" fmla="*/ 175260 h 558150"/>
              <a:gd name="connsiteX5" fmla="*/ 541020 w 609551"/>
              <a:gd name="connsiteY5" fmla="*/ 198120 h 558150"/>
              <a:gd name="connsiteX6" fmla="*/ 525780 w 609551"/>
              <a:gd name="connsiteY6" fmla="*/ 228600 h 558150"/>
              <a:gd name="connsiteX7" fmla="*/ 518160 w 609551"/>
              <a:gd name="connsiteY7" fmla="*/ 251460 h 558150"/>
              <a:gd name="connsiteX8" fmla="*/ 480060 w 609551"/>
              <a:gd name="connsiteY8" fmla="*/ 312420 h 558150"/>
              <a:gd name="connsiteX9" fmla="*/ 411480 w 609551"/>
              <a:gd name="connsiteY9" fmla="*/ 373380 h 558150"/>
              <a:gd name="connsiteX10" fmla="*/ 396240 w 609551"/>
              <a:gd name="connsiteY10" fmla="*/ 396240 h 558150"/>
              <a:gd name="connsiteX11" fmla="*/ 350520 w 609551"/>
              <a:gd name="connsiteY11" fmla="*/ 419100 h 558150"/>
              <a:gd name="connsiteX12" fmla="*/ 289560 w 609551"/>
              <a:gd name="connsiteY12" fmla="*/ 464820 h 558150"/>
              <a:gd name="connsiteX13" fmla="*/ 605574 w 609551"/>
              <a:gd name="connsiteY13" fmla="*/ 557347 h 558150"/>
              <a:gd name="connsiteX14" fmla="*/ 182880 w 609551"/>
              <a:gd name="connsiteY14" fmla="*/ 518160 h 558150"/>
              <a:gd name="connsiteX15" fmla="*/ 106680 w 609551"/>
              <a:gd name="connsiteY15" fmla="*/ 548640 h 558150"/>
              <a:gd name="connsiteX16" fmla="*/ 76200 w 609551"/>
              <a:gd name="connsiteY16" fmla="*/ 556260 h 558150"/>
              <a:gd name="connsiteX17" fmla="*/ 0 w 609551"/>
              <a:gd name="connsiteY17" fmla="*/ 556260 h 558150"/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61061 w 586740"/>
              <a:gd name="connsiteY13" fmla="*/ 497209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586740"/>
              <a:gd name="connsiteY0" fmla="*/ 0 h 621423"/>
              <a:gd name="connsiteX1" fmla="*/ 579120 w 586740"/>
              <a:gd name="connsiteY1" fmla="*/ 91440 h 621423"/>
              <a:gd name="connsiteX2" fmla="*/ 571500 w 586740"/>
              <a:gd name="connsiteY2" fmla="*/ 114300 h 621423"/>
              <a:gd name="connsiteX3" fmla="*/ 563880 w 586740"/>
              <a:gd name="connsiteY3" fmla="*/ 144780 h 621423"/>
              <a:gd name="connsiteX4" fmla="*/ 548640 w 586740"/>
              <a:gd name="connsiteY4" fmla="*/ 175260 h 621423"/>
              <a:gd name="connsiteX5" fmla="*/ 541020 w 586740"/>
              <a:gd name="connsiteY5" fmla="*/ 198120 h 621423"/>
              <a:gd name="connsiteX6" fmla="*/ 525780 w 586740"/>
              <a:gd name="connsiteY6" fmla="*/ 228600 h 621423"/>
              <a:gd name="connsiteX7" fmla="*/ 518160 w 586740"/>
              <a:gd name="connsiteY7" fmla="*/ 251460 h 621423"/>
              <a:gd name="connsiteX8" fmla="*/ 480060 w 586740"/>
              <a:gd name="connsiteY8" fmla="*/ 312420 h 621423"/>
              <a:gd name="connsiteX9" fmla="*/ 411480 w 586740"/>
              <a:gd name="connsiteY9" fmla="*/ 373380 h 621423"/>
              <a:gd name="connsiteX10" fmla="*/ 396240 w 586740"/>
              <a:gd name="connsiteY10" fmla="*/ 396240 h 621423"/>
              <a:gd name="connsiteX11" fmla="*/ 350520 w 586740"/>
              <a:gd name="connsiteY11" fmla="*/ 419100 h 621423"/>
              <a:gd name="connsiteX12" fmla="*/ 289560 w 586740"/>
              <a:gd name="connsiteY12" fmla="*/ 464820 h 621423"/>
              <a:gd name="connsiteX13" fmla="*/ 337261 w 586740"/>
              <a:gd name="connsiteY13" fmla="*/ 621034 h 621423"/>
              <a:gd name="connsiteX14" fmla="*/ 182880 w 586740"/>
              <a:gd name="connsiteY14" fmla="*/ 518160 h 621423"/>
              <a:gd name="connsiteX15" fmla="*/ 106680 w 586740"/>
              <a:gd name="connsiteY15" fmla="*/ 548640 h 621423"/>
              <a:gd name="connsiteX16" fmla="*/ 76200 w 586740"/>
              <a:gd name="connsiteY16" fmla="*/ 556260 h 621423"/>
              <a:gd name="connsiteX17" fmla="*/ 0 w 586740"/>
              <a:gd name="connsiteY17" fmla="*/ 556260 h 621423"/>
              <a:gd name="connsiteX0" fmla="*/ 586740 w 586740"/>
              <a:gd name="connsiteY0" fmla="*/ 0 h 621035"/>
              <a:gd name="connsiteX1" fmla="*/ 579120 w 586740"/>
              <a:gd name="connsiteY1" fmla="*/ 91440 h 621035"/>
              <a:gd name="connsiteX2" fmla="*/ 571500 w 586740"/>
              <a:gd name="connsiteY2" fmla="*/ 114300 h 621035"/>
              <a:gd name="connsiteX3" fmla="*/ 563880 w 586740"/>
              <a:gd name="connsiteY3" fmla="*/ 144780 h 621035"/>
              <a:gd name="connsiteX4" fmla="*/ 548640 w 586740"/>
              <a:gd name="connsiteY4" fmla="*/ 175260 h 621035"/>
              <a:gd name="connsiteX5" fmla="*/ 541020 w 586740"/>
              <a:gd name="connsiteY5" fmla="*/ 198120 h 621035"/>
              <a:gd name="connsiteX6" fmla="*/ 525780 w 586740"/>
              <a:gd name="connsiteY6" fmla="*/ 228600 h 621035"/>
              <a:gd name="connsiteX7" fmla="*/ 518160 w 586740"/>
              <a:gd name="connsiteY7" fmla="*/ 251460 h 621035"/>
              <a:gd name="connsiteX8" fmla="*/ 480060 w 586740"/>
              <a:gd name="connsiteY8" fmla="*/ 312420 h 621035"/>
              <a:gd name="connsiteX9" fmla="*/ 411480 w 586740"/>
              <a:gd name="connsiteY9" fmla="*/ 373380 h 621035"/>
              <a:gd name="connsiteX10" fmla="*/ 396240 w 586740"/>
              <a:gd name="connsiteY10" fmla="*/ 396240 h 621035"/>
              <a:gd name="connsiteX11" fmla="*/ 350520 w 586740"/>
              <a:gd name="connsiteY11" fmla="*/ 419100 h 621035"/>
              <a:gd name="connsiteX12" fmla="*/ 289560 w 586740"/>
              <a:gd name="connsiteY12" fmla="*/ 464820 h 621035"/>
              <a:gd name="connsiteX13" fmla="*/ 337261 w 586740"/>
              <a:gd name="connsiteY13" fmla="*/ 621034 h 621035"/>
              <a:gd name="connsiteX14" fmla="*/ 182880 w 586740"/>
              <a:gd name="connsiteY14" fmla="*/ 518160 h 621035"/>
              <a:gd name="connsiteX15" fmla="*/ 106680 w 586740"/>
              <a:gd name="connsiteY15" fmla="*/ 548640 h 621035"/>
              <a:gd name="connsiteX16" fmla="*/ 76200 w 586740"/>
              <a:gd name="connsiteY16" fmla="*/ 556260 h 621035"/>
              <a:gd name="connsiteX17" fmla="*/ 0 w 586740"/>
              <a:gd name="connsiteY17" fmla="*/ 556260 h 621035"/>
              <a:gd name="connsiteX0" fmla="*/ 586740 w 649178"/>
              <a:gd name="connsiteY0" fmla="*/ 0 h 621036"/>
              <a:gd name="connsiteX1" fmla="*/ 579120 w 649178"/>
              <a:gd name="connsiteY1" fmla="*/ 91440 h 621036"/>
              <a:gd name="connsiteX2" fmla="*/ 571500 w 649178"/>
              <a:gd name="connsiteY2" fmla="*/ 114300 h 621036"/>
              <a:gd name="connsiteX3" fmla="*/ 563880 w 649178"/>
              <a:gd name="connsiteY3" fmla="*/ 144780 h 621036"/>
              <a:gd name="connsiteX4" fmla="*/ 548640 w 649178"/>
              <a:gd name="connsiteY4" fmla="*/ 175260 h 621036"/>
              <a:gd name="connsiteX5" fmla="*/ 541020 w 649178"/>
              <a:gd name="connsiteY5" fmla="*/ 198120 h 621036"/>
              <a:gd name="connsiteX6" fmla="*/ 525780 w 649178"/>
              <a:gd name="connsiteY6" fmla="*/ 228600 h 621036"/>
              <a:gd name="connsiteX7" fmla="*/ 518160 w 649178"/>
              <a:gd name="connsiteY7" fmla="*/ 251460 h 621036"/>
              <a:gd name="connsiteX8" fmla="*/ 480060 w 649178"/>
              <a:gd name="connsiteY8" fmla="*/ 312420 h 621036"/>
              <a:gd name="connsiteX9" fmla="*/ 411480 w 649178"/>
              <a:gd name="connsiteY9" fmla="*/ 373380 h 621036"/>
              <a:gd name="connsiteX10" fmla="*/ 396240 w 649178"/>
              <a:gd name="connsiteY10" fmla="*/ 396240 h 621036"/>
              <a:gd name="connsiteX11" fmla="*/ 350520 w 649178"/>
              <a:gd name="connsiteY11" fmla="*/ 419100 h 621036"/>
              <a:gd name="connsiteX12" fmla="*/ 289560 w 649178"/>
              <a:gd name="connsiteY12" fmla="*/ 464820 h 621036"/>
              <a:gd name="connsiteX13" fmla="*/ 586740 w 649178"/>
              <a:gd name="connsiteY13" fmla="*/ 621035 h 621036"/>
              <a:gd name="connsiteX14" fmla="*/ 182880 w 649178"/>
              <a:gd name="connsiteY14" fmla="*/ 518160 h 621036"/>
              <a:gd name="connsiteX15" fmla="*/ 106680 w 649178"/>
              <a:gd name="connsiteY15" fmla="*/ 548640 h 621036"/>
              <a:gd name="connsiteX16" fmla="*/ 76200 w 649178"/>
              <a:gd name="connsiteY16" fmla="*/ 556260 h 621036"/>
              <a:gd name="connsiteX17" fmla="*/ 0 w 649178"/>
              <a:gd name="connsiteY17" fmla="*/ 556260 h 621036"/>
              <a:gd name="connsiteX0" fmla="*/ 586740 w 707551"/>
              <a:gd name="connsiteY0" fmla="*/ 0 h 621037"/>
              <a:gd name="connsiteX1" fmla="*/ 579120 w 707551"/>
              <a:gd name="connsiteY1" fmla="*/ 91440 h 621037"/>
              <a:gd name="connsiteX2" fmla="*/ 571500 w 707551"/>
              <a:gd name="connsiteY2" fmla="*/ 114300 h 621037"/>
              <a:gd name="connsiteX3" fmla="*/ 563880 w 707551"/>
              <a:gd name="connsiteY3" fmla="*/ 144780 h 621037"/>
              <a:gd name="connsiteX4" fmla="*/ 548640 w 707551"/>
              <a:gd name="connsiteY4" fmla="*/ 175260 h 621037"/>
              <a:gd name="connsiteX5" fmla="*/ 541020 w 707551"/>
              <a:gd name="connsiteY5" fmla="*/ 198120 h 621037"/>
              <a:gd name="connsiteX6" fmla="*/ 525780 w 707551"/>
              <a:gd name="connsiteY6" fmla="*/ 228600 h 621037"/>
              <a:gd name="connsiteX7" fmla="*/ 518160 w 707551"/>
              <a:gd name="connsiteY7" fmla="*/ 251460 h 621037"/>
              <a:gd name="connsiteX8" fmla="*/ 480060 w 707551"/>
              <a:gd name="connsiteY8" fmla="*/ 312420 h 621037"/>
              <a:gd name="connsiteX9" fmla="*/ 411480 w 707551"/>
              <a:gd name="connsiteY9" fmla="*/ 373380 h 621037"/>
              <a:gd name="connsiteX10" fmla="*/ 396240 w 707551"/>
              <a:gd name="connsiteY10" fmla="*/ 396240 h 621037"/>
              <a:gd name="connsiteX11" fmla="*/ 350520 w 707551"/>
              <a:gd name="connsiteY11" fmla="*/ 419100 h 621037"/>
              <a:gd name="connsiteX12" fmla="*/ 289560 w 707551"/>
              <a:gd name="connsiteY12" fmla="*/ 464820 h 621037"/>
              <a:gd name="connsiteX13" fmla="*/ 649178 w 707551"/>
              <a:gd name="connsiteY13" fmla="*/ 621036 h 621037"/>
              <a:gd name="connsiteX14" fmla="*/ 182880 w 707551"/>
              <a:gd name="connsiteY14" fmla="*/ 518160 h 621037"/>
              <a:gd name="connsiteX15" fmla="*/ 106680 w 707551"/>
              <a:gd name="connsiteY15" fmla="*/ 548640 h 621037"/>
              <a:gd name="connsiteX16" fmla="*/ 76200 w 707551"/>
              <a:gd name="connsiteY16" fmla="*/ 556260 h 621037"/>
              <a:gd name="connsiteX17" fmla="*/ 0 w 707551"/>
              <a:gd name="connsiteY17" fmla="*/ 556260 h 621037"/>
              <a:gd name="connsiteX0" fmla="*/ 586740 w 762575"/>
              <a:gd name="connsiteY0" fmla="*/ 0 h 621038"/>
              <a:gd name="connsiteX1" fmla="*/ 579120 w 762575"/>
              <a:gd name="connsiteY1" fmla="*/ 91440 h 621038"/>
              <a:gd name="connsiteX2" fmla="*/ 571500 w 762575"/>
              <a:gd name="connsiteY2" fmla="*/ 114300 h 621038"/>
              <a:gd name="connsiteX3" fmla="*/ 563880 w 762575"/>
              <a:gd name="connsiteY3" fmla="*/ 144780 h 621038"/>
              <a:gd name="connsiteX4" fmla="*/ 548640 w 762575"/>
              <a:gd name="connsiteY4" fmla="*/ 175260 h 621038"/>
              <a:gd name="connsiteX5" fmla="*/ 541020 w 762575"/>
              <a:gd name="connsiteY5" fmla="*/ 198120 h 621038"/>
              <a:gd name="connsiteX6" fmla="*/ 525780 w 762575"/>
              <a:gd name="connsiteY6" fmla="*/ 228600 h 621038"/>
              <a:gd name="connsiteX7" fmla="*/ 518160 w 762575"/>
              <a:gd name="connsiteY7" fmla="*/ 251460 h 621038"/>
              <a:gd name="connsiteX8" fmla="*/ 480060 w 762575"/>
              <a:gd name="connsiteY8" fmla="*/ 312420 h 621038"/>
              <a:gd name="connsiteX9" fmla="*/ 411480 w 762575"/>
              <a:gd name="connsiteY9" fmla="*/ 373380 h 621038"/>
              <a:gd name="connsiteX10" fmla="*/ 396240 w 762575"/>
              <a:gd name="connsiteY10" fmla="*/ 396240 h 621038"/>
              <a:gd name="connsiteX11" fmla="*/ 350520 w 762575"/>
              <a:gd name="connsiteY11" fmla="*/ 419100 h 621038"/>
              <a:gd name="connsiteX12" fmla="*/ 289560 w 762575"/>
              <a:gd name="connsiteY12" fmla="*/ 464820 h 621038"/>
              <a:gd name="connsiteX13" fmla="*/ 707551 w 762575"/>
              <a:gd name="connsiteY13" fmla="*/ 621037 h 621038"/>
              <a:gd name="connsiteX14" fmla="*/ 182880 w 762575"/>
              <a:gd name="connsiteY14" fmla="*/ 518160 h 621038"/>
              <a:gd name="connsiteX15" fmla="*/ 106680 w 762575"/>
              <a:gd name="connsiteY15" fmla="*/ 548640 h 621038"/>
              <a:gd name="connsiteX16" fmla="*/ 76200 w 762575"/>
              <a:gd name="connsiteY16" fmla="*/ 556260 h 621038"/>
              <a:gd name="connsiteX17" fmla="*/ 0 w 762575"/>
              <a:gd name="connsiteY17" fmla="*/ 556260 h 621038"/>
              <a:gd name="connsiteX0" fmla="*/ 586740 w 814776"/>
              <a:gd name="connsiteY0" fmla="*/ 0 h 621039"/>
              <a:gd name="connsiteX1" fmla="*/ 579120 w 814776"/>
              <a:gd name="connsiteY1" fmla="*/ 91440 h 621039"/>
              <a:gd name="connsiteX2" fmla="*/ 571500 w 814776"/>
              <a:gd name="connsiteY2" fmla="*/ 114300 h 621039"/>
              <a:gd name="connsiteX3" fmla="*/ 563880 w 814776"/>
              <a:gd name="connsiteY3" fmla="*/ 144780 h 621039"/>
              <a:gd name="connsiteX4" fmla="*/ 548640 w 814776"/>
              <a:gd name="connsiteY4" fmla="*/ 175260 h 621039"/>
              <a:gd name="connsiteX5" fmla="*/ 541020 w 814776"/>
              <a:gd name="connsiteY5" fmla="*/ 198120 h 621039"/>
              <a:gd name="connsiteX6" fmla="*/ 525780 w 814776"/>
              <a:gd name="connsiteY6" fmla="*/ 228600 h 621039"/>
              <a:gd name="connsiteX7" fmla="*/ 518160 w 814776"/>
              <a:gd name="connsiteY7" fmla="*/ 251460 h 621039"/>
              <a:gd name="connsiteX8" fmla="*/ 480060 w 814776"/>
              <a:gd name="connsiteY8" fmla="*/ 312420 h 621039"/>
              <a:gd name="connsiteX9" fmla="*/ 411480 w 814776"/>
              <a:gd name="connsiteY9" fmla="*/ 373380 h 621039"/>
              <a:gd name="connsiteX10" fmla="*/ 396240 w 814776"/>
              <a:gd name="connsiteY10" fmla="*/ 396240 h 621039"/>
              <a:gd name="connsiteX11" fmla="*/ 350520 w 814776"/>
              <a:gd name="connsiteY11" fmla="*/ 419100 h 621039"/>
              <a:gd name="connsiteX12" fmla="*/ 289560 w 814776"/>
              <a:gd name="connsiteY12" fmla="*/ 464820 h 621039"/>
              <a:gd name="connsiteX13" fmla="*/ 762575 w 814776"/>
              <a:gd name="connsiteY13" fmla="*/ 621038 h 621039"/>
              <a:gd name="connsiteX14" fmla="*/ 182880 w 814776"/>
              <a:gd name="connsiteY14" fmla="*/ 518160 h 621039"/>
              <a:gd name="connsiteX15" fmla="*/ 106680 w 814776"/>
              <a:gd name="connsiteY15" fmla="*/ 548640 h 621039"/>
              <a:gd name="connsiteX16" fmla="*/ 76200 w 814776"/>
              <a:gd name="connsiteY16" fmla="*/ 556260 h 621039"/>
              <a:gd name="connsiteX17" fmla="*/ 0 w 814776"/>
              <a:gd name="connsiteY17" fmla="*/ 556260 h 621039"/>
              <a:gd name="connsiteX0" fmla="*/ 586740 w 864554"/>
              <a:gd name="connsiteY0" fmla="*/ 0 h 621040"/>
              <a:gd name="connsiteX1" fmla="*/ 579120 w 864554"/>
              <a:gd name="connsiteY1" fmla="*/ 91440 h 621040"/>
              <a:gd name="connsiteX2" fmla="*/ 571500 w 864554"/>
              <a:gd name="connsiteY2" fmla="*/ 114300 h 621040"/>
              <a:gd name="connsiteX3" fmla="*/ 563880 w 864554"/>
              <a:gd name="connsiteY3" fmla="*/ 144780 h 621040"/>
              <a:gd name="connsiteX4" fmla="*/ 548640 w 864554"/>
              <a:gd name="connsiteY4" fmla="*/ 175260 h 621040"/>
              <a:gd name="connsiteX5" fmla="*/ 541020 w 864554"/>
              <a:gd name="connsiteY5" fmla="*/ 198120 h 621040"/>
              <a:gd name="connsiteX6" fmla="*/ 525780 w 864554"/>
              <a:gd name="connsiteY6" fmla="*/ 228600 h 621040"/>
              <a:gd name="connsiteX7" fmla="*/ 518160 w 864554"/>
              <a:gd name="connsiteY7" fmla="*/ 251460 h 621040"/>
              <a:gd name="connsiteX8" fmla="*/ 480060 w 864554"/>
              <a:gd name="connsiteY8" fmla="*/ 312420 h 621040"/>
              <a:gd name="connsiteX9" fmla="*/ 411480 w 864554"/>
              <a:gd name="connsiteY9" fmla="*/ 373380 h 621040"/>
              <a:gd name="connsiteX10" fmla="*/ 396240 w 864554"/>
              <a:gd name="connsiteY10" fmla="*/ 396240 h 621040"/>
              <a:gd name="connsiteX11" fmla="*/ 350520 w 864554"/>
              <a:gd name="connsiteY11" fmla="*/ 419100 h 621040"/>
              <a:gd name="connsiteX12" fmla="*/ 289560 w 864554"/>
              <a:gd name="connsiteY12" fmla="*/ 464820 h 621040"/>
              <a:gd name="connsiteX13" fmla="*/ 814776 w 864554"/>
              <a:gd name="connsiteY13" fmla="*/ 621039 h 621040"/>
              <a:gd name="connsiteX14" fmla="*/ 182880 w 864554"/>
              <a:gd name="connsiteY14" fmla="*/ 518160 h 621040"/>
              <a:gd name="connsiteX15" fmla="*/ 106680 w 864554"/>
              <a:gd name="connsiteY15" fmla="*/ 548640 h 621040"/>
              <a:gd name="connsiteX16" fmla="*/ 76200 w 864554"/>
              <a:gd name="connsiteY16" fmla="*/ 556260 h 621040"/>
              <a:gd name="connsiteX17" fmla="*/ 0 w 864554"/>
              <a:gd name="connsiteY17" fmla="*/ 556260 h 621040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814776 w 864632"/>
              <a:gd name="connsiteY13" fmla="*/ 621039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912298"/>
              <a:gd name="connsiteY0" fmla="*/ 0 h 621744"/>
              <a:gd name="connsiteX1" fmla="*/ 579120 w 912298"/>
              <a:gd name="connsiteY1" fmla="*/ 91440 h 621744"/>
              <a:gd name="connsiteX2" fmla="*/ 571500 w 912298"/>
              <a:gd name="connsiteY2" fmla="*/ 114300 h 621744"/>
              <a:gd name="connsiteX3" fmla="*/ 563880 w 912298"/>
              <a:gd name="connsiteY3" fmla="*/ 144780 h 621744"/>
              <a:gd name="connsiteX4" fmla="*/ 548640 w 912298"/>
              <a:gd name="connsiteY4" fmla="*/ 175260 h 621744"/>
              <a:gd name="connsiteX5" fmla="*/ 541020 w 912298"/>
              <a:gd name="connsiteY5" fmla="*/ 198120 h 621744"/>
              <a:gd name="connsiteX6" fmla="*/ 525780 w 912298"/>
              <a:gd name="connsiteY6" fmla="*/ 228600 h 621744"/>
              <a:gd name="connsiteX7" fmla="*/ 518160 w 912298"/>
              <a:gd name="connsiteY7" fmla="*/ 251460 h 621744"/>
              <a:gd name="connsiteX8" fmla="*/ 480060 w 912298"/>
              <a:gd name="connsiteY8" fmla="*/ 312420 h 621744"/>
              <a:gd name="connsiteX9" fmla="*/ 411480 w 912298"/>
              <a:gd name="connsiteY9" fmla="*/ 373380 h 621744"/>
              <a:gd name="connsiteX10" fmla="*/ 864554 w 912298"/>
              <a:gd name="connsiteY10" fmla="*/ 621040 h 621744"/>
              <a:gd name="connsiteX11" fmla="*/ 350520 w 912298"/>
              <a:gd name="connsiteY11" fmla="*/ 419100 h 621744"/>
              <a:gd name="connsiteX12" fmla="*/ 289560 w 912298"/>
              <a:gd name="connsiteY12" fmla="*/ 464820 h 621744"/>
              <a:gd name="connsiteX13" fmla="*/ 864632 w 912298"/>
              <a:gd name="connsiteY13" fmla="*/ 621743 h 621744"/>
              <a:gd name="connsiteX14" fmla="*/ 182880 w 912298"/>
              <a:gd name="connsiteY14" fmla="*/ 518160 h 621744"/>
              <a:gd name="connsiteX15" fmla="*/ 106680 w 912298"/>
              <a:gd name="connsiteY15" fmla="*/ 548640 h 621744"/>
              <a:gd name="connsiteX16" fmla="*/ 76200 w 912298"/>
              <a:gd name="connsiteY16" fmla="*/ 556260 h 621744"/>
              <a:gd name="connsiteX17" fmla="*/ 0 w 912298"/>
              <a:gd name="connsiteY17" fmla="*/ 556260 h 621744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197485 w 864632"/>
              <a:gd name="connsiteY12" fmla="*/ 33147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7092"/>
              <a:gd name="connsiteY0" fmla="*/ 0 h 623105"/>
              <a:gd name="connsiteX1" fmla="*/ 579120 w 867092"/>
              <a:gd name="connsiteY1" fmla="*/ 91440 h 623105"/>
              <a:gd name="connsiteX2" fmla="*/ 571500 w 867092"/>
              <a:gd name="connsiteY2" fmla="*/ 114300 h 623105"/>
              <a:gd name="connsiteX3" fmla="*/ 563880 w 867092"/>
              <a:gd name="connsiteY3" fmla="*/ 144780 h 623105"/>
              <a:gd name="connsiteX4" fmla="*/ 548640 w 867092"/>
              <a:gd name="connsiteY4" fmla="*/ 175260 h 623105"/>
              <a:gd name="connsiteX5" fmla="*/ 541020 w 867092"/>
              <a:gd name="connsiteY5" fmla="*/ 198120 h 623105"/>
              <a:gd name="connsiteX6" fmla="*/ 525780 w 867092"/>
              <a:gd name="connsiteY6" fmla="*/ 228600 h 623105"/>
              <a:gd name="connsiteX7" fmla="*/ 518160 w 867092"/>
              <a:gd name="connsiteY7" fmla="*/ 251460 h 623105"/>
              <a:gd name="connsiteX8" fmla="*/ 480060 w 867092"/>
              <a:gd name="connsiteY8" fmla="*/ 312420 h 623105"/>
              <a:gd name="connsiteX9" fmla="*/ 411480 w 867092"/>
              <a:gd name="connsiteY9" fmla="*/ 373380 h 623105"/>
              <a:gd name="connsiteX10" fmla="*/ 864554 w 867092"/>
              <a:gd name="connsiteY10" fmla="*/ 621040 h 623105"/>
              <a:gd name="connsiteX11" fmla="*/ 175895 w 867092"/>
              <a:gd name="connsiteY11" fmla="*/ 219075 h 623105"/>
              <a:gd name="connsiteX12" fmla="*/ 197485 w 867092"/>
              <a:gd name="connsiteY12" fmla="*/ 331470 h 623105"/>
              <a:gd name="connsiteX13" fmla="*/ 353457 w 867092"/>
              <a:gd name="connsiteY13" fmla="*/ 507443 h 623105"/>
              <a:gd name="connsiteX14" fmla="*/ 182880 w 867092"/>
              <a:gd name="connsiteY14" fmla="*/ 518160 h 623105"/>
              <a:gd name="connsiteX15" fmla="*/ 106680 w 867092"/>
              <a:gd name="connsiteY15" fmla="*/ 548640 h 623105"/>
              <a:gd name="connsiteX16" fmla="*/ 76200 w 867092"/>
              <a:gd name="connsiteY16" fmla="*/ 556260 h 623105"/>
              <a:gd name="connsiteX17" fmla="*/ 0 w 867092"/>
              <a:gd name="connsiteY17" fmla="*/ 556260 h 623105"/>
              <a:gd name="connsiteX0" fmla="*/ 586740 w 866676"/>
              <a:gd name="connsiteY0" fmla="*/ 0 h 621215"/>
              <a:gd name="connsiteX1" fmla="*/ 579120 w 866676"/>
              <a:gd name="connsiteY1" fmla="*/ 91440 h 621215"/>
              <a:gd name="connsiteX2" fmla="*/ 571500 w 866676"/>
              <a:gd name="connsiteY2" fmla="*/ 114300 h 621215"/>
              <a:gd name="connsiteX3" fmla="*/ 563880 w 866676"/>
              <a:gd name="connsiteY3" fmla="*/ 144780 h 621215"/>
              <a:gd name="connsiteX4" fmla="*/ 548640 w 866676"/>
              <a:gd name="connsiteY4" fmla="*/ 175260 h 621215"/>
              <a:gd name="connsiteX5" fmla="*/ 541020 w 866676"/>
              <a:gd name="connsiteY5" fmla="*/ 198120 h 621215"/>
              <a:gd name="connsiteX6" fmla="*/ 525780 w 866676"/>
              <a:gd name="connsiteY6" fmla="*/ 228600 h 621215"/>
              <a:gd name="connsiteX7" fmla="*/ 518160 w 866676"/>
              <a:gd name="connsiteY7" fmla="*/ 251460 h 621215"/>
              <a:gd name="connsiteX8" fmla="*/ 480060 w 866676"/>
              <a:gd name="connsiteY8" fmla="*/ 312420 h 621215"/>
              <a:gd name="connsiteX9" fmla="*/ 411480 w 866676"/>
              <a:gd name="connsiteY9" fmla="*/ 373380 h 621215"/>
              <a:gd name="connsiteX10" fmla="*/ 864554 w 866676"/>
              <a:gd name="connsiteY10" fmla="*/ 621040 h 621215"/>
              <a:gd name="connsiteX11" fmla="*/ 197485 w 866676"/>
              <a:gd name="connsiteY11" fmla="*/ 331470 h 621215"/>
              <a:gd name="connsiteX12" fmla="*/ 353457 w 866676"/>
              <a:gd name="connsiteY12" fmla="*/ 507443 h 621215"/>
              <a:gd name="connsiteX13" fmla="*/ 182880 w 866676"/>
              <a:gd name="connsiteY13" fmla="*/ 518160 h 621215"/>
              <a:gd name="connsiteX14" fmla="*/ 106680 w 866676"/>
              <a:gd name="connsiteY14" fmla="*/ 548640 h 621215"/>
              <a:gd name="connsiteX15" fmla="*/ 76200 w 866676"/>
              <a:gd name="connsiteY15" fmla="*/ 556260 h 621215"/>
              <a:gd name="connsiteX16" fmla="*/ 0 w 866676"/>
              <a:gd name="connsiteY16" fmla="*/ 556260 h 621215"/>
              <a:gd name="connsiteX0" fmla="*/ 586740 w 864727"/>
              <a:gd name="connsiteY0" fmla="*/ 0 h 623827"/>
              <a:gd name="connsiteX1" fmla="*/ 579120 w 864727"/>
              <a:gd name="connsiteY1" fmla="*/ 91440 h 623827"/>
              <a:gd name="connsiteX2" fmla="*/ 571500 w 864727"/>
              <a:gd name="connsiteY2" fmla="*/ 114300 h 623827"/>
              <a:gd name="connsiteX3" fmla="*/ 563880 w 864727"/>
              <a:gd name="connsiteY3" fmla="*/ 144780 h 623827"/>
              <a:gd name="connsiteX4" fmla="*/ 548640 w 864727"/>
              <a:gd name="connsiteY4" fmla="*/ 175260 h 623827"/>
              <a:gd name="connsiteX5" fmla="*/ 541020 w 864727"/>
              <a:gd name="connsiteY5" fmla="*/ 198120 h 623827"/>
              <a:gd name="connsiteX6" fmla="*/ 525780 w 864727"/>
              <a:gd name="connsiteY6" fmla="*/ 228600 h 623827"/>
              <a:gd name="connsiteX7" fmla="*/ 518160 w 864727"/>
              <a:gd name="connsiteY7" fmla="*/ 251460 h 623827"/>
              <a:gd name="connsiteX8" fmla="*/ 480060 w 864727"/>
              <a:gd name="connsiteY8" fmla="*/ 312420 h 623827"/>
              <a:gd name="connsiteX9" fmla="*/ 411480 w 864727"/>
              <a:gd name="connsiteY9" fmla="*/ 373380 h 623827"/>
              <a:gd name="connsiteX10" fmla="*/ 864554 w 864727"/>
              <a:gd name="connsiteY10" fmla="*/ 621040 h 623827"/>
              <a:gd name="connsiteX11" fmla="*/ 353457 w 864727"/>
              <a:gd name="connsiteY11" fmla="*/ 507443 h 623827"/>
              <a:gd name="connsiteX12" fmla="*/ 182880 w 864727"/>
              <a:gd name="connsiteY12" fmla="*/ 518160 h 623827"/>
              <a:gd name="connsiteX13" fmla="*/ 106680 w 864727"/>
              <a:gd name="connsiteY13" fmla="*/ 548640 h 623827"/>
              <a:gd name="connsiteX14" fmla="*/ 76200 w 864727"/>
              <a:gd name="connsiteY14" fmla="*/ 556260 h 623827"/>
              <a:gd name="connsiteX15" fmla="*/ 0 w 864727"/>
              <a:gd name="connsiteY15" fmla="*/ 556260 h 623827"/>
              <a:gd name="connsiteX0" fmla="*/ 586740 w 865475"/>
              <a:gd name="connsiteY0" fmla="*/ 0 h 626269"/>
              <a:gd name="connsiteX1" fmla="*/ 579120 w 865475"/>
              <a:gd name="connsiteY1" fmla="*/ 91440 h 626269"/>
              <a:gd name="connsiteX2" fmla="*/ 571500 w 865475"/>
              <a:gd name="connsiteY2" fmla="*/ 114300 h 626269"/>
              <a:gd name="connsiteX3" fmla="*/ 563880 w 865475"/>
              <a:gd name="connsiteY3" fmla="*/ 144780 h 626269"/>
              <a:gd name="connsiteX4" fmla="*/ 548640 w 865475"/>
              <a:gd name="connsiteY4" fmla="*/ 175260 h 626269"/>
              <a:gd name="connsiteX5" fmla="*/ 541020 w 865475"/>
              <a:gd name="connsiteY5" fmla="*/ 198120 h 626269"/>
              <a:gd name="connsiteX6" fmla="*/ 525780 w 865475"/>
              <a:gd name="connsiteY6" fmla="*/ 228600 h 626269"/>
              <a:gd name="connsiteX7" fmla="*/ 518160 w 865475"/>
              <a:gd name="connsiteY7" fmla="*/ 251460 h 626269"/>
              <a:gd name="connsiteX8" fmla="*/ 480060 w 865475"/>
              <a:gd name="connsiteY8" fmla="*/ 312420 h 626269"/>
              <a:gd name="connsiteX9" fmla="*/ 864554 w 865475"/>
              <a:gd name="connsiteY9" fmla="*/ 621040 h 626269"/>
              <a:gd name="connsiteX10" fmla="*/ 353457 w 865475"/>
              <a:gd name="connsiteY10" fmla="*/ 507443 h 626269"/>
              <a:gd name="connsiteX11" fmla="*/ 182880 w 865475"/>
              <a:gd name="connsiteY11" fmla="*/ 518160 h 626269"/>
              <a:gd name="connsiteX12" fmla="*/ 106680 w 865475"/>
              <a:gd name="connsiteY12" fmla="*/ 548640 h 626269"/>
              <a:gd name="connsiteX13" fmla="*/ 76200 w 865475"/>
              <a:gd name="connsiteY13" fmla="*/ 556260 h 626269"/>
              <a:gd name="connsiteX14" fmla="*/ 0 w 865475"/>
              <a:gd name="connsiteY14" fmla="*/ 556260 h 626269"/>
              <a:gd name="connsiteX0" fmla="*/ 586740 w 866233"/>
              <a:gd name="connsiteY0" fmla="*/ 0 h 629131"/>
              <a:gd name="connsiteX1" fmla="*/ 579120 w 866233"/>
              <a:gd name="connsiteY1" fmla="*/ 91440 h 629131"/>
              <a:gd name="connsiteX2" fmla="*/ 571500 w 866233"/>
              <a:gd name="connsiteY2" fmla="*/ 114300 h 629131"/>
              <a:gd name="connsiteX3" fmla="*/ 563880 w 866233"/>
              <a:gd name="connsiteY3" fmla="*/ 144780 h 629131"/>
              <a:gd name="connsiteX4" fmla="*/ 548640 w 866233"/>
              <a:gd name="connsiteY4" fmla="*/ 175260 h 629131"/>
              <a:gd name="connsiteX5" fmla="*/ 541020 w 866233"/>
              <a:gd name="connsiteY5" fmla="*/ 198120 h 629131"/>
              <a:gd name="connsiteX6" fmla="*/ 525780 w 866233"/>
              <a:gd name="connsiteY6" fmla="*/ 228600 h 629131"/>
              <a:gd name="connsiteX7" fmla="*/ 518160 w 866233"/>
              <a:gd name="connsiteY7" fmla="*/ 251460 h 629131"/>
              <a:gd name="connsiteX8" fmla="*/ 864554 w 866233"/>
              <a:gd name="connsiteY8" fmla="*/ 621040 h 629131"/>
              <a:gd name="connsiteX9" fmla="*/ 353457 w 866233"/>
              <a:gd name="connsiteY9" fmla="*/ 507443 h 629131"/>
              <a:gd name="connsiteX10" fmla="*/ 182880 w 866233"/>
              <a:gd name="connsiteY10" fmla="*/ 518160 h 629131"/>
              <a:gd name="connsiteX11" fmla="*/ 106680 w 866233"/>
              <a:gd name="connsiteY11" fmla="*/ 548640 h 629131"/>
              <a:gd name="connsiteX12" fmla="*/ 76200 w 866233"/>
              <a:gd name="connsiteY12" fmla="*/ 556260 h 629131"/>
              <a:gd name="connsiteX13" fmla="*/ 0 w 866233"/>
              <a:gd name="connsiteY13" fmla="*/ 556260 h 629131"/>
              <a:gd name="connsiteX0" fmla="*/ 586740 w 866408"/>
              <a:gd name="connsiteY0" fmla="*/ 0 h 630288"/>
              <a:gd name="connsiteX1" fmla="*/ 579120 w 866408"/>
              <a:gd name="connsiteY1" fmla="*/ 91440 h 630288"/>
              <a:gd name="connsiteX2" fmla="*/ 571500 w 866408"/>
              <a:gd name="connsiteY2" fmla="*/ 114300 h 630288"/>
              <a:gd name="connsiteX3" fmla="*/ 563880 w 866408"/>
              <a:gd name="connsiteY3" fmla="*/ 144780 h 630288"/>
              <a:gd name="connsiteX4" fmla="*/ 548640 w 866408"/>
              <a:gd name="connsiteY4" fmla="*/ 175260 h 630288"/>
              <a:gd name="connsiteX5" fmla="*/ 541020 w 866408"/>
              <a:gd name="connsiteY5" fmla="*/ 198120 h 630288"/>
              <a:gd name="connsiteX6" fmla="*/ 525780 w 866408"/>
              <a:gd name="connsiteY6" fmla="*/ 228600 h 630288"/>
              <a:gd name="connsiteX7" fmla="*/ 864554 w 866408"/>
              <a:gd name="connsiteY7" fmla="*/ 621040 h 630288"/>
              <a:gd name="connsiteX8" fmla="*/ 353457 w 866408"/>
              <a:gd name="connsiteY8" fmla="*/ 507443 h 630288"/>
              <a:gd name="connsiteX9" fmla="*/ 182880 w 866408"/>
              <a:gd name="connsiteY9" fmla="*/ 518160 h 630288"/>
              <a:gd name="connsiteX10" fmla="*/ 106680 w 866408"/>
              <a:gd name="connsiteY10" fmla="*/ 548640 h 630288"/>
              <a:gd name="connsiteX11" fmla="*/ 76200 w 866408"/>
              <a:gd name="connsiteY11" fmla="*/ 556260 h 630288"/>
              <a:gd name="connsiteX12" fmla="*/ 0 w 866408"/>
              <a:gd name="connsiteY12" fmla="*/ 556260 h 630288"/>
              <a:gd name="connsiteX0" fmla="*/ 586740 w 866411"/>
              <a:gd name="connsiteY0" fmla="*/ 0 h 630288"/>
              <a:gd name="connsiteX1" fmla="*/ 579120 w 866411"/>
              <a:gd name="connsiteY1" fmla="*/ 91440 h 630288"/>
              <a:gd name="connsiteX2" fmla="*/ 571500 w 866411"/>
              <a:gd name="connsiteY2" fmla="*/ 114300 h 630288"/>
              <a:gd name="connsiteX3" fmla="*/ 563880 w 866411"/>
              <a:gd name="connsiteY3" fmla="*/ 144780 h 630288"/>
              <a:gd name="connsiteX4" fmla="*/ 548640 w 866411"/>
              <a:gd name="connsiteY4" fmla="*/ 175260 h 630288"/>
              <a:gd name="connsiteX5" fmla="*/ 537845 w 866411"/>
              <a:gd name="connsiteY5" fmla="*/ 223520 h 630288"/>
              <a:gd name="connsiteX6" fmla="*/ 525780 w 866411"/>
              <a:gd name="connsiteY6" fmla="*/ 228600 h 630288"/>
              <a:gd name="connsiteX7" fmla="*/ 864554 w 866411"/>
              <a:gd name="connsiteY7" fmla="*/ 621040 h 630288"/>
              <a:gd name="connsiteX8" fmla="*/ 353457 w 866411"/>
              <a:gd name="connsiteY8" fmla="*/ 507443 h 630288"/>
              <a:gd name="connsiteX9" fmla="*/ 182880 w 866411"/>
              <a:gd name="connsiteY9" fmla="*/ 518160 h 630288"/>
              <a:gd name="connsiteX10" fmla="*/ 106680 w 866411"/>
              <a:gd name="connsiteY10" fmla="*/ 548640 h 630288"/>
              <a:gd name="connsiteX11" fmla="*/ 76200 w 866411"/>
              <a:gd name="connsiteY11" fmla="*/ 556260 h 630288"/>
              <a:gd name="connsiteX12" fmla="*/ 0 w 866411"/>
              <a:gd name="connsiteY12" fmla="*/ 556260 h 630288"/>
              <a:gd name="connsiteX0" fmla="*/ 586740 w 877605"/>
              <a:gd name="connsiteY0" fmla="*/ 0 h 629321"/>
              <a:gd name="connsiteX1" fmla="*/ 579120 w 877605"/>
              <a:gd name="connsiteY1" fmla="*/ 91440 h 629321"/>
              <a:gd name="connsiteX2" fmla="*/ 571500 w 877605"/>
              <a:gd name="connsiteY2" fmla="*/ 114300 h 629321"/>
              <a:gd name="connsiteX3" fmla="*/ 563880 w 877605"/>
              <a:gd name="connsiteY3" fmla="*/ 144780 h 629321"/>
              <a:gd name="connsiteX4" fmla="*/ 548640 w 877605"/>
              <a:gd name="connsiteY4" fmla="*/ 175260 h 629321"/>
              <a:gd name="connsiteX5" fmla="*/ 537845 w 877605"/>
              <a:gd name="connsiteY5" fmla="*/ 223520 h 629321"/>
              <a:gd name="connsiteX6" fmla="*/ 709930 w 877605"/>
              <a:gd name="connsiteY6" fmla="*/ 247650 h 629321"/>
              <a:gd name="connsiteX7" fmla="*/ 864554 w 877605"/>
              <a:gd name="connsiteY7" fmla="*/ 621040 h 629321"/>
              <a:gd name="connsiteX8" fmla="*/ 353457 w 877605"/>
              <a:gd name="connsiteY8" fmla="*/ 507443 h 629321"/>
              <a:gd name="connsiteX9" fmla="*/ 182880 w 877605"/>
              <a:gd name="connsiteY9" fmla="*/ 518160 h 629321"/>
              <a:gd name="connsiteX10" fmla="*/ 106680 w 877605"/>
              <a:gd name="connsiteY10" fmla="*/ 548640 h 629321"/>
              <a:gd name="connsiteX11" fmla="*/ 76200 w 877605"/>
              <a:gd name="connsiteY11" fmla="*/ 556260 h 629321"/>
              <a:gd name="connsiteX12" fmla="*/ 0 w 877605"/>
              <a:gd name="connsiteY12" fmla="*/ 556260 h 629321"/>
              <a:gd name="connsiteX0" fmla="*/ 586740 w 877499"/>
              <a:gd name="connsiteY0" fmla="*/ 0 h 629321"/>
              <a:gd name="connsiteX1" fmla="*/ 579120 w 877499"/>
              <a:gd name="connsiteY1" fmla="*/ 91440 h 629321"/>
              <a:gd name="connsiteX2" fmla="*/ 571500 w 877499"/>
              <a:gd name="connsiteY2" fmla="*/ 114300 h 629321"/>
              <a:gd name="connsiteX3" fmla="*/ 563880 w 877499"/>
              <a:gd name="connsiteY3" fmla="*/ 144780 h 629321"/>
              <a:gd name="connsiteX4" fmla="*/ 548640 w 877499"/>
              <a:gd name="connsiteY4" fmla="*/ 175260 h 629321"/>
              <a:gd name="connsiteX5" fmla="*/ 709930 w 877499"/>
              <a:gd name="connsiteY5" fmla="*/ 247650 h 629321"/>
              <a:gd name="connsiteX6" fmla="*/ 864554 w 877499"/>
              <a:gd name="connsiteY6" fmla="*/ 621040 h 629321"/>
              <a:gd name="connsiteX7" fmla="*/ 353457 w 877499"/>
              <a:gd name="connsiteY7" fmla="*/ 507443 h 629321"/>
              <a:gd name="connsiteX8" fmla="*/ 182880 w 877499"/>
              <a:gd name="connsiteY8" fmla="*/ 518160 h 629321"/>
              <a:gd name="connsiteX9" fmla="*/ 106680 w 877499"/>
              <a:gd name="connsiteY9" fmla="*/ 548640 h 629321"/>
              <a:gd name="connsiteX10" fmla="*/ 76200 w 877499"/>
              <a:gd name="connsiteY10" fmla="*/ 556260 h 629321"/>
              <a:gd name="connsiteX11" fmla="*/ 0 w 877499"/>
              <a:gd name="connsiteY11" fmla="*/ 556260 h 629321"/>
              <a:gd name="connsiteX0" fmla="*/ 586740 w 877352"/>
              <a:gd name="connsiteY0" fmla="*/ 0 h 629321"/>
              <a:gd name="connsiteX1" fmla="*/ 579120 w 877352"/>
              <a:gd name="connsiteY1" fmla="*/ 91440 h 629321"/>
              <a:gd name="connsiteX2" fmla="*/ 571500 w 877352"/>
              <a:gd name="connsiteY2" fmla="*/ 114300 h 629321"/>
              <a:gd name="connsiteX3" fmla="*/ 563880 w 877352"/>
              <a:gd name="connsiteY3" fmla="*/ 144780 h 629321"/>
              <a:gd name="connsiteX4" fmla="*/ 709930 w 877352"/>
              <a:gd name="connsiteY4" fmla="*/ 247650 h 629321"/>
              <a:gd name="connsiteX5" fmla="*/ 864554 w 877352"/>
              <a:gd name="connsiteY5" fmla="*/ 621040 h 629321"/>
              <a:gd name="connsiteX6" fmla="*/ 353457 w 877352"/>
              <a:gd name="connsiteY6" fmla="*/ 507443 h 629321"/>
              <a:gd name="connsiteX7" fmla="*/ 182880 w 877352"/>
              <a:gd name="connsiteY7" fmla="*/ 518160 h 629321"/>
              <a:gd name="connsiteX8" fmla="*/ 106680 w 877352"/>
              <a:gd name="connsiteY8" fmla="*/ 548640 h 629321"/>
              <a:gd name="connsiteX9" fmla="*/ 76200 w 877352"/>
              <a:gd name="connsiteY9" fmla="*/ 556260 h 629321"/>
              <a:gd name="connsiteX10" fmla="*/ 0 w 877352"/>
              <a:gd name="connsiteY10" fmla="*/ 556260 h 629321"/>
              <a:gd name="connsiteX0" fmla="*/ 586740 w 877279"/>
              <a:gd name="connsiteY0" fmla="*/ 0 h 629321"/>
              <a:gd name="connsiteX1" fmla="*/ 579120 w 877279"/>
              <a:gd name="connsiteY1" fmla="*/ 91440 h 629321"/>
              <a:gd name="connsiteX2" fmla="*/ 571500 w 877279"/>
              <a:gd name="connsiteY2" fmla="*/ 114300 h 629321"/>
              <a:gd name="connsiteX3" fmla="*/ 709930 w 877279"/>
              <a:gd name="connsiteY3" fmla="*/ 247650 h 629321"/>
              <a:gd name="connsiteX4" fmla="*/ 864554 w 877279"/>
              <a:gd name="connsiteY4" fmla="*/ 621040 h 629321"/>
              <a:gd name="connsiteX5" fmla="*/ 353457 w 877279"/>
              <a:gd name="connsiteY5" fmla="*/ 507443 h 629321"/>
              <a:gd name="connsiteX6" fmla="*/ 182880 w 877279"/>
              <a:gd name="connsiteY6" fmla="*/ 518160 h 629321"/>
              <a:gd name="connsiteX7" fmla="*/ 106680 w 877279"/>
              <a:gd name="connsiteY7" fmla="*/ 548640 h 629321"/>
              <a:gd name="connsiteX8" fmla="*/ 76200 w 877279"/>
              <a:gd name="connsiteY8" fmla="*/ 556260 h 629321"/>
              <a:gd name="connsiteX9" fmla="*/ 0 w 877279"/>
              <a:gd name="connsiteY9" fmla="*/ 556260 h 629321"/>
              <a:gd name="connsiteX0" fmla="*/ 586740 w 877207"/>
              <a:gd name="connsiteY0" fmla="*/ 0 h 629321"/>
              <a:gd name="connsiteX1" fmla="*/ 579120 w 877207"/>
              <a:gd name="connsiteY1" fmla="*/ 91440 h 629321"/>
              <a:gd name="connsiteX2" fmla="*/ 709930 w 877207"/>
              <a:gd name="connsiteY2" fmla="*/ 247650 h 629321"/>
              <a:gd name="connsiteX3" fmla="*/ 864554 w 877207"/>
              <a:gd name="connsiteY3" fmla="*/ 621040 h 629321"/>
              <a:gd name="connsiteX4" fmla="*/ 353457 w 877207"/>
              <a:gd name="connsiteY4" fmla="*/ 507443 h 629321"/>
              <a:gd name="connsiteX5" fmla="*/ 182880 w 877207"/>
              <a:gd name="connsiteY5" fmla="*/ 518160 h 629321"/>
              <a:gd name="connsiteX6" fmla="*/ 106680 w 877207"/>
              <a:gd name="connsiteY6" fmla="*/ 548640 h 629321"/>
              <a:gd name="connsiteX7" fmla="*/ 76200 w 877207"/>
              <a:gd name="connsiteY7" fmla="*/ 556260 h 629321"/>
              <a:gd name="connsiteX8" fmla="*/ 0 w 877207"/>
              <a:gd name="connsiteY8" fmla="*/ 556260 h 629321"/>
              <a:gd name="connsiteX0" fmla="*/ 586740 w 868055"/>
              <a:gd name="connsiteY0" fmla="*/ 0 h 637902"/>
              <a:gd name="connsiteX1" fmla="*/ 579120 w 868055"/>
              <a:gd name="connsiteY1" fmla="*/ 91440 h 637902"/>
              <a:gd name="connsiteX2" fmla="*/ 864554 w 868055"/>
              <a:gd name="connsiteY2" fmla="*/ 621040 h 637902"/>
              <a:gd name="connsiteX3" fmla="*/ 353457 w 868055"/>
              <a:gd name="connsiteY3" fmla="*/ 507443 h 637902"/>
              <a:gd name="connsiteX4" fmla="*/ 182880 w 868055"/>
              <a:gd name="connsiteY4" fmla="*/ 518160 h 637902"/>
              <a:gd name="connsiteX5" fmla="*/ 106680 w 868055"/>
              <a:gd name="connsiteY5" fmla="*/ 548640 h 637902"/>
              <a:gd name="connsiteX6" fmla="*/ 76200 w 868055"/>
              <a:gd name="connsiteY6" fmla="*/ 556260 h 637902"/>
              <a:gd name="connsiteX7" fmla="*/ 0 w 868055"/>
              <a:gd name="connsiteY7" fmla="*/ 556260 h 637902"/>
              <a:gd name="connsiteX0" fmla="*/ 586740 w 873868"/>
              <a:gd name="connsiteY0" fmla="*/ 0 h 639025"/>
              <a:gd name="connsiteX1" fmla="*/ 579120 w 873868"/>
              <a:gd name="connsiteY1" fmla="*/ 91440 h 639025"/>
              <a:gd name="connsiteX2" fmla="*/ 864554 w 873868"/>
              <a:gd name="connsiteY2" fmla="*/ 621040 h 639025"/>
              <a:gd name="connsiteX3" fmla="*/ 182880 w 873868"/>
              <a:gd name="connsiteY3" fmla="*/ 518160 h 639025"/>
              <a:gd name="connsiteX4" fmla="*/ 106680 w 873868"/>
              <a:gd name="connsiteY4" fmla="*/ 548640 h 639025"/>
              <a:gd name="connsiteX5" fmla="*/ 76200 w 873868"/>
              <a:gd name="connsiteY5" fmla="*/ 556260 h 639025"/>
              <a:gd name="connsiteX6" fmla="*/ 0 w 873868"/>
              <a:gd name="connsiteY6" fmla="*/ 556260 h 639025"/>
              <a:gd name="connsiteX0" fmla="*/ 586740 w 877030"/>
              <a:gd name="connsiteY0" fmla="*/ 0 h 643901"/>
              <a:gd name="connsiteX1" fmla="*/ 579120 w 877030"/>
              <a:gd name="connsiteY1" fmla="*/ 91440 h 643901"/>
              <a:gd name="connsiteX2" fmla="*/ 864554 w 877030"/>
              <a:gd name="connsiteY2" fmla="*/ 621040 h 643901"/>
              <a:gd name="connsiteX3" fmla="*/ 106680 w 877030"/>
              <a:gd name="connsiteY3" fmla="*/ 548640 h 643901"/>
              <a:gd name="connsiteX4" fmla="*/ 76200 w 877030"/>
              <a:gd name="connsiteY4" fmla="*/ 556260 h 643901"/>
              <a:gd name="connsiteX5" fmla="*/ 0 w 877030"/>
              <a:gd name="connsiteY5" fmla="*/ 556260 h 643901"/>
              <a:gd name="connsiteX0" fmla="*/ 586740 w 878373"/>
              <a:gd name="connsiteY0" fmla="*/ 0 h 645356"/>
              <a:gd name="connsiteX1" fmla="*/ 579120 w 878373"/>
              <a:gd name="connsiteY1" fmla="*/ 91440 h 645356"/>
              <a:gd name="connsiteX2" fmla="*/ 864554 w 878373"/>
              <a:gd name="connsiteY2" fmla="*/ 621040 h 645356"/>
              <a:gd name="connsiteX3" fmla="*/ 76200 w 878373"/>
              <a:gd name="connsiteY3" fmla="*/ 556260 h 645356"/>
              <a:gd name="connsiteX4" fmla="*/ 0 w 878373"/>
              <a:gd name="connsiteY4" fmla="*/ 556260 h 645356"/>
              <a:gd name="connsiteX0" fmla="*/ 586740 w 881900"/>
              <a:gd name="connsiteY0" fmla="*/ 0 h 645678"/>
              <a:gd name="connsiteX1" fmla="*/ 579120 w 881900"/>
              <a:gd name="connsiteY1" fmla="*/ 91440 h 645678"/>
              <a:gd name="connsiteX2" fmla="*/ 864554 w 881900"/>
              <a:gd name="connsiteY2" fmla="*/ 621040 h 645678"/>
              <a:gd name="connsiteX3" fmla="*/ 0 w 881900"/>
              <a:gd name="connsiteY3" fmla="*/ 556260 h 645678"/>
              <a:gd name="connsiteX0" fmla="*/ 586740 w 589206"/>
              <a:gd name="connsiteY0" fmla="*/ 0 h 558489"/>
              <a:gd name="connsiteX1" fmla="*/ 579120 w 589206"/>
              <a:gd name="connsiteY1" fmla="*/ 91440 h 558489"/>
              <a:gd name="connsiteX2" fmla="*/ 474029 w 589206"/>
              <a:gd name="connsiteY2" fmla="*/ 443240 h 558489"/>
              <a:gd name="connsiteX3" fmla="*/ 0 w 589206"/>
              <a:gd name="connsiteY3" fmla="*/ 556260 h 558489"/>
              <a:gd name="connsiteX0" fmla="*/ 586740 w 586740"/>
              <a:gd name="connsiteY0" fmla="*/ 0 h 559115"/>
              <a:gd name="connsiteX1" fmla="*/ 474029 w 586740"/>
              <a:gd name="connsiteY1" fmla="*/ 443240 h 559115"/>
              <a:gd name="connsiteX2" fmla="*/ 0 w 586740"/>
              <a:gd name="connsiteY2" fmla="*/ 556260 h 559115"/>
              <a:gd name="connsiteX0" fmla="*/ 586740 w 586740"/>
              <a:gd name="connsiteY0" fmla="*/ 0 h 559166"/>
              <a:gd name="connsiteX1" fmla="*/ 474029 w 586740"/>
              <a:gd name="connsiteY1" fmla="*/ 443240 h 559166"/>
              <a:gd name="connsiteX2" fmla="*/ 0 w 586740"/>
              <a:gd name="connsiteY2" fmla="*/ 556260 h 559166"/>
              <a:gd name="connsiteX0" fmla="*/ 586740 w 587770"/>
              <a:gd name="connsiteY0" fmla="*/ 0 h 559532"/>
              <a:gd name="connsiteX1" fmla="*/ 474029 w 587770"/>
              <a:gd name="connsiteY1" fmla="*/ 443240 h 559532"/>
              <a:gd name="connsiteX2" fmla="*/ 0 w 587770"/>
              <a:gd name="connsiteY2" fmla="*/ 556260 h 559532"/>
              <a:gd name="connsiteX0" fmla="*/ 586740 w 586740"/>
              <a:gd name="connsiteY0" fmla="*/ 0 h 558582"/>
              <a:gd name="connsiteX1" fmla="*/ 394654 w 586740"/>
              <a:gd name="connsiteY1" fmla="*/ 424190 h 558582"/>
              <a:gd name="connsiteX2" fmla="*/ 0 w 586740"/>
              <a:gd name="connsiteY2" fmla="*/ 556260 h 558582"/>
              <a:gd name="connsiteX0" fmla="*/ 586740 w 586740"/>
              <a:gd name="connsiteY0" fmla="*/ 0 h 558797"/>
              <a:gd name="connsiteX1" fmla="*/ 394654 w 586740"/>
              <a:gd name="connsiteY1" fmla="*/ 424190 h 558797"/>
              <a:gd name="connsiteX2" fmla="*/ 0 w 586740"/>
              <a:gd name="connsiteY2" fmla="*/ 556260 h 558797"/>
              <a:gd name="connsiteX0" fmla="*/ 586740 w 586740"/>
              <a:gd name="connsiteY0" fmla="*/ 0 h 557683"/>
              <a:gd name="connsiteX1" fmla="*/ 439104 w 586740"/>
              <a:gd name="connsiteY1" fmla="*/ 379740 h 557683"/>
              <a:gd name="connsiteX2" fmla="*/ 0 w 586740"/>
              <a:gd name="connsiteY2" fmla="*/ 556260 h 557683"/>
              <a:gd name="connsiteX0" fmla="*/ 586740 w 586740"/>
              <a:gd name="connsiteY0" fmla="*/ 0 h 557558"/>
              <a:gd name="connsiteX1" fmla="*/ 401004 w 586740"/>
              <a:gd name="connsiteY1" fmla="*/ 370215 h 557558"/>
              <a:gd name="connsiteX2" fmla="*/ 0 w 586740"/>
              <a:gd name="connsiteY2" fmla="*/ 556260 h 557558"/>
              <a:gd name="connsiteX0" fmla="*/ 586740 w 586740"/>
              <a:gd name="connsiteY0" fmla="*/ 0 h 557578"/>
              <a:gd name="connsiteX1" fmla="*/ 401004 w 586740"/>
              <a:gd name="connsiteY1" fmla="*/ 370215 h 557578"/>
              <a:gd name="connsiteX2" fmla="*/ 0 w 586740"/>
              <a:gd name="connsiteY2" fmla="*/ 556260 h 557578"/>
              <a:gd name="connsiteX0" fmla="*/ 586740 w 586740"/>
              <a:gd name="connsiteY0" fmla="*/ 0 h 565915"/>
              <a:gd name="connsiteX1" fmla="*/ 483554 w 586740"/>
              <a:gd name="connsiteY1" fmla="*/ 478165 h 565915"/>
              <a:gd name="connsiteX2" fmla="*/ 0 w 586740"/>
              <a:gd name="connsiteY2" fmla="*/ 556260 h 565915"/>
              <a:gd name="connsiteX0" fmla="*/ 586740 w 586740"/>
              <a:gd name="connsiteY0" fmla="*/ 0 h 560344"/>
              <a:gd name="connsiteX1" fmla="*/ 397829 w 586740"/>
              <a:gd name="connsiteY1" fmla="*/ 446415 h 560344"/>
              <a:gd name="connsiteX2" fmla="*/ 0 w 586740"/>
              <a:gd name="connsiteY2" fmla="*/ 556260 h 560344"/>
              <a:gd name="connsiteX0" fmla="*/ 586740 w 586740"/>
              <a:gd name="connsiteY0" fmla="*/ 0 h 557924"/>
              <a:gd name="connsiteX1" fmla="*/ 423229 w 586740"/>
              <a:gd name="connsiteY1" fmla="*/ 392440 h 557924"/>
              <a:gd name="connsiteX2" fmla="*/ 0 w 586740"/>
              <a:gd name="connsiteY2" fmla="*/ 556260 h 557924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882015 w 882015"/>
              <a:gd name="connsiteY0" fmla="*/ 211667 h 332841"/>
              <a:gd name="connsiteX1" fmla="*/ 0 w 882015"/>
              <a:gd name="connsiteY1" fmla="*/ 12277 h 332841"/>
              <a:gd name="connsiteX0" fmla="*/ 882015 w 882015"/>
              <a:gd name="connsiteY0" fmla="*/ 283712 h 283712"/>
              <a:gd name="connsiteX1" fmla="*/ 0 w 882015"/>
              <a:gd name="connsiteY1" fmla="*/ 84322 h 283712"/>
              <a:gd name="connsiteX0" fmla="*/ 910590 w 910590"/>
              <a:gd name="connsiteY0" fmla="*/ 385392 h 385392"/>
              <a:gd name="connsiteX1" fmla="*/ 0 w 910590"/>
              <a:gd name="connsiteY1" fmla="*/ 46302 h 385392"/>
              <a:gd name="connsiteX0" fmla="*/ 910590 w 910590"/>
              <a:gd name="connsiteY0" fmla="*/ 380679 h 380679"/>
              <a:gd name="connsiteX1" fmla="*/ 0 w 910590"/>
              <a:gd name="connsiteY1" fmla="*/ 41589 h 380679"/>
              <a:gd name="connsiteX0" fmla="*/ 834390 w 834390"/>
              <a:gd name="connsiteY0" fmla="*/ 307449 h 307449"/>
              <a:gd name="connsiteX1" fmla="*/ 0 w 834390"/>
              <a:gd name="connsiteY1" fmla="*/ 60434 h 307449"/>
              <a:gd name="connsiteX0" fmla="*/ 894715 w 894715"/>
              <a:gd name="connsiteY0" fmla="*/ 372654 h 372654"/>
              <a:gd name="connsiteX1" fmla="*/ 0 w 894715"/>
              <a:gd name="connsiteY1" fmla="*/ 43089 h 372654"/>
              <a:gd name="connsiteX0" fmla="*/ 859790 w 859790"/>
              <a:gd name="connsiteY0" fmla="*/ 341498 h 341498"/>
              <a:gd name="connsiteX1" fmla="*/ 0 w 859790"/>
              <a:gd name="connsiteY1" fmla="*/ 50033 h 341498"/>
              <a:gd name="connsiteX0" fmla="*/ 859790 w 859790"/>
              <a:gd name="connsiteY0" fmla="*/ 337697 h 337697"/>
              <a:gd name="connsiteX1" fmla="*/ 0 w 859790"/>
              <a:gd name="connsiteY1" fmla="*/ 46232 h 337697"/>
              <a:gd name="connsiteX0" fmla="*/ 824865 w 824865"/>
              <a:gd name="connsiteY0" fmla="*/ 448437 h 448437"/>
              <a:gd name="connsiteX1" fmla="*/ 0 w 824865"/>
              <a:gd name="connsiteY1" fmla="*/ 29972 h 448437"/>
              <a:gd name="connsiteX0" fmla="*/ 824865 w 824865"/>
              <a:gd name="connsiteY0" fmla="*/ 420032 h 420032"/>
              <a:gd name="connsiteX1" fmla="*/ 0 w 824865"/>
              <a:gd name="connsiteY1" fmla="*/ 1567 h 420032"/>
              <a:gd name="connsiteX0" fmla="*/ 824865 w 824865"/>
              <a:gd name="connsiteY0" fmla="*/ 418465 h 418465"/>
              <a:gd name="connsiteX1" fmla="*/ 0 w 824865"/>
              <a:gd name="connsiteY1" fmla="*/ 0 h 418465"/>
              <a:gd name="connsiteX0" fmla="*/ 761365 w 761365"/>
              <a:gd name="connsiteY0" fmla="*/ 456565 h 456565"/>
              <a:gd name="connsiteX1" fmla="*/ 0 w 761365"/>
              <a:gd name="connsiteY1" fmla="*/ 0 h 456565"/>
              <a:gd name="connsiteX0" fmla="*/ 774065 w 774065"/>
              <a:gd name="connsiteY0" fmla="*/ 501015 h 501015"/>
              <a:gd name="connsiteX1" fmla="*/ 0 w 774065"/>
              <a:gd name="connsiteY1" fmla="*/ 0 h 501015"/>
              <a:gd name="connsiteX0" fmla="*/ 774065 w 774065"/>
              <a:gd name="connsiteY0" fmla="*/ 501015 h 501015"/>
              <a:gd name="connsiteX1" fmla="*/ 0 w 774065"/>
              <a:gd name="connsiteY1" fmla="*/ 0 h 501015"/>
              <a:gd name="connsiteX0" fmla="*/ 821690 w 821690"/>
              <a:gd name="connsiteY0" fmla="*/ 548640 h 548640"/>
              <a:gd name="connsiteX1" fmla="*/ 0 w 821690"/>
              <a:gd name="connsiteY1" fmla="*/ 0 h 548640"/>
              <a:gd name="connsiteX0" fmla="*/ 821690 w 821690"/>
              <a:gd name="connsiteY0" fmla="*/ 548640 h 548640"/>
              <a:gd name="connsiteX1" fmla="*/ 0 w 821690"/>
              <a:gd name="connsiteY1" fmla="*/ 0 h 548640"/>
              <a:gd name="connsiteX0" fmla="*/ 821690 w 821690"/>
              <a:gd name="connsiteY0" fmla="*/ 565022 h 565022"/>
              <a:gd name="connsiteX1" fmla="*/ 0 w 821690"/>
              <a:gd name="connsiteY1" fmla="*/ 16382 h 56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1690" h="565022">
                <a:moveTo>
                  <a:pt x="821690" y="565022"/>
                </a:moveTo>
                <a:cubicBezTo>
                  <a:pt x="788035" y="67817"/>
                  <a:pt x="360680" y="-48388"/>
                  <a:pt x="0" y="16382"/>
                </a:cubicBezTo>
              </a:path>
            </a:pathLst>
          </a:custGeom>
          <a:noFill/>
          <a:ln cap="rnd">
            <a:solidFill>
              <a:schemeClr val="bg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53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D5BDF-39D0-12F5-63B4-FE1E9605F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3BDC68B-CFB5-8492-9BCD-6BF63A1E0A07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2039A53-BC92-DBA7-EC0C-DAB37705EE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DA7B92E-D43D-7DFB-6760-00C508746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F29DC74-CCD2-AACE-9F7F-80D0CBCCB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5363414-EBF7-42DF-8BA6-C69C632B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Handwriting/</a:t>
            </a:r>
            <a:r>
              <a:rPr lang="de-DE" dirty="0" err="1"/>
              <a:t>arrows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115C48B-0FCC-5EB0-E61C-8FFE84A59928}"/>
              </a:ext>
            </a:extLst>
          </p:cNvPr>
          <p:cNvSpPr txBox="1"/>
          <p:nvPr/>
        </p:nvSpPr>
        <p:spPr>
          <a:xfrm rot="21000000">
            <a:off x="1094915" y="2682858"/>
            <a:ext cx="1187826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5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Enter </a:t>
            </a:r>
            <a:r>
              <a:rPr lang="de-DE" sz="15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text</a:t>
            </a:r>
            <a:r>
              <a:rPr lang="de-DE" sz="15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here</a:t>
            </a:r>
            <a:endParaRPr lang="de-DE" sz="1500" b="1" dirty="0">
              <a:solidFill>
                <a:schemeClr val="bg1"/>
              </a:solidFill>
              <a:latin typeface="Bradley Hand ITC" panose="03070402050302030203" pitchFamily="66" charset="77"/>
              <a:ea typeface="Solitreo" pitchFamily="2" charset="-79"/>
              <a:cs typeface="Solitreo" pitchFamily="2" charset="-79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72CE2C-55B2-AC17-25B9-D451583C1EE0}"/>
              </a:ext>
            </a:extLst>
          </p:cNvPr>
          <p:cNvSpPr txBox="1"/>
          <p:nvPr/>
        </p:nvSpPr>
        <p:spPr>
          <a:xfrm>
            <a:off x="1094906" y="3551357"/>
            <a:ext cx="1187826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5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Enter </a:t>
            </a:r>
            <a:r>
              <a:rPr lang="de-DE" sz="15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text</a:t>
            </a:r>
            <a:r>
              <a:rPr lang="de-DE" sz="15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here</a:t>
            </a:r>
            <a:endParaRPr lang="de-DE" sz="1500" b="1" dirty="0">
              <a:solidFill>
                <a:schemeClr val="bg1"/>
              </a:solidFill>
              <a:latin typeface="Bradley Hand ITC" panose="03070402050302030203" pitchFamily="66" charset="77"/>
              <a:ea typeface="Solitreo" pitchFamily="2" charset="-79"/>
              <a:cs typeface="Solitreo" pitchFamily="2" charset="-79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EEE5EC5-F57E-A7BF-161C-80023380D30E}"/>
              </a:ext>
            </a:extLst>
          </p:cNvPr>
          <p:cNvSpPr txBox="1"/>
          <p:nvPr/>
        </p:nvSpPr>
        <p:spPr>
          <a:xfrm rot="600000">
            <a:off x="1094906" y="4650688"/>
            <a:ext cx="1187826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5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Enter </a:t>
            </a:r>
            <a:r>
              <a:rPr lang="de-DE" sz="15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text</a:t>
            </a:r>
            <a:r>
              <a:rPr lang="de-DE" sz="15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here</a:t>
            </a:r>
            <a:endParaRPr lang="de-DE" sz="1500" b="1" dirty="0">
              <a:solidFill>
                <a:schemeClr val="bg1"/>
              </a:solidFill>
              <a:latin typeface="Bradley Hand ITC" panose="03070402050302030203" pitchFamily="66" charset="77"/>
              <a:ea typeface="Solitreo" pitchFamily="2" charset="-79"/>
              <a:cs typeface="Solitreo" pitchFamily="2" charset="-79"/>
            </a:endParaRPr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9BE1B332-3D58-4881-3813-3BB57A7DAE66}"/>
              </a:ext>
            </a:extLst>
          </p:cNvPr>
          <p:cNvSpPr/>
          <p:nvPr/>
        </p:nvSpPr>
        <p:spPr>
          <a:xfrm>
            <a:off x="10507697" y="4767624"/>
            <a:ext cx="1109127" cy="45579"/>
          </a:xfrm>
          <a:custGeom>
            <a:avLst/>
            <a:gdLst>
              <a:gd name="connsiteX0" fmla="*/ 1089660 w 1089660"/>
              <a:gd name="connsiteY0" fmla="*/ 0 h 91720"/>
              <a:gd name="connsiteX1" fmla="*/ 449580 w 1089660"/>
              <a:gd name="connsiteY1" fmla="*/ 53340 h 91720"/>
              <a:gd name="connsiteX2" fmla="*/ 342900 w 1089660"/>
              <a:gd name="connsiteY2" fmla="*/ 60960 h 91720"/>
              <a:gd name="connsiteX3" fmla="*/ 266700 w 1089660"/>
              <a:gd name="connsiteY3" fmla="*/ 76200 h 91720"/>
              <a:gd name="connsiteX4" fmla="*/ 167640 w 1089660"/>
              <a:gd name="connsiteY4" fmla="*/ 83820 h 91720"/>
              <a:gd name="connsiteX5" fmla="*/ 0 w 1089660"/>
              <a:gd name="connsiteY5" fmla="*/ 91440 h 91720"/>
              <a:gd name="connsiteX0" fmla="*/ 1089660 w 1089660"/>
              <a:gd name="connsiteY0" fmla="*/ 0 h 91439"/>
              <a:gd name="connsiteX1" fmla="*/ 449580 w 1089660"/>
              <a:gd name="connsiteY1" fmla="*/ 53340 h 91439"/>
              <a:gd name="connsiteX2" fmla="*/ 342900 w 1089660"/>
              <a:gd name="connsiteY2" fmla="*/ 60960 h 91439"/>
              <a:gd name="connsiteX3" fmla="*/ 266700 w 1089660"/>
              <a:gd name="connsiteY3" fmla="*/ 76200 h 91439"/>
              <a:gd name="connsiteX4" fmla="*/ 0 w 1089660"/>
              <a:gd name="connsiteY4" fmla="*/ 91440 h 91439"/>
              <a:gd name="connsiteX0" fmla="*/ 1089660 w 1089660"/>
              <a:gd name="connsiteY0" fmla="*/ 0 h 91439"/>
              <a:gd name="connsiteX1" fmla="*/ 449580 w 1089660"/>
              <a:gd name="connsiteY1" fmla="*/ 53340 h 91439"/>
              <a:gd name="connsiteX2" fmla="*/ 342900 w 1089660"/>
              <a:gd name="connsiteY2" fmla="*/ 60960 h 91439"/>
              <a:gd name="connsiteX3" fmla="*/ 0 w 1089660"/>
              <a:gd name="connsiteY3" fmla="*/ 91440 h 91439"/>
              <a:gd name="connsiteX0" fmla="*/ 1089660 w 1089660"/>
              <a:gd name="connsiteY0" fmla="*/ 0 h 91439"/>
              <a:gd name="connsiteX1" fmla="*/ 449580 w 1089660"/>
              <a:gd name="connsiteY1" fmla="*/ 53340 h 91439"/>
              <a:gd name="connsiteX2" fmla="*/ 0 w 1089660"/>
              <a:gd name="connsiteY2" fmla="*/ 91440 h 91439"/>
              <a:gd name="connsiteX0" fmla="*/ 1089660 w 1089660"/>
              <a:gd name="connsiteY0" fmla="*/ 0 h 91439"/>
              <a:gd name="connsiteX1" fmla="*/ 0 w 1089660"/>
              <a:gd name="connsiteY1" fmla="*/ 91440 h 9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9660" h="91439">
                <a:moveTo>
                  <a:pt x="1089660" y="0"/>
                </a:moveTo>
                <a:lnTo>
                  <a:pt x="0" y="91440"/>
                </a:lnTo>
              </a:path>
            </a:pathLst>
          </a:custGeom>
          <a:noFill/>
          <a:ln cap="rnd">
            <a:solidFill>
              <a:schemeClr val="bg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139C3D92-7E1B-30FF-CCB1-8917AA371C82}"/>
              </a:ext>
            </a:extLst>
          </p:cNvPr>
          <p:cNvSpPr/>
          <p:nvPr/>
        </p:nvSpPr>
        <p:spPr>
          <a:xfrm>
            <a:off x="10742220" y="2669778"/>
            <a:ext cx="640080" cy="45718"/>
          </a:xfrm>
          <a:custGeom>
            <a:avLst/>
            <a:gdLst>
              <a:gd name="connsiteX0" fmla="*/ 0 w 640080"/>
              <a:gd name="connsiteY0" fmla="*/ 137163 h 137163"/>
              <a:gd name="connsiteX1" fmla="*/ 53340 w 640080"/>
              <a:gd name="connsiteY1" fmla="*/ 129543 h 137163"/>
              <a:gd name="connsiteX2" fmla="*/ 137160 w 640080"/>
              <a:gd name="connsiteY2" fmla="*/ 106683 h 137163"/>
              <a:gd name="connsiteX3" fmla="*/ 236220 w 640080"/>
              <a:gd name="connsiteY3" fmla="*/ 91443 h 137163"/>
              <a:gd name="connsiteX4" fmla="*/ 281940 w 640080"/>
              <a:gd name="connsiteY4" fmla="*/ 83823 h 137163"/>
              <a:gd name="connsiteX5" fmla="*/ 388620 w 640080"/>
              <a:gd name="connsiteY5" fmla="*/ 53343 h 137163"/>
              <a:gd name="connsiteX6" fmla="*/ 472440 w 640080"/>
              <a:gd name="connsiteY6" fmla="*/ 38103 h 137163"/>
              <a:gd name="connsiteX7" fmla="*/ 495300 w 640080"/>
              <a:gd name="connsiteY7" fmla="*/ 30483 h 137163"/>
              <a:gd name="connsiteX8" fmla="*/ 525780 w 640080"/>
              <a:gd name="connsiteY8" fmla="*/ 22863 h 137163"/>
              <a:gd name="connsiteX9" fmla="*/ 586740 w 640080"/>
              <a:gd name="connsiteY9" fmla="*/ 7623 h 137163"/>
              <a:gd name="connsiteX10" fmla="*/ 640080 w 640080"/>
              <a:gd name="connsiteY10" fmla="*/ 3 h 137163"/>
              <a:gd name="connsiteX0" fmla="*/ 0 w 640080"/>
              <a:gd name="connsiteY0" fmla="*/ 137163 h 137163"/>
              <a:gd name="connsiteX1" fmla="*/ 137160 w 640080"/>
              <a:gd name="connsiteY1" fmla="*/ 106683 h 137163"/>
              <a:gd name="connsiteX2" fmla="*/ 236220 w 640080"/>
              <a:gd name="connsiteY2" fmla="*/ 91443 h 137163"/>
              <a:gd name="connsiteX3" fmla="*/ 281940 w 640080"/>
              <a:gd name="connsiteY3" fmla="*/ 83823 h 137163"/>
              <a:gd name="connsiteX4" fmla="*/ 388620 w 640080"/>
              <a:gd name="connsiteY4" fmla="*/ 53343 h 137163"/>
              <a:gd name="connsiteX5" fmla="*/ 472440 w 640080"/>
              <a:gd name="connsiteY5" fmla="*/ 38103 h 137163"/>
              <a:gd name="connsiteX6" fmla="*/ 495300 w 640080"/>
              <a:gd name="connsiteY6" fmla="*/ 30483 h 137163"/>
              <a:gd name="connsiteX7" fmla="*/ 525780 w 640080"/>
              <a:gd name="connsiteY7" fmla="*/ 22863 h 137163"/>
              <a:gd name="connsiteX8" fmla="*/ 586740 w 640080"/>
              <a:gd name="connsiteY8" fmla="*/ 7623 h 137163"/>
              <a:gd name="connsiteX9" fmla="*/ 640080 w 640080"/>
              <a:gd name="connsiteY9" fmla="*/ 3 h 137163"/>
              <a:gd name="connsiteX0" fmla="*/ 0 w 640080"/>
              <a:gd name="connsiteY0" fmla="*/ 137163 h 137163"/>
              <a:gd name="connsiteX1" fmla="*/ 236220 w 640080"/>
              <a:gd name="connsiteY1" fmla="*/ 91443 h 137163"/>
              <a:gd name="connsiteX2" fmla="*/ 281940 w 640080"/>
              <a:gd name="connsiteY2" fmla="*/ 83823 h 137163"/>
              <a:gd name="connsiteX3" fmla="*/ 388620 w 640080"/>
              <a:gd name="connsiteY3" fmla="*/ 53343 h 137163"/>
              <a:gd name="connsiteX4" fmla="*/ 472440 w 640080"/>
              <a:gd name="connsiteY4" fmla="*/ 38103 h 137163"/>
              <a:gd name="connsiteX5" fmla="*/ 495300 w 640080"/>
              <a:gd name="connsiteY5" fmla="*/ 30483 h 137163"/>
              <a:gd name="connsiteX6" fmla="*/ 525780 w 640080"/>
              <a:gd name="connsiteY6" fmla="*/ 22863 h 137163"/>
              <a:gd name="connsiteX7" fmla="*/ 586740 w 640080"/>
              <a:gd name="connsiteY7" fmla="*/ 7623 h 137163"/>
              <a:gd name="connsiteX8" fmla="*/ 640080 w 640080"/>
              <a:gd name="connsiteY8" fmla="*/ 3 h 137163"/>
              <a:gd name="connsiteX0" fmla="*/ 0 w 640080"/>
              <a:gd name="connsiteY0" fmla="*/ 137163 h 137163"/>
              <a:gd name="connsiteX1" fmla="*/ 281940 w 640080"/>
              <a:gd name="connsiteY1" fmla="*/ 83823 h 137163"/>
              <a:gd name="connsiteX2" fmla="*/ 388620 w 640080"/>
              <a:gd name="connsiteY2" fmla="*/ 53343 h 137163"/>
              <a:gd name="connsiteX3" fmla="*/ 472440 w 640080"/>
              <a:gd name="connsiteY3" fmla="*/ 38103 h 137163"/>
              <a:gd name="connsiteX4" fmla="*/ 495300 w 640080"/>
              <a:gd name="connsiteY4" fmla="*/ 30483 h 137163"/>
              <a:gd name="connsiteX5" fmla="*/ 525780 w 640080"/>
              <a:gd name="connsiteY5" fmla="*/ 22863 h 137163"/>
              <a:gd name="connsiteX6" fmla="*/ 586740 w 640080"/>
              <a:gd name="connsiteY6" fmla="*/ 7623 h 137163"/>
              <a:gd name="connsiteX7" fmla="*/ 640080 w 640080"/>
              <a:gd name="connsiteY7" fmla="*/ 3 h 137163"/>
              <a:gd name="connsiteX0" fmla="*/ 0 w 640080"/>
              <a:gd name="connsiteY0" fmla="*/ 137163 h 137163"/>
              <a:gd name="connsiteX1" fmla="*/ 388620 w 640080"/>
              <a:gd name="connsiteY1" fmla="*/ 53343 h 137163"/>
              <a:gd name="connsiteX2" fmla="*/ 472440 w 640080"/>
              <a:gd name="connsiteY2" fmla="*/ 38103 h 137163"/>
              <a:gd name="connsiteX3" fmla="*/ 495300 w 640080"/>
              <a:gd name="connsiteY3" fmla="*/ 30483 h 137163"/>
              <a:gd name="connsiteX4" fmla="*/ 525780 w 640080"/>
              <a:gd name="connsiteY4" fmla="*/ 22863 h 137163"/>
              <a:gd name="connsiteX5" fmla="*/ 586740 w 640080"/>
              <a:gd name="connsiteY5" fmla="*/ 7623 h 137163"/>
              <a:gd name="connsiteX6" fmla="*/ 640080 w 640080"/>
              <a:gd name="connsiteY6" fmla="*/ 3 h 137163"/>
              <a:gd name="connsiteX0" fmla="*/ 0 w 640080"/>
              <a:gd name="connsiteY0" fmla="*/ 137163 h 137163"/>
              <a:gd name="connsiteX1" fmla="*/ 472440 w 640080"/>
              <a:gd name="connsiteY1" fmla="*/ 38103 h 137163"/>
              <a:gd name="connsiteX2" fmla="*/ 495300 w 640080"/>
              <a:gd name="connsiteY2" fmla="*/ 30483 h 137163"/>
              <a:gd name="connsiteX3" fmla="*/ 525780 w 640080"/>
              <a:gd name="connsiteY3" fmla="*/ 22863 h 137163"/>
              <a:gd name="connsiteX4" fmla="*/ 586740 w 640080"/>
              <a:gd name="connsiteY4" fmla="*/ 7623 h 137163"/>
              <a:gd name="connsiteX5" fmla="*/ 640080 w 640080"/>
              <a:gd name="connsiteY5" fmla="*/ 3 h 137163"/>
              <a:gd name="connsiteX0" fmla="*/ 0 w 640080"/>
              <a:gd name="connsiteY0" fmla="*/ 137163 h 137163"/>
              <a:gd name="connsiteX1" fmla="*/ 495300 w 640080"/>
              <a:gd name="connsiteY1" fmla="*/ 30483 h 137163"/>
              <a:gd name="connsiteX2" fmla="*/ 525780 w 640080"/>
              <a:gd name="connsiteY2" fmla="*/ 22863 h 137163"/>
              <a:gd name="connsiteX3" fmla="*/ 586740 w 640080"/>
              <a:gd name="connsiteY3" fmla="*/ 7623 h 137163"/>
              <a:gd name="connsiteX4" fmla="*/ 640080 w 640080"/>
              <a:gd name="connsiteY4" fmla="*/ 3 h 137163"/>
              <a:gd name="connsiteX0" fmla="*/ 0 w 640080"/>
              <a:gd name="connsiteY0" fmla="*/ 137163 h 137163"/>
              <a:gd name="connsiteX1" fmla="*/ 525780 w 640080"/>
              <a:gd name="connsiteY1" fmla="*/ 22863 h 137163"/>
              <a:gd name="connsiteX2" fmla="*/ 586740 w 640080"/>
              <a:gd name="connsiteY2" fmla="*/ 7623 h 137163"/>
              <a:gd name="connsiteX3" fmla="*/ 640080 w 640080"/>
              <a:gd name="connsiteY3" fmla="*/ 3 h 137163"/>
              <a:gd name="connsiteX0" fmla="*/ 0 w 640080"/>
              <a:gd name="connsiteY0" fmla="*/ 137163 h 137163"/>
              <a:gd name="connsiteX1" fmla="*/ 586740 w 640080"/>
              <a:gd name="connsiteY1" fmla="*/ 7623 h 137163"/>
              <a:gd name="connsiteX2" fmla="*/ 640080 w 640080"/>
              <a:gd name="connsiteY2" fmla="*/ 3 h 137163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080" h="137160">
                <a:moveTo>
                  <a:pt x="0" y="137160"/>
                </a:moveTo>
                <a:cubicBezTo>
                  <a:pt x="187960" y="62865"/>
                  <a:pt x="379095" y="7617"/>
                  <a:pt x="640080" y="0"/>
                </a:cubicBezTo>
              </a:path>
            </a:pathLst>
          </a:custGeom>
          <a:noFill/>
          <a:ln cap="rnd">
            <a:solidFill>
              <a:schemeClr val="bg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A9B91D80-1FBE-9EC3-8CF2-8B24B0537FCC}"/>
              </a:ext>
            </a:extLst>
          </p:cNvPr>
          <p:cNvSpPr/>
          <p:nvPr/>
        </p:nvSpPr>
        <p:spPr>
          <a:xfrm>
            <a:off x="10406940" y="3210482"/>
            <a:ext cx="1310640" cy="220720"/>
          </a:xfrm>
          <a:custGeom>
            <a:avLst/>
            <a:gdLst>
              <a:gd name="connsiteX0" fmla="*/ 0 w 1059180"/>
              <a:gd name="connsiteY0" fmla="*/ 595060 h 595060"/>
              <a:gd name="connsiteX1" fmla="*/ 205740 w 1059180"/>
              <a:gd name="connsiteY1" fmla="*/ 412180 h 595060"/>
              <a:gd name="connsiteX2" fmla="*/ 480060 w 1059180"/>
              <a:gd name="connsiteY2" fmla="*/ 229300 h 595060"/>
              <a:gd name="connsiteX3" fmla="*/ 708660 w 1059180"/>
              <a:gd name="connsiteY3" fmla="*/ 122620 h 595060"/>
              <a:gd name="connsiteX4" fmla="*/ 899160 w 1059180"/>
              <a:gd name="connsiteY4" fmla="*/ 46420 h 595060"/>
              <a:gd name="connsiteX5" fmla="*/ 998220 w 1059180"/>
              <a:gd name="connsiteY5" fmla="*/ 8320 h 595060"/>
              <a:gd name="connsiteX6" fmla="*/ 1021080 w 1059180"/>
              <a:gd name="connsiteY6" fmla="*/ 700 h 595060"/>
              <a:gd name="connsiteX7" fmla="*/ 1059180 w 1059180"/>
              <a:gd name="connsiteY7" fmla="*/ 700 h 595060"/>
              <a:gd name="connsiteX0" fmla="*/ 0 w 1059180"/>
              <a:gd name="connsiteY0" fmla="*/ 595060 h 595060"/>
              <a:gd name="connsiteX1" fmla="*/ 480060 w 1059180"/>
              <a:gd name="connsiteY1" fmla="*/ 229300 h 595060"/>
              <a:gd name="connsiteX2" fmla="*/ 708660 w 1059180"/>
              <a:gd name="connsiteY2" fmla="*/ 122620 h 595060"/>
              <a:gd name="connsiteX3" fmla="*/ 899160 w 1059180"/>
              <a:gd name="connsiteY3" fmla="*/ 46420 h 595060"/>
              <a:gd name="connsiteX4" fmla="*/ 998220 w 1059180"/>
              <a:gd name="connsiteY4" fmla="*/ 8320 h 595060"/>
              <a:gd name="connsiteX5" fmla="*/ 1021080 w 1059180"/>
              <a:gd name="connsiteY5" fmla="*/ 700 h 595060"/>
              <a:gd name="connsiteX6" fmla="*/ 1059180 w 1059180"/>
              <a:gd name="connsiteY6" fmla="*/ 700 h 595060"/>
              <a:gd name="connsiteX0" fmla="*/ 0 w 1059180"/>
              <a:gd name="connsiteY0" fmla="*/ 595060 h 595060"/>
              <a:gd name="connsiteX1" fmla="*/ 480060 w 1059180"/>
              <a:gd name="connsiteY1" fmla="*/ 229300 h 595060"/>
              <a:gd name="connsiteX2" fmla="*/ 899160 w 1059180"/>
              <a:gd name="connsiteY2" fmla="*/ 46420 h 595060"/>
              <a:gd name="connsiteX3" fmla="*/ 998220 w 1059180"/>
              <a:gd name="connsiteY3" fmla="*/ 8320 h 595060"/>
              <a:gd name="connsiteX4" fmla="*/ 1021080 w 1059180"/>
              <a:gd name="connsiteY4" fmla="*/ 700 h 595060"/>
              <a:gd name="connsiteX5" fmla="*/ 1059180 w 1059180"/>
              <a:gd name="connsiteY5" fmla="*/ 700 h 595060"/>
              <a:gd name="connsiteX0" fmla="*/ 0 w 1059180"/>
              <a:gd name="connsiteY0" fmla="*/ 595060 h 595060"/>
              <a:gd name="connsiteX1" fmla="*/ 480060 w 1059180"/>
              <a:gd name="connsiteY1" fmla="*/ 229300 h 595060"/>
              <a:gd name="connsiteX2" fmla="*/ 899160 w 1059180"/>
              <a:gd name="connsiteY2" fmla="*/ 46420 h 595060"/>
              <a:gd name="connsiteX3" fmla="*/ 1021080 w 1059180"/>
              <a:gd name="connsiteY3" fmla="*/ 700 h 595060"/>
              <a:gd name="connsiteX4" fmla="*/ 1059180 w 1059180"/>
              <a:gd name="connsiteY4" fmla="*/ 700 h 595060"/>
              <a:gd name="connsiteX0" fmla="*/ 0 w 1059180"/>
              <a:gd name="connsiteY0" fmla="*/ 594360 h 594360"/>
              <a:gd name="connsiteX1" fmla="*/ 480060 w 1059180"/>
              <a:gd name="connsiteY1" fmla="*/ 228600 h 594360"/>
              <a:gd name="connsiteX2" fmla="*/ 899160 w 1059180"/>
              <a:gd name="connsiteY2" fmla="*/ 45720 h 594360"/>
              <a:gd name="connsiteX3" fmla="*/ 1059180 w 1059180"/>
              <a:gd name="connsiteY3" fmla="*/ 0 h 594360"/>
              <a:gd name="connsiteX0" fmla="*/ 0 w 1059180"/>
              <a:gd name="connsiteY0" fmla="*/ 594360 h 594360"/>
              <a:gd name="connsiteX1" fmla="*/ 480060 w 1059180"/>
              <a:gd name="connsiteY1" fmla="*/ 228600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480060 w 1059180"/>
              <a:gd name="connsiteY1" fmla="*/ 228600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480060 w 1059180"/>
              <a:gd name="connsiteY1" fmla="*/ 228600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508284 w 1059180"/>
              <a:gd name="connsiteY1" fmla="*/ 220049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508284 w 1059180"/>
              <a:gd name="connsiteY1" fmla="*/ 220049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508284 w 1059180"/>
              <a:gd name="connsiteY1" fmla="*/ 220049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508284 w 1059180"/>
              <a:gd name="connsiteY1" fmla="*/ 220049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1059180 w 1059180"/>
              <a:gd name="connsiteY1" fmla="*/ 0 h 594360"/>
              <a:gd name="connsiteX0" fmla="*/ 0 w 1059180"/>
              <a:gd name="connsiteY0" fmla="*/ 594360 h 594360"/>
              <a:gd name="connsiteX1" fmla="*/ 1059180 w 1059180"/>
              <a:gd name="connsiteY1" fmla="*/ 0 h 594360"/>
              <a:gd name="connsiteX0" fmla="*/ 0 w 1059180"/>
              <a:gd name="connsiteY0" fmla="*/ 594360 h 594360"/>
              <a:gd name="connsiteX1" fmla="*/ 1059180 w 1059180"/>
              <a:gd name="connsiteY1" fmla="*/ 0 h 594360"/>
              <a:gd name="connsiteX0" fmla="*/ 0 w 1059180"/>
              <a:gd name="connsiteY0" fmla="*/ 594360 h 594360"/>
              <a:gd name="connsiteX1" fmla="*/ 1059180 w 1059180"/>
              <a:gd name="connsiteY1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9180" h="594360">
                <a:moveTo>
                  <a:pt x="0" y="594360"/>
                </a:moveTo>
                <a:cubicBezTo>
                  <a:pt x="442865" y="208147"/>
                  <a:pt x="608618" y="138271"/>
                  <a:pt x="1059180" y="0"/>
                </a:cubicBezTo>
              </a:path>
            </a:pathLst>
          </a:custGeom>
          <a:noFill/>
          <a:ln cap="rnd">
            <a:solidFill>
              <a:schemeClr val="bg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99774E0D-D4B5-2900-D768-B7098AD3DC06}"/>
              </a:ext>
            </a:extLst>
          </p:cNvPr>
          <p:cNvSpPr/>
          <p:nvPr/>
        </p:nvSpPr>
        <p:spPr>
          <a:xfrm>
            <a:off x="10768891" y="3785871"/>
            <a:ext cx="586740" cy="556260"/>
          </a:xfrm>
          <a:custGeom>
            <a:avLst/>
            <a:gdLst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05740 w 586740"/>
              <a:gd name="connsiteY13" fmla="*/ 502920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605574"/>
              <a:gd name="connsiteY0" fmla="*/ 0 h 557347"/>
              <a:gd name="connsiteX1" fmla="*/ 579120 w 605574"/>
              <a:gd name="connsiteY1" fmla="*/ 91440 h 557347"/>
              <a:gd name="connsiteX2" fmla="*/ 571500 w 605574"/>
              <a:gd name="connsiteY2" fmla="*/ 114300 h 557347"/>
              <a:gd name="connsiteX3" fmla="*/ 563880 w 605574"/>
              <a:gd name="connsiteY3" fmla="*/ 144780 h 557347"/>
              <a:gd name="connsiteX4" fmla="*/ 548640 w 605574"/>
              <a:gd name="connsiteY4" fmla="*/ 175260 h 557347"/>
              <a:gd name="connsiteX5" fmla="*/ 541020 w 605574"/>
              <a:gd name="connsiteY5" fmla="*/ 198120 h 557347"/>
              <a:gd name="connsiteX6" fmla="*/ 525780 w 605574"/>
              <a:gd name="connsiteY6" fmla="*/ 228600 h 557347"/>
              <a:gd name="connsiteX7" fmla="*/ 518160 w 605574"/>
              <a:gd name="connsiteY7" fmla="*/ 251460 h 557347"/>
              <a:gd name="connsiteX8" fmla="*/ 480060 w 605574"/>
              <a:gd name="connsiteY8" fmla="*/ 312420 h 557347"/>
              <a:gd name="connsiteX9" fmla="*/ 411480 w 605574"/>
              <a:gd name="connsiteY9" fmla="*/ 373380 h 557347"/>
              <a:gd name="connsiteX10" fmla="*/ 396240 w 605574"/>
              <a:gd name="connsiteY10" fmla="*/ 396240 h 557347"/>
              <a:gd name="connsiteX11" fmla="*/ 350520 w 605574"/>
              <a:gd name="connsiteY11" fmla="*/ 419100 h 557347"/>
              <a:gd name="connsiteX12" fmla="*/ 289560 w 605574"/>
              <a:gd name="connsiteY12" fmla="*/ 464820 h 557347"/>
              <a:gd name="connsiteX13" fmla="*/ 586740 w 605574"/>
              <a:gd name="connsiteY13" fmla="*/ 557064 h 557347"/>
              <a:gd name="connsiteX14" fmla="*/ 182880 w 605574"/>
              <a:gd name="connsiteY14" fmla="*/ 518160 h 557347"/>
              <a:gd name="connsiteX15" fmla="*/ 106680 w 605574"/>
              <a:gd name="connsiteY15" fmla="*/ 548640 h 557347"/>
              <a:gd name="connsiteX16" fmla="*/ 76200 w 605574"/>
              <a:gd name="connsiteY16" fmla="*/ 556260 h 557347"/>
              <a:gd name="connsiteX17" fmla="*/ 0 w 605574"/>
              <a:gd name="connsiteY17" fmla="*/ 556260 h 557347"/>
              <a:gd name="connsiteX0" fmla="*/ 586740 w 623750"/>
              <a:gd name="connsiteY0" fmla="*/ 0 h 557629"/>
              <a:gd name="connsiteX1" fmla="*/ 579120 w 623750"/>
              <a:gd name="connsiteY1" fmla="*/ 91440 h 557629"/>
              <a:gd name="connsiteX2" fmla="*/ 571500 w 623750"/>
              <a:gd name="connsiteY2" fmla="*/ 114300 h 557629"/>
              <a:gd name="connsiteX3" fmla="*/ 563880 w 623750"/>
              <a:gd name="connsiteY3" fmla="*/ 144780 h 557629"/>
              <a:gd name="connsiteX4" fmla="*/ 548640 w 623750"/>
              <a:gd name="connsiteY4" fmla="*/ 175260 h 557629"/>
              <a:gd name="connsiteX5" fmla="*/ 541020 w 623750"/>
              <a:gd name="connsiteY5" fmla="*/ 198120 h 557629"/>
              <a:gd name="connsiteX6" fmla="*/ 525780 w 623750"/>
              <a:gd name="connsiteY6" fmla="*/ 228600 h 557629"/>
              <a:gd name="connsiteX7" fmla="*/ 518160 w 623750"/>
              <a:gd name="connsiteY7" fmla="*/ 251460 h 557629"/>
              <a:gd name="connsiteX8" fmla="*/ 480060 w 623750"/>
              <a:gd name="connsiteY8" fmla="*/ 312420 h 557629"/>
              <a:gd name="connsiteX9" fmla="*/ 411480 w 623750"/>
              <a:gd name="connsiteY9" fmla="*/ 373380 h 557629"/>
              <a:gd name="connsiteX10" fmla="*/ 396240 w 623750"/>
              <a:gd name="connsiteY10" fmla="*/ 396240 h 557629"/>
              <a:gd name="connsiteX11" fmla="*/ 350520 w 623750"/>
              <a:gd name="connsiteY11" fmla="*/ 419100 h 557629"/>
              <a:gd name="connsiteX12" fmla="*/ 289560 w 623750"/>
              <a:gd name="connsiteY12" fmla="*/ 464820 h 557629"/>
              <a:gd name="connsiteX13" fmla="*/ 605574 w 623750"/>
              <a:gd name="connsiteY13" fmla="*/ 557347 h 557629"/>
              <a:gd name="connsiteX14" fmla="*/ 182880 w 623750"/>
              <a:gd name="connsiteY14" fmla="*/ 518160 h 557629"/>
              <a:gd name="connsiteX15" fmla="*/ 106680 w 623750"/>
              <a:gd name="connsiteY15" fmla="*/ 548640 h 557629"/>
              <a:gd name="connsiteX16" fmla="*/ 76200 w 623750"/>
              <a:gd name="connsiteY16" fmla="*/ 556260 h 557629"/>
              <a:gd name="connsiteX17" fmla="*/ 0 w 623750"/>
              <a:gd name="connsiteY17" fmla="*/ 556260 h 557629"/>
              <a:gd name="connsiteX0" fmla="*/ 586740 w 609551"/>
              <a:gd name="connsiteY0" fmla="*/ 0 h 558150"/>
              <a:gd name="connsiteX1" fmla="*/ 579120 w 609551"/>
              <a:gd name="connsiteY1" fmla="*/ 91440 h 558150"/>
              <a:gd name="connsiteX2" fmla="*/ 571500 w 609551"/>
              <a:gd name="connsiteY2" fmla="*/ 114300 h 558150"/>
              <a:gd name="connsiteX3" fmla="*/ 563880 w 609551"/>
              <a:gd name="connsiteY3" fmla="*/ 144780 h 558150"/>
              <a:gd name="connsiteX4" fmla="*/ 548640 w 609551"/>
              <a:gd name="connsiteY4" fmla="*/ 175260 h 558150"/>
              <a:gd name="connsiteX5" fmla="*/ 541020 w 609551"/>
              <a:gd name="connsiteY5" fmla="*/ 198120 h 558150"/>
              <a:gd name="connsiteX6" fmla="*/ 525780 w 609551"/>
              <a:gd name="connsiteY6" fmla="*/ 228600 h 558150"/>
              <a:gd name="connsiteX7" fmla="*/ 518160 w 609551"/>
              <a:gd name="connsiteY7" fmla="*/ 251460 h 558150"/>
              <a:gd name="connsiteX8" fmla="*/ 480060 w 609551"/>
              <a:gd name="connsiteY8" fmla="*/ 312420 h 558150"/>
              <a:gd name="connsiteX9" fmla="*/ 411480 w 609551"/>
              <a:gd name="connsiteY9" fmla="*/ 373380 h 558150"/>
              <a:gd name="connsiteX10" fmla="*/ 396240 w 609551"/>
              <a:gd name="connsiteY10" fmla="*/ 396240 h 558150"/>
              <a:gd name="connsiteX11" fmla="*/ 350520 w 609551"/>
              <a:gd name="connsiteY11" fmla="*/ 419100 h 558150"/>
              <a:gd name="connsiteX12" fmla="*/ 289560 w 609551"/>
              <a:gd name="connsiteY12" fmla="*/ 464820 h 558150"/>
              <a:gd name="connsiteX13" fmla="*/ 605574 w 609551"/>
              <a:gd name="connsiteY13" fmla="*/ 557347 h 558150"/>
              <a:gd name="connsiteX14" fmla="*/ 182880 w 609551"/>
              <a:gd name="connsiteY14" fmla="*/ 518160 h 558150"/>
              <a:gd name="connsiteX15" fmla="*/ 106680 w 609551"/>
              <a:gd name="connsiteY15" fmla="*/ 548640 h 558150"/>
              <a:gd name="connsiteX16" fmla="*/ 76200 w 609551"/>
              <a:gd name="connsiteY16" fmla="*/ 556260 h 558150"/>
              <a:gd name="connsiteX17" fmla="*/ 0 w 609551"/>
              <a:gd name="connsiteY17" fmla="*/ 556260 h 558150"/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61061 w 586740"/>
              <a:gd name="connsiteY13" fmla="*/ 497209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586740"/>
              <a:gd name="connsiteY0" fmla="*/ 0 h 621423"/>
              <a:gd name="connsiteX1" fmla="*/ 579120 w 586740"/>
              <a:gd name="connsiteY1" fmla="*/ 91440 h 621423"/>
              <a:gd name="connsiteX2" fmla="*/ 571500 w 586740"/>
              <a:gd name="connsiteY2" fmla="*/ 114300 h 621423"/>
              <a:gd name="connsiteX3" fmla="*/ 563880 w 586740"/>
              <a:gd name="connsiteY3" fmla="*/ 144780 h 621423"/>
              <a:gd name="connsiteX4" fmla="*/ 548640 w 586740"/>
              <a:gd name="connsiteY4" fmla="*/ 175260 h 621423"/>
              <a:gd name="connsiteX5" fmla="*/ 541020 w 586740"/>
              <a:gd name="connsiteY5" fmla="*/ 198120 h 621423"/>
              <a:gd name="connsiteX6" fmla="*/ 525780 w 586740"/>
              <a:gd name="connsiteY6" fmla="*/ 228600 h 621423"/>
              <a:gd name="connsiteX7" fmla="*/ 518160 w 586740"/>
              <a:gd name="connsiteY7" fmla="*/ 251460 h 621423"/>
              <a:gd name="connsiteX8" fmla="*/ 480060 w 586740"/>
              <a:gd name="connsiteY8" fmla="*/ 312420 h 621423"/>
              <a:gd name="connsiteX9" fmla="*/ 411480 w 586740"/>
              <a:gd name="connsiteY9" fmla="*/ 373380 h 621423"/>
              <a:gd name="connsiteX10" fmla="*/ 396240 w 586740"/>
              <a:gd name="connsiteY10" fmla="*/ 396240 h 621423"/>
              <a:gd name="connsiteX11" fmla="*/ 350520 w 586740"/>
              <a:gd name="connsiteY11" fmla="*/ 419100 h 621423"/>
              <a:gd name="connsiteX12" fmla="*/ 289560 w 586740"/>
              <a:gd name="connsiteY12" fmla="*/ 464820 h 621423"/>
              <a:gd name="connsiteX13" fmla="*/ 337261 w 586740"/>
              <a:gd name="connsiteY13" fmla="*/ 621034 h 621423"/>
              <a:gd name="connsiteX14" fmla="*/ 182880 w 586740"/>
              <a:gd name="connsiteY14" fmla="*/ 518160 h 621423"/>
              <a:gd name="connsiteX15" fmla="*/ 106680 w 586740"/>
              <a:gd name="connsiteY15" fmla="*/ 548640 h 621423"/>
              <a:gd name="connsiteX16" fmla="*/ 76200 w 586740"/>
              <a:gd name="connsiteY16" fmla="*/ 556260 h 621423"/>
              <a:gd name="connsiteX17" fmla="*/ 0 w 586740"/>
              <a:gd name="connsiteY17" fmla="*/ 556260 h 621423"/>
              <a:gd name="connsiteX0" fmla="*/ 586740 w 586740"/>
              <a:gd name="connsiteY0" fmla="*/ 0 h 621035"/>
              <a:gd name="connsiteX1" fmla="*/ 579120 w 586740"/>
              <a:gd name="connsiteY1" fmla="*/ 91440 h 621035"/>
              <a:gd name="connsiteX2" fmla="*/ 571500 w 586740"/>
              <a:gd name="connsiteY2" fmla="*/ 114300 h 621035"/>
              <a:gd name="connsiteX3" fmla="*/ 563880 w 586740"/>
              <a:gd name="connsiteY3" fmla="*/ 144780 h 621035"/>
              <a:gd name="connsiteX4" fmla="*/ 548640 w 586740"/>
              <a:gd name="connsiteY4" fmla="*/ 175260 h 621035"/>
              <a:gd name="connsiteX5" fmla="*/ 541020 w 586740"/>
              <a:gd name="connsiteY5" fmla="*/ 198120 h 621035"/>
              <a:gd name="connsiteX6" fmla="*/ 525780 w 586740"/>
              <a:gd name="connsiteY6" fmla="*/ 228600 h 621035"/>
              <a:gd name="connsiteX7" fmla="*/ 518160 w 586740"/>
              <a:gd name="connsiteY7" fmla="*/ 251460 h 621035"/>
              <a:gd name="connsiteX8" fmla="*/ 480060 w 586740"/>
              <a:gd name="connsiteY8" fmla="*/ 312420 h 621035"/>
              <a:gd name="connsiteX9" fmla="*/ 411480 w 586740"/>
              <a:gd name="connsiteY9" fmla="*/ 373380 h 621035"/>
              <a:gd name="connsiteX10" fmla="*/ 396240 w 586740"/>
              <a:gd name="connsiteY10" fmla="*/ 396240 h 621035"/>
              <a:gd name="connsiteX11" fmla="*/ 350520 w 586740"/>
              <a:gd name="connsiteY11" fmla="*/ 419100 h 621035"/>
              <a:gd name="connsiteX12" fmla="*/ 289560 w 586740"/>
              <a:gd name="connsiteY12" fmla="*/ 464820 h 621035"/>
              <a:gd name="connsiteX13" fmla="*/ 337261 w 586740"/>
              <a:gd name="connsiteY13" fmla="*/ 621034 h 621035"/>
              <a:gd name="connsiteX14" fmla="*/ 182880 w 586740"/>
              <a:gd name="connsiteY14" fmla="*/ 518160 h 621035"/>
              <a:gd name="connsiteX15" fmla="*/ 106680 w 586740"/>
              <a:gd name="connsiteY15" fmla="*/ 548640 h 621035"/>
              <a:gd name="connsiteX16" fmla="*/ 76200 w 586740"/>
              <a:gd name="connsiteY16" fmla="*/ 556260 h 621035"/>
              <a:gd name="connsiteX17" fmla="*/ 0 w 586740"/>
              <a:gd name="connsiteY17" fmla="*/ 556260 h 621035"/>
              <a:gd name="connsiteX0" fmla="*/ 586740 w 649178"/>
              <a:gd name="connsiteY0" fmla="*/ 0 h 621036"/>
              <a:gd name="connsiteX1" fmla="*/ 579120 w 649178"/>
              <a:gd name="connsiteY1" fmla="*/ 91440 h 621036"/>
              <a:gd name="connsiteX2" fmla="*/ 571500 w 649178"/>
              <a:gd name="connsiteY2" fmla="*/ 114300 h 621036"/>
              <a:gd name="connsiteX3" fmla="*/ 563880 w 649178"/>
              <a:gd name="connsiteY3" fmla="*/ 144780 h 621036"/>
              <a:gd name="connsiteX4" fmla="*/ 548640 w 649178"/>
              <a:gd name="connsiteY4" fmla="*/ 175260 h 621036"/>
              <a:gd name="connsiteX5" fmla="*/ 541020 w 649178"/>
              <a:gd name="connsiteY5" fmla="*/ 198120 h 621036"/>
              <a:gd name="connsiteX6" fmla="*/ 525780 w 649178"/>
              <a:gd name="connsiteY6" fmla="*/ 228600 h 621036"/>
              <a:gd name="connsiteX7" fmla="*/ 518160 w 649178"/>
              <a:gd name="connsiteY7" fmla="*/ 251460 h 621036"/>
              <a:gd name="connsiteX8" fmla="*/ 480060 w 649178"/>
              <a:gd name="connsiteY8" fmla="*/ 312420 h 621036"/>
              <a:gd name="connsiteX9" fmla="*/ 411480 w 649178"/>
              <a:gd name="connsiteY9" fmla="*/ 373380 h 621036"/>
              <a:gd name="connsiteX10" fmla="*/ 396240 w 649178"/>
              <a:gd name="connsiteY10" fmla="*/ 396240 h 621036"/>
              <a:gd name="connsiteX11" fmla="*/ 350520 w 649178"/>
              <a:gd name="connsiteY11" fmla="*/ 419100 h 621036"/>
              <a:gd name="connsiteX12" fmla="*/ 289560 w 649178"/>
              <a:gd name="connsiteY12" fmla="*/ 464820 h 621036"/>
              <a:gd name="connsiteX13" fmla="*/ 586740 w 649178"/>
              <a:gd name="connsiteY13" fmla="*/ 621035 h 621036"/>
              <a:gd name="connsiteX14" fmla="*/ 182880 w 649178"/>
              <a:gd name="connsiteY14" fmla="*/ 518160 h 621036"/>
              <a:gd name="connsiteX15" fmla="*/ 106680 w 649178"/>
              <a:gd name="connsiteY15" fmla="*/ 548640 h 621036"/>
              <a:gd name="connsiteX16" fmla="*/ 76200 w 649178"/>
              <a:gd name="connsiteY16" fmla="*/ 556260 h 621036"/>
              <a:gd name="connsiteX17" fmla="*/ 0 w 649178"/>
              <a:gd name="connsiteY17" fmla="*/ 556260 h 621036"/>
              <a:gd name="connsiteX0" fmla="*/ 586740 w 707551"/>
              <a:gd name="connsiteY0" fmla="*/ 0 h 621037"/>
              <a:gd name="connsiteX1" fmla="*/ 579120 w 707551"/>
              <a:gd name="connsiteY1" fmla="*/ 91440 h 621037"/>
              <a:gd name="connsiteX2" fmla="*/ 571500 w 707551"/>
              <a:gd name="connsiteY2" fmla="*/ 114300 h 621037"/>
              <a:gd name="connsiteX3" fmla="*/ 563880 w 707551"/>
              <a:gd name="connsiteY3" fmla="*/ 144780 h 621037"/>
              <a:gd name="connsiteX4" fmla="*/ 548640 w 707551"/>
              <a:gd name="connsiteY4" fmla="*/ 175260 h 621037"/>
              <a:gd name="connsiteX5" fmla="*/ 541020 w 707551"/>
              <a:gd name="connsiteY5" fmla="*/ 198120 h 621037"/>
              <a:gd name="connsiteX6" fmla="*/ 525780 w 707551"/>
              <a:gd name="connsiteY6" fmla="*/ 228600 h 621037"/>
              <a:gd name="connsiteX7" fmla="*/ 518160 w 707551"/>
              <a:gd name="connsiteY7" fmla="*/ 251460 h 621037"/>
              <a:gd name="connsiteX8" fmla="*/ 480060 w 707551"/>
              <a:gd name="connsiteY8" fmla="*/ 312420 h 621037"/>
              <a:gd name="connsiteX9" fmla="*/ 411480 w 707551"/>
              <a:gd name="connsiteY9" fmla="*/ 373380 h 621037"/>
              <a:gd name="connsiteX10" fmla="*/ 396240 w 707551"/>
              <a:gd name="connsiteY10" fmla="*/ 396240 h 621037"/>
              <a:gd name="connsiteX11" fmla="*/ 350520 w 707551"/>
              <a:gd name="connsiteY11" fmla="*/ 419100 h 621037"/>
              <a:gd name="connsiteX12" fmla="*/ 289560 w 707551"/>
              <a:gd name="connsiteY12" fmla="*/ 464820 h 621037"/>
              <a:gd name="connsiteX13" fmla="*/ 649178 w 707551"/>
              <a:gd name="connsiteY13" fmla="*/ 621036 h 621037"/>
              <a:gd name="connsiteX14" fmla="*/ 182880 w 707551"/>
              <a:gd name="connsiteY14" fmla="*/ 518160 h 621037"/>
              <a:gd name="connsiteX15" fmla="*/ 106680 w 707551"/>
              <a:gd name="connsiteY15" fmla="*/ 548640 h 621037"/>
              <a:gd name="connsiteX16" fmla="*/ 76200 w 707551"/>
              <a:gd name="connsiteY16" fmla="*/ 556260 h 621037"/>
              <a:gd name="connsiteX17" fmla="*/ 0 w 707551"/>
              <a:gd name="connsiteY17" fmla="*/ 556260 h 621037"/>
              <a:gd name="connsiteX0" fmla="*/ 586740 w 762575"/>
              <a:gd name="connsiteY0" fmla="*/ 0 h 621038"/>
              <a:gd name="connsiteX1" fmla="*/ 579120 w 762575"/>
              <a:gd name="connsiteY1" fmla="*/ 91440 h 621038"/>
              <a:gd name="connsiteX2" fmla="*/ 571500 w 762575"/>
              <a:gd name="connsiteY2" fmla="*/ 114300 h 621038"/>
              <a:gd name="connsiteX3" fmla="*/ 563880 w 762575"/>
              <a:gd name="connsiteY3" fmla="*/ 144780 h 621038"/>
              <a:gd name="connsiteX4" fmla="*/ 548640 w 762575"/>
              <a:gd name="connsiteY4" fmla="*/ 175260 h 621038"/>
              <a:gd name="connsiteX5" fmla="*/ 541020 w 762575"/>
              <a:gd name="connsiteY5" fmla="*/ 198120 h 621038"/>
              <a:gd name="connsiteX6" fmla="*/ 525780 w 762575"/>
              <a:gd name="connsiteY6" fmla="*/ 228600 h 621038"/>
              <a:gd name="connsiteX7" fmla="*/ 518160 w 762575"/>
              <a:gd name="connsiteY7" fmla="*/ 251460 h 621038"/>
              <a:gd name="connsiteX8" fmla="*/ 480060 w 762575"/>
              <a:gd name="connsiteY8" fmla="*/ 312420 h 621038"/>
              <a:gd name="connsiteX9" fmla="*/ 411480 w 762575"/>
              <a:gd name="connsiteY9" fmla="*/ 373380 h 621038"/>
              <a:gd name="connsiteX10" fmla="*/ 396240 w 762575"/>
              <a:gd name="connsiteY10" fmla="*/ 396240 h 621038"/>
              <a:gd name="connsiteX11" fmla="*/ 350520 w 762575"/>
              <a:gd name="connsiteY11" fmla="*/ 419100 h 621038"/>
              <a:gd name="connsiteX12" fmla="*/ 289560 w 762575"/>
              <a:gd name="connsiteY12" fmla="*/ 464820 h 621038"/>
              <a:gd name="connsiteX13" fmla="*/ 707551 w 762575"/>
              <a:gd name="connsiteY13" fmla="*/ 621037 h 621038"/>
              <a:gd name="connsiteX14" fmla="*/ 182880 w 762575"/>
              <a:gd name="connsiteY14" fmla="*/ 518160 h 621038"/>
              <a:gd name="connsiteX15" fmla="*/ 106680 w 762575"/>
              <a:gd name="connsiteY15" fmla="*/ 548640 h 621038"/>
              <a:gd name="connsiteX16" fmla="*/ 76200 w 762575"/>
              <a:gd name="connsiteY16" fmla="*/ 556260 h 621038"/>
              <a:gd name="connsiteX17" fmla="*/ 0 w 762575"/>
              <a:gd name="connsiteY17" fmla="*/ 556260 h 621038"/>
              <a:gd name="connsiteX0" fmla="*/ 586740 w 814776"/>
              <a:gd name="connsiteY0" fmla="*/ 0 h 621039"/>
              <a:gd name="connsiteX1" fmla="*/ 579120 w 814776"/>
              <a:gd name="connsiteY1" fmla="*/ 91440 h 621039"/>
              <a:gd name="connsiteX2" fmla="*/ 571500 w 814776"/>
              <a:gd name="connsiteY2" fmla="*/ 114300 h 621039"/>
              <a:gd name="connsiteX3" fmla="*/ 563880 w 814776"/>
              <a:gd name="connsiteY3" fmla="*/ 144780 h 621039"/>
              <a:gd name="connsiteX4" fmla="*/ 548640 w 814776"/>
              <a:gd name="connsiteY4" fmla="*/ 175260 h 621039"/>
              <a:gd name="connsiteX5" fmla="*/ 541020 w 814776"/>
              <a:gd name="connsiteY5" fmla="*/ 198120 h 621039"/>
              <a:gd name="connsiteX6" fmla="*/ 525780 w 814776"/>
              <a:gd name="connsiteY6" fmla="*/ 228600 h 621039"/>
              <a:gd name="connsiteX7" fmla="*/ 518160 w 814776"/>
              <a:gd name="connsiteY7" fmla="*/ 251460 h 621039"/>
              <a:gd name="connsiteX8" fmla="*/ 480060 w 814776"/>
              <a:gd name="connsiteY8" fmla="*/ 312420 h 621039"/>
              <a:gd name="connsiteX9" fmla="*/ 411480 w 814776"/>
              <a:gd name="connsiteY9" fmla="*/ 373380 h 621039"/>
              <a:gd name="connsiteX10" fmla="*/ 396240 w 814776"/>
              <a:gd name="connsiteY10" fmla="*/ 396240 h 621039"/>
              <a:gd name="connsiteX11" fmla="*/ 350520 w 814776"/>
              <a:gd name="connsiteY11" fmla="*/ 419100 h 621039"/>
              <a:gd name="connsiteX12" fmla="*/ 289560 w 814776"/>
              <a:gd name="connsiteY12" fmla="*/ 464820 h 621039"/>
              <a:gd name="connsiteX13" fmla="*/ 762575 w 814776"/>
              <a:gd name="connsiteY13" fmla="*/ 621038 h 621039"/>
              <a:gd name="connsiteX14" fmla="*/ 182880 w 814776"/>
              <a:gd name="connsiteY14" fmla="*/ 518160 h 621039"/>
              <a:gd name="connsiteX15" fmla="*/ 106680 w 814776"/>
              <a:gd name="connsiteY15" fmla="*/ 548640 h 621039"/>
              <a:gd name="connsiteX16" fmla="*/ 76200 w 814776"/>
              <a:gd name="connsiteY16" fmla="*/ 556260 h 621039"/>
              <a:gd name="connsiteX17" fmla="*/ 0 w 814776"/>
              <a:gd name="connsiteY17" fmla="*/ 556260 h 621039"/>
              <a:gd name="connsiteX0" fmla="*/ 586740 w 864554"/>
              <a:gd name="connsiteY0" fmla="*/ 0 h 621040"/>
              <a:gd name="connsiteX1" fmla="*/ 579120 w 864554"/>
              <a:gd name="connsiteY1" fmla="*/ 91440 h 621040"/>
              <a:gd name="connsiteX2" fmla="*/ 571500 w 864554"/>
              <a:gd name="connsiteY2" fmla="*/ 114300 h 621040"/>
              <a:gd name="connsiteX3" fmla="*/ 563880 w 864554"/>
              <a:gd name="connsiteY3" fmla="*/ 144780 h 621040"/>
              <a:gd name="connsiteX4" fmla="*/ 548640 w 864554"/>
              <a:gd name="connsiteY4" fmla="*/ 175260 h 621040"/>
              <a:gd name="connsiteX5" fmla="*/ 541020 w 864554"/>
              <a:gd name="connsiteY5" fmla="*/ 198120 h 621040"/>
              <a:gd name="connsiteX6" fmla="*/ 525780 w 864554"/>
              <a:gd name="connsiteY6" fmla="*/ 228600 h 621040"/>
              <a:gd name="connsiteX7" fmla="*/ 518160 w 864554"/>
              <a:gd name="connsiteY7" fmla="*/ 251460 h 621040"/>
              <a:gd name="connsiteX8" fmla="*/ 480060 w 864554"/>
              <a:gd name="connsiteY8" fmla="*/ 312420 h 621040"/>
              <a:gd name="connsiteX9" fmla="*/ 411480 w 864554"/>
              <a:gd name="connsiteY9" fmla="*/ 373380 h 621040"/>
              <a:gd name="connsiteX10" fmla="*/ 396240 w 864554"/>
              <a:gd name="connsiteY10" fmla="*/ 396240 h 621040"/>
              <a:gd name="connsiteX11" fmla="*/ 350520 w 864554"/>
              <a:gd name="connsiteY11" fmla="*/ 419100 h 621040"/>
              <a:gd name="connsiteX12" fmla="*/ 289560 w 864554"/>
              <a:gd name="connsiteY12" fmla="*/ 464820 h 621040"/>
              <a:gd name="connsiteX13" fmla="*/ 814776 w 864554"/>
              <a:gd name="connsiteY13" fmla="*/ 621039 h 621040"/>
              <a:gd name="connsiteX14" fmla="*/ 182880 w 864554"/>
              <a:gd name="connsiteY14" fmla="*/ 518160 h 621040"/>
              <a:gd name="connsiteX15" fmla="*/ 106680 w 864554"/>
              <a:gd name="connsiteY15" fmla="*/ 548640 h 621040"/>
              <a:gd name="connsiteX16" fmla="*/ 76200 w 864554"/>
              <a:gd name="connsiteY16" fmla="*/ 556260 h 621040"/>
              <a:gd name="connsiteX17" fmla="*/ 0 w 864554"/>
              <a:gd name="connsiteY17" fmla="*/ 556260 h 621040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814776 w 864632"/>
              <a:gd name="connsiteY13" fmla="*/ 621039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912298"/>
              <a:gd name="connsiteY0" fmla="*/ 0 h 621744"/>
              <a:gd name="connsiteX1" fmla="*/ 579120 w 912298"/>
              <a:gd name="connsiteY1" fmla="*/ 91440 h 621744"/>
              <a:gd name="connsiteX2" fmla="*/ 571500 w 912298"/>
              <a:gd name="connsiteY2" fmla="*/ 114300 h 621744"/>
              <a:gd name="connsiteX3" fmla="*/ 563880 w 912298"/>
              <a:gd name="connsiteY3" fmla="*/ 144780 h 621744"/>
              <a:gd name="connsiteX4" fmla="*/ 548640 w 912298"/>
              <a:gd name="connsiteY4" fmla="*/ 175260 h 621744"/>
              <a:gd name="connsiteX5" fmla="*/ 541020 w 912298"/>
              <a:gd name="connsiteY5" fmla="*/ 198120 h 621744"/>
              <a:gd name="connsiteX6" fmla="*/ 525780 w 912298"/>
              <a:gd name="connsiteY6" fmla="*/ 228600 h 621744"/>
              <a:gd name="connsiteX7" fmla="*/ 518160 w 912298"/>
              <a:gd name="connsiteY7" fmla="*/ 251460 h 621744"/>
              <a:gd name="connsiteX8" fmla="*/ 480060 w 912298"/>
              <a:gd name="connsiteY8" fmla="*/ 312420 h 621744"/>
              <a:gd name="connsiteX9" fmla="*/ 411480 w 912298"/>
              <a:gd name="connsiteY9" fmla="*/ 373380 h 621744"/>
              <a:gd name="connsiteX10" fmla="*/ 864554 w 912298"/>
              <a:gd name="connsiteY10" fmla="*/ 621040 h 621744"/>
              <a:gd name="connsiteX11" fmla="*/ 350520 w 912298"/>
              <a:gd name="connsiteY11" fmla="*/ 419100 h 621744"/>
              <a:gd name="connsiteX12" fmla="*/ 289560 w 912298"/>
              <a:gd name="connsiteY12" fmla="*/ 464820 h 621744"/>
              <a:gd name="connsiteX13" fmla="*/ 864632 w 912298"/>
              <a:gd name="connsiteY13" fmla="*/ 621743 h 621744"/>
              <a:gd name="connsiteX14" fmla="*/ 182880 w 912298"/>
              <a:gd name="connsiteY14" fmla="*/ 518160 h 621744"/>
              <a:gd name="connsiteX15" fmla="*/ 106680 w 912298"/>
              <a:gd name="connsiteY15" fmla="*/ 548640 h 621744"/>
              <a:gd name="connsiteX16" fmla="*/ 76200 w 912298"/>
              <a:gd name="connsiteY16" fmla="*/ 556260 h 621744"/>
              <a:gd name="connsiteX17" fmla="*/ 0 w 912298"/>
              <a:gd name="connsiteY17" fmla="*/ 556260 h 621744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197485 w 864632"/>
              <a:gd name="connsiteY12" fmla="*/ 33147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7092"/>
              <a:gd name="connsiteY0" fmla="*/ 0 h 623105"/>
              <a:gd name="connsiteX1" fmla="*/ 579120 w 867092"/>
              <a:gd name="connsiteY1" fmla="*/ 91440 h 623105"/>
              <a:gd name="connsiteX2" fmla="*/ 571500 w 867092"/>
              <a:gd name="connsiteY2" fmla="*/ 114300 h 623105"/>
              <a:gd name="connsiteX3" fmla="*/ 563880 w 867092"/>
              <a:gd name="connsiteY3" fmla="*/ 144780 h 623105"/>
              <a:gd name="connsiteX4" fmla="*/ 548640 w 867092"/>
              <a:gd name="connsiteY4" fmla="*/ 175260 h 623105"/>
              <a:gd name="connsiteX5" fmla="*/ 541020 w 867092"/>
              <a:gd name="connsiteY5" fmla="*/ 198120 h 623105"/>
              <a:gd name="connsiteX6" fmla="*/ 525780 w 867092"/>
              <a:gd name="connsiteY6" fmla="*/ 228600 h 623105"/>
              <a:gd name="connsiteX7" fmla="*/ 518160 w 867092"/>
              <a:gd name="connsiteY7" fmla="*/ 251460 h 623105"/>
              <a:gd name="connsiteX8" fmla="*/ 480060 w 867092"/>
              <a:gd name="connsiteY8" fmla="*/ 312420 h 623105"/>
              <a:gd name="connsiteX9" fmla="*/ 411480 w 867092"/>
              <a:gd name="connsiteY9" fmla="*/ 373380 h 623105"/>
              <a:gd name="connsiteX10" fmla="*/ 864554 w 867092"/>
              <a:gd name="connsiteY10" fmla="*/ 621040 h 623105"/>
              <a:gd name="connsiteX11" fmla="*/ 175895 w 867092"/>
              <a:gd name="connsiteY11" fmla="*/ 219075 h 623105"/>
              <a:gd name="connsiteX12" fmla="*/ 197485 w 867092"/>
              <a:gd name="connsiteY12" fmla="*/ 331470 h 623105"/>
              <a:gd name="connsiteX13" fmla="*/ 353457 w 867092"/>
              <a:gd name="connsiteY13" fmla="*/ 507443 h 623105"/>
              <a:gd name="connsiteX14" fmla="*/ 182880 w 867092"/>
              <a:gd name="connsiteY14" fmla="*/ 518160 h 623105"/>
              <a:gd name="connsiteX15" fmla="*/ 106680 w 867092"/>
              <a:gd name="connsiteY15" fmla="*/ 548640 h 623105"/>
              <a:gd name="connsiteX16" fmla="*/ 76200 w 867092"/>
              <a:gd name="connsiteY16" fmla="*/ 556260 h 623105"/>
              <a:gd name="connsiteX17" fmla="*/ 0 w 867092"/>
              <a:gd name="connsiteY17" fmla="*/ 556260 h 623105"/>
              <a:gd name="connsiteX0" fmla="*/ 586740 w 866676"/>
              <a:gd name="connsiteY0" fmla="*/ 0 h 621215"/>
              <a:gd name="connsiteX1" fmla="*/ 579120 w 866676"/>
              <a:gd name="connsiteY1" fmla="*/ 91440 h 621215"/>
              <a:gd name="connsiteX2" fmla="*/ 571500 w 866676"/>
              <a:gd name="connsiteY2" fmla="*/ 114300 h 621215"/>
              <a:gd name="connsiteX3" fmla="*/ 563880 w 866676"/>
              <a:gd name="connsiteY3" fmla="*/ 144780 h 621215"/>
              <a:gd name="connsiteX4" fmla="*/ 548640 w 866676"/>
              <a:gd name="connsiteY4" fmla="*/ 175260 h 621215"/>
              <a:gd name="connsiteX5" fmla="*/ 541020 w 866676"/>
              <a:gd name="connsiteY5" fmla="*/ 198120 h 621215"/>
              <a:gd name="connsiteX6" fmla="*/ 525780 w 866676"/>
              <a:gd name="connsiteY6" fmla="*/ 228600 h 621215"/>
              <a:gd name="connsiteX7" fmla="*/ 518160 w 866676"/>
              <a:gd name="connsiteY7" fmla="*/ 251460 h 621215"/>
              <a:gd name="connsiteX8" fmla="*/ 480060 w 866676"/>
              <a:gd name="connsiteY8" fmla="*/ 312420 h 621215"/>
              <a:gd name="connsiteX9" fmla="*/ 411480 w 866676"/>
              <a:gd name="connsiteY9" fmla="*/ 373380 h 621215"/>
              <a:gd name="connsiteX10" fmla="*/ 864554 w 866676"/>
              <a:gd name="connsiteY10" fmla="*/ 621040 h 621215"/>
              <a:gd name="connsiteX11" fmla="*/ 197485 w 866676"/>
              <a:gd name="connsiteY11" fmla="*/ 331470 h 621215"/>
              <a:gd name="connsiteX12" fmla="*/ 353457 w 866676"/>
              <a:gd name="connsiteY12" fmla="*/ 507443 h 621215"/>
              <a:gd name="connsiteX13" fmla="*/ 182880 w 866676"/>
              <a:gd name="connsiteY13" fmla="*/ 518160 h 621215"/>
              <a:gd name="connsiteX14" fmla="*/ 106680 w 866676"/>
              <a:gd name="connsiteY14" fmla="*/ 548640 h 621215"/>
              <a:gd name="connsiteX15" fmla="*/ 76200 w 866676"/>
              <a:gd name="connsiteY15" fmla="*/ 556260 h 621215"/>
              <a:gd name="connsiteX16" fmla="*/ 0 w 866676"/>
              <a:gd name="connsiteY16" fmla="*/ 556260 h 621215"/>
              <a:gd name="connsiteX0" fmla="*/ 586740 w 864727"/>
              <a:gd name="connsiteY0" fmla="*/ 0 h 623827"/>
              <a:gd name="connsiteX1" fmla="*/ 579120 w 864727"/>
              <a:gd name="connsiteY1" fmla="*/ 91440 h 623827"/>
              <a:gd name="connsiteX2" fmla="*/ 571500 w 864727"/>
              <a:gd name="connsiteY2" fmla="*/ 114300 h 623827"/>
              <a:gd name="connsiteX3" fmla="*/ 563880 w 864727"/>
              <a:gd name="connsiteY3" fmla="*/ 144780 h 623827"/>
              <a:gd name="connsiteX4" fmla="*/ 548640 w 864727"/>
              <a:gd name="connsiteY4" fmla="*/ 175260 h 623827"/>
              <a:gd name="connsiteX5" fmla="*/ 541020 w 864727"/>
              <a:gd name="connsiteY5" fmla="*/ 198120 h 623827"/>
              <a:gd name="connsiteX6" fmla="*/ 525780 w 864727"/>
              <a:gd name="connsiteY6" fmla="*/ 228600 h 623827"/>
              <a:gd name="connsiteX7" fmla="*/ 518160 w 864727"/>
              <a:gd name="connsiteY7" fmla="*/ 251460 h 623827"/>
              <a:gd name="connsiteX8" fmla="*/ 480060 w 864727"/>
              <a:gd name="connsiteY8" fmla="*/ 312420 h 623827"/>
              <a:gd name="connsiteX9" fmla="*/ 411480 w 864727"/>
              <a:gd name="connsiteY9" fmla="*/ 373380 h 623827"/>
              <a:gd name="connsiteX10" fmla="*/ 864554 w 864727"/>
              <a:gd name="connsiteY10" fmla="*/ 621040 h 623827"/>
              <a:gd name="connsiteX11" fmla="*/ 353457 w 864727"/>
              <a:gd name="connsiteY11" fmla="*/ 507443 h 623827"/>
              <a:gd name="connsiteX12" fmla="*/ 182880 w 864727"/>
              <a:gd name="connsiteY12" fmla="*/ 518160 h 623827"/>
              <a:gd name="connsiteX13" fmla="*/ 106680 w 864727"/>
              <a:gd name="connsiteY13" fmla="*/ 548640 h 623827"/>
              <a:gd name="connsiteX14" fmla="*/ 76200 w 864727"/>
              <a:gd name="connsiteY14" fmla="*/ 556260 h 623827"/>
              <a:gd name="connsiteX15" fmla="*/ 0 w 864727"/>
              <a:gd name="connsiteY15" fmla="*/ 556260 h 623827"/>
              <a:gd name="connsiteX0" fmla="*/ 586740 w 865475"/>
              <a:gd name="connsiteY0" fmla="*/ 0 h 626269"/>
              <a:gd name="connsiteX1" fmla="*/ 579120 w 865475"/>
              <a:gd name="connsiteY1" fmla="*/ 91440 h 626269"/>
              <a:gd name="connsiteX2" fmla="*/ 571500 w 865475"/>
              <a:gd name="connsiteY2" fmla="*/ 114300 h 626269"/>
              <a:gd name="connsiteX3" fmla="*/ 563880 w 865475"/>
              <a:gd name="connsiteY3" fmla="*/ 144780 h 626269"/>
              <a:gd name="connsiteX4" fmla="*/ 548640 w 865475"/>
              <a:gd name="connsiteY4" fmla="*/ 175260 h 626269"/>
              <a:gd name="connsiteX5" fmla="*/ 541020 w 865475"/>
              <a:gd name="connsiteY5" fmla="*/ 198120 h 626269"/>
              <a:gd name="connsiteX6" fmla="*/ 525780 w 865475"/>
              <a:gd name="connsiteY6" fmla="*/ 228600 h 626269"/>
              <a:gd name="connsiteX7" fmla="*/ 518160 w 865475"/>
              <a:gd name="connsiteY7" fmla="*/ 251460 h 626269"/>
              <a:gd name="connsiteX8" fmla="*/ 480060 w 865475"/>
              <a:gd name="connsiteY8" fmla="*/ 312420 h 626269"/>
              <a:gd name="connsiteX9" fmla="*/ 864554 w 865475"/>
              <a:gd name="connsiteY9" fmla="*/ 621040 h 626269"/>
              <a:gd name="connsiteX10" fmla="*/ 353457 w 865475"/>
              <a:gd name="connsiteY10" fmla="*/ 507443 h 626269"/>
              <a:gd name="connsiteX11" fmla="*/ 182880 w 865475"/>
              <a:gd name="connsiteY11" fmla="*/ 518160 h 626269"/>
              <a:gd name="connsiteX12" fmla="*/ 106680 w 865475"/>
              <a:gd name="connsiteY12" fmla="*/ 548640 h 626269"/>
              <a:gd name="connsiteX13" fmla="*/ 76200 w 865475"/>
              <a:gd name="connsiteY13" fmla="*/ 556260 h 626269"/>
              <a:gd name="connsiteX14" fmla="*/ 0 w 865475"/>
              <a:gd name="connsiteY14" fmla="*/ 556260 h 626269"/>
              <a:gd name="connsiteX0" fmla="*/ 586740 w 866233"/>
              <a:gd name="connsiteY0" fmla="*/ 0 h 629131"/>
              <a:gd name="connsiteX1" fmla="*/ 579120 w 866233"/>
              <a:gd name="connsiteY1" fmla="*/ 91440 h 629131"/>
              <a:gd name="connsiteX2" fmla="*/ 571500 w 866233"/>
              <a:gd name="connsiteY2" fmla="*/ 114300 h 629131"/>
              <a:gd name="connsiteX3" fmla="*/ 563880 w 866233"/>
              <a:gd name="connsiteY3" fmla="*/ 144780 h 629131"/>
              <a:gd name="connsiteX4" fmla="*/ 548640 w 866233"/>
              <a:gd name="connsiteY4" fmla="*/ 175260 h 629131"/>
              <a:gd name="connsiteX5" fmla="*/ 541020 w 866233"/>
              <a:gd name="connsiteY5" fmla="*/ 198120 h 629131"/>
              <a:gd name="connsiteX6" fmla="*/ 525780 w 866233"/>
              <a:gd name="connsiteY6" fmla="*/ 228600 h 629131"/>
              <a:gd name="connsiteX7" fmla="*/ 518160 w 866233"/>
              <a:gd name="connsiteY7" fmla="*/ 251460 h 629131"/>
              <a:gd name="connsiteX8" fmla="*/ 864554 w 866233"/>
              <a:gd name="connsiteY8" fmla="*/ 621040 h 629131"/>
              <a:gd name="connsiteX9" fmla="*/ 353457 w 866233"/>
              <a:gd name="connsiteY9" fmla="*/ 507443 h 629131"/>
              <a:gd name="connsiteX10" fmla="*/ 182880 w 866233"/>
              <a:gd name="connsiteY10" fmla="*/ 518160 h 629131"/>
              <a:gd name="connsiteX11" fmla="*/ 106680 w 866233"/>
              <a:gd name="connsiteY11" fmla="*/ 548640 h 629131"/>
              <a:gd name="connsiteX12" fmla="*/ 76200 w 866233"/>
              <a:gd name="connsiteY12" fmla="*/ 556260 h 629131"/>
              <a:gd name="connsiteX13" fmla="*/ 0 w 866233"/>
              <a:gd name="connsiteY13" fmla="*/ 556260 h 629131"/>
              <a:gd name="connsiteX0" fmla="*/ 586740 w 866408"/>
              <a:gd name="connsiteY0" fmla="*/ 0 h 630288"/>
              <a:gd name="connsiteX1" fmla="*/ 579120 w 866408"/>
              <a:gd name="connsiteY1" fmla="*/ 91440 h 630288"/>
              <a:gd name="connsiteX2" fmla="*/ 571500 w 866408"/>
              <a:gd name="connsiteY2" fmla="*/ 114300 h 630288"/>
              <a:gd name="connsiteX3" fmla="*/ 563880 w 866408"/>
              <a:gd name="connsiteY3" fmla="*/ 144780 h 630288"/>
              <a:gd name="connsiteX4" fmla="*/ 548640 w 866408"/>
              <a:gd name="connsiteY4" fmla="*/ 175260 h 630288"/>
              <a:gd name="connsiteX5" fmla="*/ 541020 w 866408"/>
              <a:gd name="connsiteY5" fmla="*/ 198120 h 630288"/>
              <a:gd name="connsiteX6" fmla="*/ 525780 w 866408"/>
              <a:gd name="connsiteY6" fmla="*/ 228600 h 630288"/>
              <a:gd name="connsiteX7" fmla="*/ 864554 w 866408"/>
              <a:gd name="connsiteY7" fmla="*/ 621040 h 630288"/>
              <a:gd name="connsiteX8" fmla="*/ 353457 w 866408"/>
              <a:gd name="connsiteY8" fmla="*/ 507443 h 630288"/>
              <a:gd name="connsiteX9" fmla="*/ 182880 w 866408"/>
              <a:gd name="connsiteY9" fmla="*/ 518160 h 630288"/>
              <a:gd name="connsiteX10" fmla="*/ 106680 w 866408"/>
              <a:gd name="connsiteY10" fmla="*/ 548640 h 630288"/>
              <a:gd name="connsiteX11" fmla="*/ 76200 w 866408"/>
              <a:gd name="connsiteY11" fmla="*/ 556260 h 630288"/>
              <a:gd name="connsiteX12" fmla="*/ 0 w 866408"/>
              <a:gd name="connsiteY12" fmla="*/ 556260 h 630288"/>
              <a:gd name="connsiteX0" fmla="*/ 586740 w 866411"/>
              <a:gd name="connsiteY0" fmla="*/ 0 h 630288"/>
              <a:gd name="connsiteX1" fmla="*/ 579120 w 866411"/>
              <a:gd name="connsiteY1" fmla="*/ 91440 h 630288"/>
              <a:gd name="connsiteX2" fmla="*/ 571500 w 866411"/>
              <a:gd name="connsiteY2" fmla="*/ 114300 h 630288"/>
              <a:gd name="connsiteX3" fmla="*/ 563880 w 866411"/>
              <a:gd name="connsiteY3" fmla="*/ 144780 h 630288"/>
              <a:gd name="connsiteX4" fmla="*/ 548640 w 866411"/>
              <a:gd name="connsiteY4" fmla="*/ 175260 h 630288"/>
              <a:gd name="connsiteX5" fmla="*/ 537845 w 866411"/>
              <a:gd name="connsiteY5" fmla="*/ 223520 h 630288"/>
              <a:gd name="connsiteX6" fmla="*/ 525780 w 866411"/>
              <a:gd name="connsiteY6" fmla="*/ 228600 h 630288"/>
              <a:gd name="connsiteX7" fmla="*/ 864554 w 866411"/>
              <a:gd name="connsiteY7" fmla="*/ 621040 h 630288"/>
              <a:gd name="connsiteX8" fmla="*/ 353457 w 866411"/>
              <a:gd name="connsiteY8" fmla="*/ 507443 h 630288"/>
              <a:gd name="connsiteX9" fmla="*/ 182880 w 866411"/>
              <a:gd name="connsiteY9" fmla="*/ 518160 h 630288"/>
              <a:gd name="connsiteX10" fmla="*/ 106680 w 866411"/>
              <a:gd name="connsiteY10" fmla="*/ 548640 h 630288"/>
              <a:gd name="connsiteX11" fmla="*/ 76200 w 866411"/>
              <a:gd name="connsiteY11" fmla="*/ 556260 h 630288"/>
              <a:gd name="connsiteX12" fmla="*/ 0 w 866411"/>
              <a:gd name="connsiteY12" fmla="*/ 556260 h 630288"/>
              <a:gd name="connsiteX0" fmla="*/ 586740 w 877605"/>
              <a:gd name="connsiteY0" fmla="*/ 0 h 629321"/>
              <a:gd name="connsiteX1" fmla="*/ 579120 w 877605"/>
              <a:gd name="connsiteY1" fmla="*/ 91440 h 629321"/>
              <a:gd name="connsiteX2" fmla="*/ 571500 w 877605"/>
              <a:gd name="connsiteY2" fmla="*/ 114300 h 629321"/>
              <a:gd name="connsiteX3" fmla="*/ 563880 w 877605"/>
              <a:gd name="connsiteY3" fmla="*/ 144780 h 629321"/>
              <a:gd name="connsiteX4" fmla="*/ 548640 w 877605"/>
              <a:gd name="connsiteY4" fmla="*/ 175260 h 629321"/>
              <a:gd name="connsiteX5" fmla="*/ 537845 w 877605"/>
              <a:gd name="connsiteY5" fmla="*/ 223520 h 629321"/>
              <a:gd name="connsiteX6" fmla="*/ 709930 w 877605"/>
              <a:gd name="connsiteY6" fmla="*/ 247650 h 629321"/>
              <a:gd name="connsiteX7" fmla="*/ 864554 w 877605"/>
              <a:gd name="connsiteY7" fmla="*/ 621040 h 629321"/>
              <a:gd name="connsiteX8" fmla="*/ 353457 w 877605"/>
              <a:gd name="connsiteY8" fmla="*/ 507443 h 629321"/>
              <a:gd name="connsiteX9" fmla="*/ 182880 w 877605"/>
              <a:gd name="connsiteY9" fmla="*/ 518160 h 629321"/>
              <a:gd name="connsiteX10" fmla="*/ 106680 w 877605"/>
              <a:gd name="connsiteY10" fmla="*/ 548640 h 629321"/>
              <a:gd name="connsiteX11" fmla="*/ 76200 w 877605"/>
              <a:gd name="connsiteY11" fmla="*/ 556260 h 629321"/>
              <a:gd name="connsiteX12" fmla="*/ 0 w 877605"/>
              <a:gd name="connsiteY12" fmla="*/ 556260 h 629321"/>
              <a:gd name="connsiteX0" fmla="*/ 586740 w 877499"/>
              <a:gd name="connsiteY0" fmla="*/ 0 h 629321"/>
              <a:gd name="connsiteX1" fmla="*/ 579120 w 877499"/>
              <a:gd name="connsiteY1" fmla="*/ 91440 h 629321"/>
              <a:gd name="connsiteX2" fmla="*/ 571500 w 877499"/>
              <a:gd name="connsiteY2" fmla="*/ 114300 h 629321"/>
              <a:gd name="connsiteX3" fmla="*/ 563880 w 877499"/>
              <a:gd name="connsiteY3" fmla="*/ 144780 h 629321"/>
              <a:gd name="connsiteX4" fmla="*/ 548640 w 877499"/>
              <a:gd name="connsiteY4" fmla="*/ 175260 h 629321"/>
              <a:gd name="connsiteX5" fmla="*/ 709930 w 877499"/>
              <a:gd name="connsiteY5" fmla="*/ 247650 h 629321"/>
              <a:gd name="connsiteX6" fmla="*/ 864554 w 877499"/>
              <a:gd name="connsiteY6" fmla="*/ 621040 h 629321"/>
              <a:gd name="connsiteX7" fmla="*/ 353457 w 877499"/>
              <a:gd name="connsiteY7" fmla="*/ 507443 h 629321"/>
              <a:gd name="connsiteX8" fmla="*/ 182880 w 877499"/>
              <a:gd name="connsiteY8" fmla="*/ 518160 h 629321"/>
              <a:gd name="connsiteX9" fmla="*/ 106680 w 877499"/>
              <a:gd name="connsiteY9" fmla="*/ 548640 h 629321"/>
              <a:gd name="connsiteX10" fmla="*/ 76200 w 877499"/>
              <a:gd name="connsiteY10" fmla="*/ 556260 h 629321"/>
              <a:gd name="connsiteX11" fmla="*/ 0 w 877499"/>
              <a:gd name="connsiteY11" fmla="*/ 556260 h 629321"/>
              <a:gd name="connsiteX0" fmla="*/ 586740 w 877352"/>
              <a:gd name="connsiteY0" fmla="*/ 0 h 629321"/>
              <a:gd name="connsiteX1" fmla="*/ 579120 w 877352"/>
              <a:gd name="connsiteY1" fmla="*/ 91440 h 629321"/>
              <a:gd name="connsiteX2" fmla="*/ 571500 w 877352"/>
              <a:gd name="connsiteY2" fmla="*/ 114300 h 629321"/>
              <a:gd name="connsiteX3" fmla="*/ 563880 w 877352"/>
              <a:gd name="connsiteY3" fmla="*/ 144780 h 629321"/>
              <a:gd name="connsiteX4" fmla="*/ 709930 w 877352"/>
              <a:gd name="connsiteY4" fmla="*/ 247650 h 629321"/>
              <a:gd name="connsiteX5" fmla="*/ 864554 w 877352"/>
              <a:gd name="connsiteY5" fmla="*/ 621040 h 629321"/>
              <a:gd name="connsiteX6" fmla="*/ 353457 w 877352"/>
              <a:gd name="connsiteY6" fmla="*/ 507443 h 629321"/>
              <a:gd name="connsiteX7" fmla="*/ 182880 w 877352"/>
              <a:gd name="connsiteY7" fmla="*/ 518160 h 629321"/>
              <a:gd name="connsiteX8" fmla="*/ 106680 w 877352"/>
              <a:gd name="connsiteY8" fmla="*/ 548640 h 629321"/>
              <a:gd name="connsiteX9" fmla="*/ 76200 w 877352"/>
              <a:gd name="connsiteY9" fmla="*/ 556260 h 629321"/>
              <a:gd name="connsiteX10" fmla="*/ 0 w 877352"/>
              <a:gd name="connsiteY10" fmla="*/ 556260 h 629321"/>
              <a:gd name="connsiteX0" fmla="*/ 586740 w 877279"/>
              <a:gd name="connsiteY0" fmla="*/ 0 h 629321"/>
              <a:gd name="connsiteX1" fmla="*/ 579120 w 877279"/>
              <a:gd name="connsiteY1" fmla="*/ 91440 h 629321"/>
              <a:gd name="connsiteX2" fmla="*/ 571500 w 877279"/>
              <a:gd name="connsiteY2" fmla="*/ 114300 h 629321"/>
              <a:gd name="connsiteX3" fmla="*/ 709930 w 877279"/>
              <a:gd name="connsiteY3" fmla="*/ 247650 h 629321"/>
              <a:gd name="connsiteX4" fmla="*/ 864554 w 877279"/>
              <a:gd name="connsiteY4" fmla="*/ 621040 h 629321"/>
              <a:gd name="connsiteX5" fmla="*/ 353457 w 877279"/>
              <a:gd name="connsiteY5" fmla="*/ 507443 h 629321"/>
              <a:gd name="connsiteX6" fmla="*/ 182880 w 877279"/>
              <a:gd name="connsiteY6" fmla="*/ 518160 h 629321"/>
              <a:gd name="connsiteX7" fmla="*/ 106680 w 877279"/>
              <a:gd name="connsiteY7" fmla="*/ 548640 h 629321"/>
              <a:gd name="connsiteX8" fmla="*/ 76200 w 877279"/>
              <a:gd name="connsiteY8" fmla="*/ 556260 h 629321"/>
              <a:gd name="connsiteX9" fmla="*/ 0 w 877279"/>
              <a:gd name="connsiteY9" fmla="*/ 556260 h 629321"/>
              <a:gd name="connsiteX0" fmla="*/ 586740 w 877207"/>
              <a:gd name="connsiteY0" fmla="*/ 0 h 629321"/>
              <a:gd name="connsiteX1" fmla="*/ 579120 w 877207"/>
              <a:gd name="connsiteY1" fmla="*/ 91440 h 629321"/>
              <a:gd name="connsiteX2" fmla="*/ 709930 w 877207"/>
              <a:gd name="connsiteY2" fmla="*/ 247650 h 629321"/>
              <a:gd name="connsiteX3" fmla="*/ 864554 w 877207"/>
              <a:gd name="connsiteY3" fmla="*/ 621040 h 629321"/>
              <a:gd name="connsiteX4" fmla="*/ 353457 w 877207"/>
              <a:gd name="connsiteY4" fmla="*/ 507443 h 629321"/>
              <a:gd name="connsiteX5" fmla="*/ 182880 w 877207"/>
              <a:gd name="connsiteY5" fmla="*/ 518160 h 629321"/>
              <a:gd name="connsiteX6" fmla="*/ 106680 w 877207"/>
              <a:gd name="connsiteY6" fmla="*/ 548640 h 629321"/>
              <a:gd name="connsiteX7" fmla="*/ 76200 w 877207"/>
              <a:gd name="connsiteY7" fmla="*/ 556260 h 629321"/>
              <a:gd name="connsiteX8" fmla="*/ 0 w 877207"/>
              <a:gd name="connsiteY8" fmla="*/ 556260 h 629321"/>
              <a:gd name="connsiteX0" fmla="*/ 586740 w 868055"/>
              <a:gd name="connsiteY0" fmla="*/ 0 h 637902"/>
              <a:gd name="connsiteX1" fmla="*/ 579120 w 868055"/>
              <a:gd name="connsiteY1" fmla="*/ 91440 h 637902"/>
              <a:gd name="connsiteX2" fmla="*/ 864554 w 868055"/>
              <a:gd name="connsiteY2" fmla="*/ 621040 h 637902"/>
              <a:gd name="connsiteX3" fmla="*/ 353457 w 868055"/>
              <a:gd name="connsiteY3" fmla="*/ 507443 h 637902"/>
              <a:gd name="connsiteX4" fmla="*/ 182880 w 868055"/>
              <a:gd name="connsiteY4" fmla="*/ 518160 h 637902"/>
              <a:gd name="connsiteX5" fmla="*/ 106680 w 868055"/>
              <a:gd name="connsiteY5" fmla="*/ 548640 h 637902"/>
              <a:gd name="connsiteX6" fmla="*/ 76200 w 868055"/>
              <a:gd name="connsiteY6" fmla="*/ 556260 h 637902"/>
              <a:gd name="connsiteX7" fmla="*/ 0 w 868055"/>
              <a:gd name="connsiteY7" fmla="*/ 556260 h 637902"/>
              <a:gd name="connsiteX0" fmla="*/ 586740 w 873868"/>
              <a:gd name="connsiteY0" fmla="*/ 0 h 639025"/>
              <a:gd name="connsiteX1" fmla="*/ 579120 w 873868"/>
              <a:gd name="connsiteY1" fmla="*/ 91440 h 639025"/>
              <a:gd name="connsiteX2" fmla="*/ 864554 w 873868"/>
              <a:gd name="connsiteY2" fmla="*/ 621040 h 639025"/>
              <a:gd name="connsiteX3" fmla="*/ 182880 w 873868"/>
              <a:gd name="connsiteY3" fmla="*/ 518160 h 639025"/>
              <a:gd name="connsiteX4" fmla="*/ 106680 w 873868"/>
              <a:gd name="connsiteY4" fmla="*/ 548640 h 639025"/>
              <a:gd name="connsiteX5" fmla="*/ 76200 w 873868"/>
              <a:gd name="connsiteY5" fmla="*/ 556260 h 639025"/>
              <a:gd name="connsiteX6" fmla="*/ 0 w 873868"/>
              <a:gd name="connsiteY6" fmla="*/ 556260 h 639025"/>
              <a:gd name="connsiteX0" fmla="*/ 586740 w 877030"/>
              <a:gd name="connsiteY0" fmla="*/ 0 h 643901"/>
              <a:gd name="connsiteX1" fmla="*/ 579120 w 877030"/>
              <a:gd name="connsiteY1" fmla="*/ 91440 h 643901"/>
              <a:gd name="connsiteX2" fmla="*/ 864554 w 877030"/>
              <a:gd name="connsiteY2" fmla="*/ 621040 h 643901"/>
              <a:gd name="connsiteX3" fmla="*/ 106680 w 877030"/>
              <a:gd name="connsiteY3" fmla="*/ 548640 h 643901"/>
              <a:gd name="connsiteX4" fmla="*/ 76200 w 877030"/>
              <a:gd name="connsiteY4" fmla="*/ 556260 h 643901"/>
              <a:gd name="connsiteX5" fmla="*/ 0 w 877030"/>
              <a:gd name="connsiteY5" fmla="*/ 556260 h 643901"/>
              <a:gd name="connsiteX0" fmla="*/ 586740 w 878373"/>
              <a:gd name="connsiteY0" fmla="*/ 0 h 645356"/>
              <a:gd name="connsiteX1" fmla="*/ 579120 w 878373"/>
              <a:gd name="connsiteY1" fmla="*/ 91440 h 645356"/>
              <a:gd name="connsiteX2" fmla="*/ 864554 w 878373"/>
              <a:gd name="connsiteY2" fmla="*/ 621040 h 645356"/>
              <a:gd name="connsiteX3" fmla="*/ 76200 w 878373"/>
              <a:gd name="connsiteY3" fmla="*/ 556260 h 645356"/>
              <a:gd name="connsiteX4" fmla="*/ 0 w 878373"/>
              <a:gd name="connsiteY4" fmla="*/ 556260 h 645356"/>
              <a:gd name="connsiteX0" fmla="*/ 586740 w 881900"/>
              <a:gd name="connsiteY0" fmla="*/ 0 h 645678"/>
              <a:gd name="connsiteX1" fmla="*/ 579120 w 881900"/>
              <a:gd name="connsiteY1" fmla="*/ 91440 h 645678"/>
              <a:gd name="connsiteX2" fmla="*/ 864554 w 881900"/>
              <a:gd name="connsiteY2" fmla="*/ 621040 h 645678"/>
              <a:gd name="connsiteX3" fmla="*/ 0 w 881900"/>
              <a:gd name="connsiteY3" fmla="*/ 556260 h 645678"/>
              <a:gd name="connsiteX0" fmla="*/ 586740 w 589206"/>
              <a:gd name="connsiteY0" fmla="*/ 0 h 558489"/>
              <a:gd name="connsiteX1" fmla="*/ 579120 w 589206"/>
              <a:gd name="connsiteY1" fmla="*/ 91440 h 558489"/>
              <a:gd name="connsiteX2" fmla="*/ 474029 w 589206"/>
              <a:gd name="connsiteY2" fmla="*/ 443240 h 558489"/>
              <a:gd name="connsiteX3" fmla="*/ 0 w 589206"/>
              <a:gd name="connsiteY3" fmla="*/ 556260 h 558489"/>
              <a:gd name="connsiteX0" fmla="*/ 586740 w 586740"/>
              <a:gd name="connsiteY0" fmla="*/ 0 h 559115"/>
              <a:gd name="connsiteX1" fmla="*/ 474029 w 586740"/>
              <a:gd name="connsiteY1" fmla="*/ 443240 h 559115"/>
              <a:gd name="connsiteX2" fmla="*/ 0 w 586740"/>
              <a:gd name="connsiteY2" fmla="*/ 556260 h 559115"/>
              <a:gd name="connsiteX0" fmla="*/ 586740 w 586740"/>
              <a:gd name="connsiteY0" fmla="*/ 0 h 559166"/>
              <a:gd name="connsiteX1" fmla="*/ 474029 w 586740"/>
              <a:gd name="connsiteY1" fmla="*/ 443240 h 559166"/>
              <a:gd name="connsiteX2" fmla="*/ 0 w 586740"/>
              <a:gd name="connsiteY2" fmla="*/ 556260 h 559166"/>
              <a:gd name="connsiteX0" fmla="*/ 586740 w 587770"/>
              <a:gd name="connsiteY0" fmla="*/ 0 h 559532"/>
              <a:gd name="connsiteX1" fmla="*/ 474029 w 587770"/>
              <a:gd name="connsiteY1" fmla="*/ 443240 h 559532"/>
              <a:gd name="connsiteX2" fmla="*/ 0 w 587770"/>
              <a:gd name="connsiteY2" fmla="*/ 556260 h 559532"/>
              <a:gd name="connsiteX0" fmla="*/ 586740 w 586740"/>
              <a:gd name="connsiteY0" fmla="*/ 0 h 558582"/>
              <a:gd name="connsiteX1" fmla="*/ 394654 w 586740"/>
              <a:gd name="connsiteY1" fmla="*/ 424190 h 558582"/>
              <a:gd name="connsiteX2" fmla="*/ 0 w 586740"/>
              <a:gd name="connsiteY2" fmla="*/ 556260 h 558582"/>
              <a:gd name="connsiteX0" fmla="*/ 586740 w 586740"/>
              <a:gd name="connsiteY0" fmla="*/ 0 h 558797"/>
              <a:gd name="connsiteX1" fmla="*/ 394654 w 586740"/>
              <a:gd name="connsiteY1" fmla="*/ 424190 h 558797"/>
              <a:gd name="connsiteX2" fmla="*/ 0 w 586740"/>
              <a:gd name="connsiteY2" fmla="*/ 556260 h 558797"/>
              <a:gd name="connsiteX0" fmla="*/ 586740 w 586740"/>
              <a:gd name="connsiteY0" fmla="*/ 0 h 557683"/>
              <a:gd name="connsiteX1" fmla="*/ 439104 w 586740"/>
              <a:gd name="connsiteY1" fmla="*/ 379740 h 557683"/>
              <a:gd name="connsiteX2" fmla="*/ 0 w 586740"/>
              <a:gd name="connsiteY2" fmla="*/ 556260 h 557683"/>
              <a:gd name="connsiteX0" fmla="*/ 586740 w 586740"/>
              <a:gd name="connsiteY0" fmla="*/ 0 h 557558"/>
              <a:gd name="connsiteX1" fmla="*/ 401004 w 586740"/>
              <a:gd name="connsiteY1" fmla="*/ 370215 h 557558"/>
              <a:gd name="connsiteX2" fmla="*/ 0 w 586740"/>
              <a:gd name="connsiteY2" fmla="*/ 556260 h 557558"/>
              <a:gd name="connsiteX0" fmla="*/ 586740 w 586740"/>
              <a:gd name="connsiteY0" fmla="*/ 0 h 557578"/>
              <a:gd name="connsiteX1" fmla="*/ 401004 w 586740"/>
              <a:gd name="connsiteY1" fmla="*/ 370215 h 557578"/>
              <a:gd name="connsiteX2" fmla="*/ 0 w 586740"/>
              <a:gd name="connsiteY2" fmla="*/ 556260 h 557578"/>
              <a:gd name="connsiteX0" fmla="*/ 586740 w 586740"/>
              <a:gd name="connsiteY0" fmla="*/ 0 h 565915"/>
              <a:gd name="connsiteX1" fmla="*/ 483554 w 586740"/>
              <a:gd name="connsiteY1" fmla="*/ 478165 h 565915"/>
              <a:gd name="connsiteX2" fmla="*/ 0 w 586740"/>
              <a:gd name="connsiteY2" fmla="*/ 556260 h 565915"/>
              <a:gd name="connsiteX0" fmla="*/ 586740 w 586740"/>
              <a:gd name="connsiteY0" fmla="*/ 0 h 560344"/>
              <a:gd name="connsiteX1" fmla="*/ 397829 w 586740"/>
              <a:gd name="connsiteY1" fmla="*/ 446415 h 560344"/>
              <a:gd name="connsiteX2" fmla="*/ 0 w 586740"/>
              <a:gd name="connsiteY2" fmla="*/ 556260 h 560344"/>
              <a:gd name="connsiteX0" fmla="*/ 586740 w 586740"/>
              <a:gd name="connsiteY0" fmla="*/ 0 h 557924"/>
              <a:gd name="connsiteX1" fmla="*/ 423229 w 586740"/>
              <a:gd name="connsiteY1" fmla="*/ 392440 h 557924"/>
              <a:gd name="connsiteX2" fmla="*/ 0 w 586740"/>
              <a:gd name="connsiteY2" fmla="*/ 556260 h 557924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740" h="556260">
                <a:moveTo>
                  <a:pt x="586740" y="0"/>
                </a:moveTo>
                <a:cubicBezTo>
                  <a:pt x="534035" y="394970"/>
                  <a:pt x="322580" y="469265"/>
                  <a:pt x="0" y="556260"/>
                </a:cubicBezTo>
              </a:path>
            </a:pathLst>
          </a:custGeom>
          <a:noFill/>
          <a:ln cap="rnd">
            <a:solidFill>
              <a:schemeClr val="bg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90AF5E9B-7D16-F203-BDEA-8ABEB23308AA}"/>
              </a:ext>
            </a:extLst>
          </p:cNvPr>
          <p:cNvSpPr/>
          <p:nvPr/>
        </p:nvSpPr>
        <p:spPr>
          <a:xfrm>
            <a:off x="10742220" y="5247570"/>
            <a:ext cx="774065" cy="501015"/>
          </a:xfrm>
          <a:custGeom>
            <a:avLst/>
            <a:gdLst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05740 w 586740"/>
              <a:gd name="connsiteY13" fmla="*/ 502920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605574"/>
              <a:gd name="connsiteY0" fmla="*/ 0 h 557347"/>
              <a:gd name="connsiteX1" fmla="*/ 579120 w 605574"/>
              <a:gd name="connsiteY1" fmla="*/ 91440 h 557347"/>
              <a:gd name="connsiteX2" fmla="*/ 571500 w 605574"/>
              <a:gd name="connsiteY2" fmla="*/ 114300 h 557347"/>
              <a:gd name="connsiteX3" fmla="*/ 563880 w 605574"/>
              <a:gd name="connsiteY3" fmla="*/ 144780 h 557347"/>
              <a:gd name="connsiteX4" fmla="*/ 548640 w 605574"/>
              <a:gd name="connsiteY4" fmla="*/ 175260 h 557347"/>
              <a:gd name="connsiteX5" fmla="*/ 541020 w 605574"/>
              <a:gd name="connsiteY5" fmla="*/ 198120 h 557347"/>
              <a:gd name="connsiteX6" fmla="*/ 525780 w 605574"/>
              <a:gd name="connsiteY6" fmla="*/ 228600 h 557347"/>
              <a:gd name="connsiteX7" fmla="*/ 518160 w 605574"/>
              <a:gd name="connsiteY7" fmla="*/ 251460 h 557347"/>
              <a:gd name="connsiteX8" fmla="*/ 480060 w 605574"/>
              <a:gd name="connsiteY8" fmla="*/ 312420 h 557347"/>
              <a:gd name="connsiteX9" fmla="*/ 411480 w 605574"/>
              <a:gd name="connsiteY9" fmla="*/ 373380 h 557347"/>
              <a:gd name="connsiteX10" fmla="*/ 396240 w 605574"/>
              <a:gd name="connsiteY10" fmla="*/ 396240 h 557347"/>
              <a:gd name="connsiteX11" fmla="*/ 350520 w 605574"/>
              <a:gd name="connsiteY11" fmla="*/ 419100 h 557347"/>
              <a:gd name="connsiteX12" fmla="*/ 289560 w 605574"/>
              <a:gd name="connsiteY12" fmla="*/ 464820 h 557347"/>
              <a:gd name="connsiteX13" fmla="*/ 586740 w 605574"/>
              <a:gd name="connsiteY13" fmla="*/ 557064 h 557347"/>
              <a:gd name="connsiteX14" fmla="*/ 182880 w 605574"/>
              <a:gd name="connsiteY14" fmla="*/ 518160 h 557347"/>
              <a:gd name="connsiteX15" fmla="*/ 106680 w 605574"/>
              <a:gd name="connsiteY15" fmla="*/ 548640 h 557347"/>
              <a:gd name="connsiteX16" fmla="*/ 76200 w 605574"/>
              <a:gd name="connsiteY16" fmla="*/ 556260 h 557347"/>
              <a:gd name="connsiteX17" fmla="*/ 0 w 605574"/>
              <a:gd name="connsiteY17" fmla="*/ 556260 h 557347"/>
              <a:gd name="connsiteX0" fmla="*/ 586740 w 623750"/>
              <a:gd name="connsiteY0" fmla="*/ 0 h 557629"/>
              <a:gd name="connsiteX1" fmla="*/ 579120 w 623750"/>
              <a:gd name="connsiteY1" fmla="*/ 91440 h 557629"/>
              <a:gd name="connsiteX2" fmla="*/ 571500 w 623750"/>
              <a:gd name="connsiteY2" fmla="*/ 114300 h 557629"/>
              <a:gd name="connsiteX3" fmla="*/ 563880 w 623750"/>
              <a:gd name="connsiteY3" fmla="*/ 144780 h 557629"/>
              <a:gd name="connsiteX4" fmla="*/ 548640 w 623750"/>
              <a:gd name="connsiteY4" fmla="*/ 175260 h 557629"/>
              <a:gd name="connsiteX5" fmla="*/ 541020 w 623750"/>
              <a:gd name="connsiteY5" fmla="*/ 198120 h 557629"/>
              <a:gd name="connsiteX6" fmla="*/ 525780 w 623750"/>
              <a:gd name="connsiteY6" fmla="*/ 228600 h 557629"/>
              <a:gd name="connsiteX7" fmla="*/ 518160 w 623750"/>
              <a:gd name="connsiteY7" fmla="*/ 251460 h 557629"/>
              <a:gd name="connsiteX8" fmla="*/ 480060 w 623750"/>
              <a:gd name="connsiteY8" fmla="*/ 312420 h 557629"/>
              <a:gd name="connsiteX9" fmla="*/ 411480 w 623750"/>
              <a:gd name="connsiteY9" fmla="*/ 373380 h 557629"/>
              <a:gd name="connsiteX10" fmla="*/ 396240 w 623750"/>
              <a:gd name="connsiteY10" fmla="*/ 396240 h 557629"/>
              <a:gd name="connsiteX11" fmla="*/ 350520 w 623750"/>
              <a:gd name="connsiteY11" fmla="*/ 419100 h 557629"/>
              <a:gd name="connsiteX12" fmla="*/ 289560 w 623750"/>
              <a:gd name="connsiteY12" fmla="*/ 464820 h 557629"/>
              <a:gd name="connsiteX13" fmla="*/ 605574 w 623750"/>
              <a:gd name="connsiteY13" fmla="*/ 557347 h 557629"/>
              <a:gd name="connsiteX14" fmla="*/ 182880 w 623750"/>
              <a:gd name="connsiteY14" fmla="*/ 518160 h 557629"/>
              <a:gd name="connsiteX15" fmla="*/ 106680 w 623750"/>
              <a:gd name="connsiteY15" fmla="*/ 548640 h 557629"/>
              <a:gd name="connsiteX16" fmla="*/ 76200 w 623750"/>
              <a:gd name="connsiteY16" fmla="*/ 556260 h 557629"/>
              <a:gd name="connsiteX17" fmla="*/ 0 w 623750"/>
              <a:gd name="connsiteY17" fmla="*/ 556260 h 557629"/>
              <a:gd name="connsiteX0" fmla="*/ 586740 w 609551"/>
              <a:gd name="connsiteY0" fmla="*/ 0 h 558150"/>
              <a:gd name="connsiteX1" fmla="*/ 579120 w 609551"/>
              <a:gd name="connsiteY1" fmla="*/ 91440 h 558150"/>
              <a:gd name="connsiteX2" fmla="*/ 571500 w 609551"/>
              <a:gd name="connsiteY2" fmla="*/ 114300 h 558150"/>
              <a:gd name="connsiteX3" fmla="*/ 563880 w 609551"/>
              <a:gd name="connsiteY3" fmla="*/ 144780 h 558150"/>
              <a:gd name="connsiteX4" fmla="*/ 548640 w 609551"/>
              <a:gd name="connsiteY4" fmla="*/ 175260 h 558150"/>
              <a:gd name="connsiteX5" fmla="*/ 541020 w 609551"/>
              <a:gd name="connsiteY5" fmla="*/ 198120 h 558150"/>
              <a:gd name="connsiteX6" fmla="*/ 525780 w 609551"/>
              <a:gd name="connsiteY6" fmla="*/ 228600 h 558150"/>
              <a:gd name="connsiteX7" fmla="*/ 518160 w 609551"/>
              <a:gd name="connsiteY7" fmla="*/ 251460 h 558150"/>
              <a:gd name="connsiteX8" fmla="*/ 480060 w 609551"/>
              <a:gd name="connsiteY8" fmla="*/ 312420 h 558150"/>
              <a:gd name="connsiteX9" fmla="*/ 411480 w 609551"/>
              <a:gd name="connsiteY9" fmla="*/ 373380 h 558150"/>
              <a:gd name="connsiteX10" fmla="*/ 396240 w 609551"/>
              <a:gd name="connsiteY10" fmla="*/ 396240 h 558150"/>
              <a:gd name="connsiteX11" fmla="*/ 350520 w 609551"/>
              <a:gd name="connsiteY11" fmla="*/ 419100 h 558150"/>
              <a:gd name="connsiteX12" fmla="*/ 289560 w 609551"/>
              <a:gd name="connsiteY12" fmla="*/ 464820 h 558150"/>
              <a:gd name="connsiteX13" fmla="*/ 605574 w 609551"/>
              <a:gd name="connsiteY13" fmla="*/ 557347 h 558150"/>
              <a:gd name="connsiteX14" fmla="*/ 182880 w 609551"/>
              <a:gd name="connsiteY14" fmla="*/ 518160 h 558150"/>
              <a:gd name="connsiteX15" fmla="*/ 106680 w 609551"/>
              <a:gd name="connsiteY15" fmla="*/ 548640 h 558150"/>
              <a:gd name="connsiteX16" fmla="*/ 76200 w 609551"/>
              <a:gd name="connsiteY16" fmla="*/ 556260 h 558150"/>
              <a:gd name="connsiteX17" fmla="*/ 0 w 609551"/>
              <a:gd name="connsiteY17" fmla="*/ 556260 h 558150"/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61061 w 586740"/>
              <a:gd name="connsiteY13" fmla="*/ 497209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586740"/>
              <a:gd name="connsiteY0" fmla="*/ 0 h 621423"/>
              <a:gd name="connsiteX1" fmla="*/ 579120 w 586740"/>
              <a:gd name="connsiteY1" fmla="*/ 91440 h 621423"/>
              <a:gd name="connsiteX2" fmla="*/ 571500 w 586740"/>
              <a:gd name="connsiteY2" fmla="*/ 114300 h 621423"/>
              <a:gd name="connsiteX3" fmla="*/ 563880 w 586740"/>
              <a:gd name="connsiteY3" fmla="*/ 144780 h 621423"/>
              <a:gd name="connsiteX4" fmla="*/ 548640 w 586740"/>
              <a:gd name="connsiteY4" fmla="*/ 175260 h 621423"/>
              <a:gd name="connsiteX5" fmla="*/ 541020 w 586740"/>
              <a:gd name="connsiteY5" fmla="*/ 198120 h 621423"/>
              <a:gd name="connsiteX6" fmla="*/ 525780 w 586740"/>
              <a:gd name="connsiteY6" fmla="*/ 228600 h 621423"/>
              <a:gd name="connsiteX7" fmla="*/ 518160 w 586740"/>
              <a:gd name="connsiteY7" fmla="*/ 251460 h 621423"/>
              <a:gd name="connsiteX8" fmla="*/ 480060 w 586740"/>
              <a:gd name="connsiteY8" fmla="*/ 312420 h 621423"/>
              <a:gd name="connsiteX9" fmla="*/ 411480 w 586740"/>
              <a:gd name="connsiteY9" fmla="*/ 373380 h 621423"/>
              <a:gd name="connsiteX10" fmla="*/ 396240 w 586740"/>
              <a:gd name="connsiteY10" fmla="*/ 396240 h 621423"/>
              <a:gd name="connsiteX11" fmla="*/ 350520 w 586740"/>
              <a:gd name="connsiteY11" fmla="*/ 419100 h 621423"/>
              <a:gd name="connsiteX12" fmla="*/ 289560 w 586740"/>
              <a:gd name="connsiteY12" fmla="*/ 464820 h 621423"/>
              <a:gd name="connsiteX13" fmla="*/ 337261 w 586740"/>
              <a:gd name="connsiteY13" fmla="*/ 621034 h 621423"/>
              <a:gd name="connsiteX14" fmla="*/ 182880 w 586740"/>
              <a:gd name="connsiteY14" fmla="*/ 518160 h 621423"/>
              <a:gd name="connsiteX15" fmla="*/ 106680 w 586740"/>
              <a:gd name="connsiteY15" fmla="*/ 548640 h 621423"/>
              <a:gd name="connsiteX16" fmla="*/ 76200 w 586740"/>
              <a:gd name="connsiteY16" fmla="*/ 556260 h 621423"/>
              <a:gd name="connsiteX17" fmla="*/ 0 w 586740"/>
              <a:gd name="connsiteY17" fmla="*/ 556260 h 621423"/>
              <a:gd name="connsiteX0" fmla="*/ 586740 w 586740"/>
              <a:gd name="connsiteY0" fmla="*/ 0 h 621035"/>
              <a:gd name="connsiteX1" fmla="*/ 579120 w 586740"/>
              <a:gd name="connsiteY1" fmla="*/ 91440 h 621035"/>
              <a:gd name="connsiteX2" fmla="*/ 571500 w 586740"/>
              <a:gd name="connsiteY2" fmla="*/ 114300 h 621035"/>
              <a:gd name="connsiteX3" fmla="*/ 563880 w 586740"/>
              <a:gd name="connsiteY3" fmla="*/ 144780 h 621035"/>
              <a:gd name="connsiteX4" fmla="*/ 548640 w 586740"/>
              <a:gd name="connsiteY4" fmla="*/ 175260 h 621035"/>
              <a:gd name="connsiteX5" fmla="*/ 541020 w 586740"/>
              <a:gd name="connsiteY5" fmla="*/ 198120 h 621035"/>
              <a:gd name="connsiteX6" fmla="*/ 525780 w 586740"/>
              <a:gd name="connsiteY6" fmla="*/ 228600 h 621035"/>
              <a:gd name="connsiteX7" fmla="*/ 518160 w 586740"/>
              <a:gd name="connsiteY7" fmla="*/ 251460 h 621035"/>
              <a:gd name="connsiteX8" fmla="*/ 480060 w 586740"/>
              <a:gd name="connsiteY8" fmla="*/ 312420 h 621035"/>
              <a:gd name="connsiteX9" fmla="*/ 411480 w 586740"/>
              <a:gd name="connsiteY9" fmla="*/ 373380 h 621035"/>
              <a:gd name="connsiteX10" fmla="*/ 396240 w 586740"/>
              <a:gd name="connsiteY10" fmla="*/ 396240 h 621035"/>
              <a:gd name="connsiteX11" fmla="*/ 350520 w 586740"/>
              <a:gd name="connsiteY11" fmla="*/ 419100 h 621035"/>
              <a:gd name="connsiteX12" fmla="*/ 289560 w 586740"/>
              <a:gd name="connsiteY12" fmla="*/ 464820 h 621035"/>
              <a:gd name="connsiteX13" fmla="*/ 337261 w 586740"/>
              <a:gd name="connsiteY13" fmla="*/ 621034 h 621035"/>
              <a:gd name="connsiteX14" fmla="*/ 182880 w 586740"/>
              <a:gd name="connsiteY14" fmla="*/ 518160 h 621035"/>
              <a:gd name="connsiteX15" fmla="*/ 106680 w 586740"/>
              <a:gd name="connsiteY15" fmla="*/ 548640 h 621035"/>
              <a:gd name="connsiteX16" fmla="*/ 76200 w 586740"/>
              <a:gd name="connsiteY16" fmla="*/ 556260 h 621035"/>
              <a:gd name="connsiteX17" fmla="*/ 0 w 586740"/>
              <a:gd name="connsiteY17" fmla="*/ 556260 h 621035"/>
              <a:gd name="connsiteX0" fmla="*/ 586740 w 649178"/>
              <a:gd name="connsiteY0" fmla="*/ 0 h 621036"/>
              <a:gd name="connsiteX1" fmla="*/ 579120 w 649178"/>
              <a:gd name="connsiteY1" fmla="*/ 91440 h 621036"/>
              <a:gd name="connsiteX2" fmla="*/ 571500 w 649178"/>
              <a:gd name="connsiteY2" fmla="*/ 114300 h 621036"/>
              <a:gd name="connsiteX3" fmla="*/ 563880 w 649178"/>
              <a:gd name="connsiteY3" fmla="*/ 144780 h 621036"/>
              <a:gd name="connsiteX4" fmla="*/ 548640 w 649178"/>
              <a:gd name="connsiteY4" fmla="*/ 175260 h 621036"/>
              <a:gd name="connsiteX5" fmla="*/ 541020 w 649178"/>
              <a:gd name="connsiteY5" fmla="*/ 198120 h 621036"/>
              <a:gd name="connsiteX6" fmla="*/ 525780 w 649178"/>
              <a:gd name="connsiteY6" fmla="*/ 228600 h 621036"/>
              <a:gd name="connsiteX7" fmla="*/ 518160 w 649178"/>
              <a:gd name="connsiteY7" fmla="*/ 251460 h 621036"/>
              <a:gd name="connsiteX8" fmla="*/ 480060 w 649178"/>
              <a:gd name="connsiteY8" fmla="*/ 312420 h 621036"/>
              <a:gd name="connsiteX9" fmla="*/ 411480 w 649178"/>
              <a:gd name="connsiteY9" fmla="*/ 373380 h 621036"/>
              <a:gd name="connsiteX10" fmla="*/ 396240 w 649178"/>
              <a:gd name="connsiteY10" fmla="*/ 396240 h 621036"/>
              <a:gd name="connsiteX11" fmla="*/ 350520 w 649178"/>
              <a:gd name="connsiteY11" fmla="*/ 419100 h 621036"/>
              <a:gd name="connsiteX12" fmla="*/ 289560 w 649178"/>
              <a:gd name="connsiteY12" fmla="*/ 464820 h 621036"/>
              <a:gd name="connsiteX13" fmla="*/ 586740 w 649178"/>
              <a:gd name="connsiteY13" fmla="*/ 621035 h 621036"/>
              <a:gd name="connsiteX14" fmla="*/ 182880 w 649178"/>
              <a:gd name="connsiteY14" fmla="*/ 518160 h 621036"/>
              <a:gd name="connsiteX15" fmla="*/ 106680 w 649178"/>
              <a:gd name="connsiteY15" fmla="*/ 548640 h 621036"/>
              <a:gd name="connsiteX16" fmla="*/ 76200 w 649178"/>
              <a:gd name="connsiteY16" fmla="*/ 556260 h 621036"/>
              <a:gd name="connsiteX17" fmla="*/ 0 w 649178"/>
              <a:gd name="connsiteY17" fmla="*/ 556260 h 621036"/>
              <a:gd name="connsiteX0" fmla="*/ 586740 w 707551"/>
              <a:gd name="connsiteY0" fmla="*/ 0 h 621037"/>
              <a:gd name="connsiteX1" fmla="*/ 579120 w 707551"/>
              <a:gd name="connsiteY1" fmla="*/ 91440 h 621037"/>
              <a:gd name="connsiteX2" fmla="*/ 571500 w 707551"/>
              <a:gd name="connsiteY2" fmla="*/ 114300 h 621037"/>
              <a:gd name="connsiteX3" fmla="*/ 563880 w 707551"/>
              <a:gd name="connsiteY3" fmla="*/ 144780 h 621037"/>
              <a:gd name="connsiteX4" fmla="*/ 548640 w 707551"/>
              <a:gd name="connsiteY4" fmla="*/ 175260 h 621037"/>
              <a:gd name="connsiteX5" fmla="*/ 541020 w 707551"/>
              <a:gd name="connsiteY5" fmla="*/ 198120 h 621037"/>
              <a:gd name="connsiteX6" fmla="*/ 525780 w 707551"/>
              <a:gd name="connsiteY6" fmla="*/ 228600 h 621037"/>
              <a:gd name="connsiteX7" fmla="*/ 518160 w 707551"/>
              <a:gd name="connsiteY7" fmla="*/ 251460 h 621037"/>
              <a:gd name="connsiteX8" fmla="*/ 480060 w 707551"/>
              <a:gd name="connsiteY8" fmla="*/ 312420 h 621037"/>
              <a:gd name="connsiteX9" fmla="*/ 411480 w 707551"/>
              <a:gd name="connsiteY9" fmla="*/ 373380 h 621037"/>
              <a:gd name="connsiteX10" fmla="*/ 396240 w 707551"/>
              <a:gd name="connsiteY10" fmla="*/ 396240 h 621037"/>
              <a:gd name="connsiteX11" fmla="*/ 350520 w 707551"/>
              <a:gd name="connsiteY11" fmla="*/ 419100 h 621037"/>
              <a:gd name="connsiteX12" fmla="*/ 289560 w 707551"/>
              <a:gd name="connsiteY12" fmla="*/ 464820 h 621037"/>
              <a:gd name="connsiteX13" fmla="*/ 649178 w 707551"/>
              <a:gd name="connsiteY13" fmla="*/ 621036 h 621037"/>
              <a:gd name="connsiteX14" fmla="*/ 182880 w 707551"/>
              <a:gd name="connsiteY14" fmla="*/ 518160 h 621037"/>
              <a:gd name="connsiteX15" fmla="*/ 106680 w 707551"/>
              <a:gd name="connsiteY15" fmla="*/ 548640 h 621037"/>
              <a:gd name="connsiteX16" fmla="*/ 76200 w 707551"/>
              <a:gd name="connsiteY16" fmla="*/ 556260 h 621037"/>
              <a:gd name="connsiteX17" fmla="*/ 0 w 707551"/>
              <a:gd name="connsiteY17" fmla="*/ 556260 h 621037"/>
              <a:gd name="connsiteX0" fmla="*/ 586740 w 762575"/>
              <a:gd name="connsiteY0" fmla="*/ 0 h 621038"/>
              <a:gd name="connsiteX1" fmla="*/ 579120 w 762575"/>
              <a:gd name="connsiteY1" fmla="*/ 91440 h 621038"/>
              <a:gd name="connsiteX2" fmla="*/ 571500 w 762575"/>
              <a:gd name="connsiteY2" fmla="*/ 114300 h 621038"/>
              <a:gd name="connsiteX3" fmla="*/ 563880 w 762575"/>
              <a:gd name="connsiteY3" fmla="*/ 144780 h 621038"/>
              <a:gd name="connsiteX4" fmla="*/ 548640 w 762575"/>
              <a:gd name="connsiteY4" fmla="*/ 175260 h 621038"/>
              <a:gd name="connsiteX5" fmla="*/ 541020 w 762575"/>
              <a:gd name="connsiteY5" fmla="*/ 198120 h 621038"/>
              <a:gd name="connsiteX6" fmla="*/ 525780 w 762575"/>
              <a:gd name="connsiteY6" fmla="*/ 228600 h 621038"/>
              <a:gd name="connsiteX7" fmla="*/ 518160 w 762575"/>
              <a:gd name="connsiteY7" fmla="*/ 251460 h 621038"/>
              <a:gd name="connsiteX8" fmla="*/ 480060 w 762575"/>
              <a:gd name="connsiteY8" fmla="*/ 312420 h 621038"/>
              <a:gd name="connsiteX9" fmla="*/ 411480 w 762575"/>
              <a:gd name="connsiteY9" fmla="*/ 373380 h 621038"/>
              <a:gd name="connsiteX10" fmla="*/ 396240 w 762575"/>
              <a:gd name="connsiteY10" fmla="*/ 396240 h 621038"/>
              <a:gd name="connsiteX11" fmla="*/ 350520 w 762575"/>
              <a:gd name="connsiteY11" fmla="*/ 419100 h 621038"/>
              <a:gd name="connsiteX12" fmla="*/ 289560 w 762575"/>
              <a:gd name="connsiteY12" fmla="*/ 464820 h 621038"/>
              <a:gd name="connsiteX13" fmla="*/ 707551 w 762575"/>
              <a:gd name="connsiteY13" fmla="*/ 621037 h 621038"/>
              <a:gd name="connsiteX14" fmla="*/ 182880 w 762575"/>
              <a:gd name="connsiteY14" fmla="*/ 518160 h 621038"/>
              <a:gd name="connsiteX15" fmla="*/ 106680 w 762575"/>
              <a:gd name="connsiteY15" fmla="*/ 548640 h 621038"/>
              <a:gd name="connsiteX16" fmla="*/ 76200 w 762575"/>
              <a:gd name="connsiteY16" fmla="*/ 556260 h 621038"/>
              <a:gd name="connsiteX17" fmla="*/ 0 w 762575"/>
              <a:gd name="connsiteY17" fmla="*/ 556260 h 621038"/>
              <a:gd name="connsiteX0" fmla="*/ 586740 w 814776"/>
              <a:gd name="connsiteY0" fmla="*/ 0 h 621039"/>
              <a:gd name="connsiteX1" fmla="*/ 579120 w 814776"/>
              <a:gd name="connsiteY1" fmla="*/ 91440 h 621039"/>
              <a:gd name="connsiteX2" fmla="*/ 571500 w 814776"/>
              <a:gd name="connsiteY2" fmla="*/ 114300 h 621039"/>
              <a:gd name="connsiteX3" fmla="*/ 563880 w 814776"/>
              <a:gd name="connsiteY3" fmla="*/ 144780 h 621039"/>
              <a:gd name="connsiteX4" fmla="*/ 548640 w 814776"/>
              <a:gd name="connsiteY4" fmla="*/ 175260 h 621039"/>
              <a:gd name="connsiteX5" fmla="*/ 541020 w 814776"/>
              <a:gd name="connsiteY5" fmla="*/ 198120 h 621039"/>
              <a:gd name="connsiteX6" fmla="*/ 525780 w 814776"/>
              <a:gd name="connsiteY6" fmla="*/ 228600 h 621039"/>
              <a:gd name="connsiteX7" fmla="*/ 518160 w 814776"/>
              <a:gd name="connsiteY7" fmla="*/ 251460 h 621039"/>
              <a:gd name="connsiteX8" fmla="*/ 480060 w 814776"/>
              <a:gd name="connsiteY8" fmla="*/ 312420 h 621039"/>
              <a:gd name="connsiteX9" fmla="*/ 411480 w 814776"/>
              <a:gd name="connsiteY9" fmla="*/ 373380 h 621039"/>
              <a:gd name="connsiteX10" fmla="*/ 396240 w 814776"/>
              <a:gd name="connsiteY10" fmla="*/ 396240 h 621039"/>
              <a:gd name="connsiteX11" fmla="*/ 350520 w 814776"/>
              <a:gd name="connsiteY11" fmla="*/ 419100 h 621039"/>
              <a:gd name="connsiteX12" fmla="*/ 289560 w 814776"/>
              <a:gd name="connsiteY12" fmla="*/ 464820 h 621039"/>
              <a:gd name="connsiteX13" fmla="*/ 762575 w 814776"/>
              <a:gd name="connsiteY13" fmla="*/ 621038 h 621039"/>
              <a:gd name="connsiteX14" fmla="*/ 182880 w 814776"/>
              <a:gd name="connsiteY14" fmla="*/ 518160 h 621039"/>
              <a:gd name="connsiteX15" fmla="*/ 106680 w 814776"/>
              <a:gd name="connsiteY15" fmla="*/ 548640 h 621039"/>
              <a:gd name="connsiteX16" fmla="*/ 76200 w 814776"/>
              <a:gd name="connsiteY16" fmla="*/ 556260 h 621039"/>
              <a:gd name="connsiteX17" fmla="*/ 0 w 814776"/>
              <a:gd name="connsiteY17" fmla="*/ 556260 h 621039"/>
              <a:gd name="connsiteX0" fmla="*/ 586740 w 864554"/>
              <a:gd name="connsiteY0" fmla="*/ 0 h 621040"/>
              <a:gd name="connsiteX1" fmla="*/ 579120 w 864554"/>
              <a:gd name="connsiteY1" fmla="*/ 91440 h 621040"/>
              <a:gd name="connsiteX2" fmla="*/ 571500 w 864554"/>
              <a:gd name="connsiteY2" fmla="*/ 114300 h 621040"/>
              <a:gd name="connsiteX3" fmla="*/ 563880 w 864554"/>
              <a:gd name="connsiteY3" fmla="*/ 144780 h 621040"/>
              <a:gd name="connsiteX4" fmla="*/ 548640 w 864554"/>
              <a:gd name="connsiteY4" fmla="*/ 175260 h 621040"/>
              <a:gd name="connsiteX5" fmla="*/ 541020 w 864554"/>
              <a:gd name="connsiteY5" fmla="*/ 198120 h 621040"/>
              <a:gd name="connsiteX6" fmla="*/ 525780 w 864554"/>
              <a:gd name="connsiteY6" fmla="*/ 228600 h 621040"/>
              <a:gd name="connsiteX7" fmla="*/ 518160 w 864554"/>
              <a:gd name="connsiteY7" fmla="*/ 251460 h 621040"/>
              <a:gd name="connsiteX8" fmla="*/ 480060 w 864554"/>
              <a:gd name="connsiteY8" fmla="*/ 312420 h 621040"/>
              <a:gd name="connsiteX9" fmla="*/ 411480 w 864554"/>
              <a:gd name="connsiteY9" fmla="*/ 373380 h 621040"/>
              <a:gd name="connsiteX10" fmla="*/ 396240 w 864554"/>
              <a:gd name="connsiteY10" fmla="*/ 396240 h 621040"/>
              <a:gd name="connsiteX11" fmla="*/ 350520 w 864554"/>
              <a:gd name="connsiteY11" fmla="*/ 419100 h 621040"/>
              <a:gd name="connsiteX12" fmla="*/ 289560 w 864554"/>
              <a:gd name="connsiteY12" fmla="*/ 464820 h 621040"/>
              <a:gd name="connsiteX13" fmla="*/ 814776 w 864554"/>
              <a:gd name="connsiteY13" fmla="*/ 621039 h 621040"/>
              <a:gd name="connsiteX14" fmla="*/ 182880 w 864554"/>
              <a:gd name="connsiteY14" fmla="*/ 518160 h 621040"/>
              <a:gd name="connsiteX15" fmla="*/ 106680 w 864554"/>
              <a:gd name="connsiteY15" fmla="*/ 548640 h 621040"/>
              <a:gd name="connsiteX16" fmla="*/ 76200 w 864554"/>
              <a:gd name="connsiteY16" fmla="*/ 556260 h 621040"/>
              <a:gd name="connsiteX17" fmla="*/ 0 w 864554"/>
              <a:gd name="connsiteY17" fmla="*/ 556260 h 621040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814776 w 864632"/>
              <a:gd name="connsiteY13" fmla="*/ 621039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912298"/>
              <a:gd name="connsiteY0" fmla="*/ 0 h 621744"/>
              <a:gd name="connsiteX1" fmla="*/ 579120 w 912298"/>
              <a:gd name="connsiteY1" fmla="*/ 91440 h 621744"/>
              <a:gd name="connsiteX2" fmla="*/ 571500 w 912298"/>
              <a:gd name="connsiteY2" fmla="*/ 114300 h 621744"/>
              <a:gd name="connsiteX3" fmla="*/ 563880 w 912298"/>
              <a:gd name="connsiteY3" fmla="*/ 144780 h 621744"/>
              <a:gd name="connsiteX4" fmla="*/ 548640 w 912298"/>
              <a:gd name="connsiteY4" fmla="*/ 175260 h 621744"/>
              <a:gd name="connsiteX5" fmla="*/ 541020 w 912298"/>
              <a:gd name="connsiteY5" fmla="*/ 198120 h 621744"/>
              <a:gd name="connsiteX6" fmla="*/ 525780 w 912298"/>
              <a:gd name="connsiteY6" fmla="*/ 228600 h 621744"/>
              <a:gd name="connsiteX7" fmla="*/ 518160 w 912298"/>
              <a:gd name="connsiteY7" fmla="*/ 251460 h 621744"/>
              <a:gd name="connsiteX8" fmla="*/ 480060 w 912298"/>
              <a:gd name="connsiteY8" fmla="*/ 312420 h 621744"/>
              <a:gd name="connsiteX9" fmla="*/ 411480 w 912298"/>
              <a:gd name="connsiteY9" fmla="*/ 373380 h 621744"/>
              <a:gd name="connsiteX10" fmla="*/ 864554 w 912298"/>
              <a:gd name="connsiteY10" fmla="*/ 621040 h 621744"/>
              <a:gd name="connsiteX11" fmla="*/ 350520 w 912298"/>
              <a:gd name="connsiteY11" fmla="*/ 419100 h 621744"/>
              <a:gd name="connsiteX12" fmla="*/ 289560 w 912298"/>
              <a:gd name="connsiteY12" fmla="*/ 464820 h 621744"/>
              <a:gd name="connsiteX13" fmla="*/ 864632 w 912298"/>
              <a:gd name="connsiteY13" fmla="*/ 621743 h 621744"/>
              <a:gd name="connsiteX14" fmla="*/ 182880 w 912298"/>
              <a:gd name="connsiteY14" fmla="*/ 518160 h 621744"/>
              <a:gd name="connsiteX15" fmla="*/ 106680 w 912298"/>
              <a:gd name="connsiteY15" fmla="*/ 548640 h 621744"/>
              <a:gd name="connsiteX16" fmla="*/ 76200 w 912298"/>
              <a:gd name="connsiteY16" fmla="*/ 556260 h 621744"/>
              <a:gd name="connsiteX17" fmla="*/ 0 w 912298"/>
              <a:gd name="connsiteY17" fmla="*/ 556260 h 621744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197485 w 864632"/>
              <a:gd name="connsiteY12" fmla="*/ 33147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7092"/>
              <a:gd name="connsiteY0" fmla="*/ 0 h 623105"/>
              <a:gd name="connsiteX1" fmla="*/ 579120 w 867092"/>
              <a:gd name="connsiteY1" fmla="*/ 91440 h 623105"/>
              <a:gd name="connsiteX2" fmla="*/ 571500 w 867092"/>
              <a:gd name="connsiteY2" fmla="*/ 114300 h 623105"/>
              <a:gd name="connsiteX3" fmla="*/ 563880 w 867092"/>
              <a:gd name="connsiteY3" fmla="*/ 144780 h 623105"/>
              <a:gd name="connsiteX4" fmla="*/ 548640 w 867092"/>
              <a:gd name="connsiteY4" fmla="*/ 175260 h 623105"/>
              <a:gd name="connsiteX5" fmla="*/ 541020 w 867092"/>
              <a:gd name="connsiteY5" fmla="*/ 198120 h 623105"/>
              <a:gd name="connsiteX6" fmla="*/ 525780 w 867092"/>
              <a:gd name="connsiteY6" fmla="*/ 228600 h 623105"/>
              <a:gd name="connsiteX7" fmla="*/ 518160 w 867092"/>
              <a:gd name="connsiteY7" fmla="*/ 251460 h 623105"/>
              <a:gd name="connsiteX8" fmla="*/ 480060 w 867092"/>
              <a:gd name="connsiteY8" fmla="*/ 312420 h 623105"/>
              <a:gd name="connsiteX9" fmla="*/ 411480 w 867092"/>
              <a:gd name="connsiteY9" fmla="*/ 373380 h 623105"/>
              <a:gd name="connsiteX10" fmla="*/ 864554 w 867092"/>
              <a:gd name="connsiteY10" fmla="*/ 621040 h 623105"/>
              <a:gd name="connsiteX11" fmla="*/ 175895 w 867092"/>
              <a:gd name="connsiteY11" fmla="*/ 219075 h 623105"/>
              <a:gd name="connsiteX12" fmla="*/ 197485 w 867092"/>
              <a:gd name="connsiteY12" fmla="*/ 331470 h 623105"/>
              <a:gd name="connsiteX13" fmla="*/ 353457 w 867092"/>
              <a:gd name="connsiteY13" fmla="*/ 507443 h 623105"/>
              <a:gd name="connsiteX14" fmla="*/ 182880 w 867092"/>
              <a:gd name="connsiteY14" fmla="*/ 518160 h 623105"/>
              <a:gd name="connsiteX15" fmla="*/ 106680 w 867092"/>
              <a:gd name="connsiteY15" fmla="*/ 548640 h 623105"/>
              <a:gd name="connsiteX16" fmla="*/ 76200 w 867092"/>
              <a:gd name="connsiteY16" fmla="*/ 556260 h 623105"/>
              <a:gd name="connsiteX17" fmla="*/ 0 w 867092"/>
              <a:gd name="connsiteY17" fmla="*/ 556260 h 623105"/>
              <a:gd name="connsiteX0" fmla="*/ 586740 w 866676"/>
              <a:gd name="connsiteY0" fmla="*/ 0 h 621215"/>
              <a:gd name="connsiteX1" fmla="*/ 579120 w 866676"/>
              <a:gd name="connsiteY1" fmla="*/ 91440 h 621215"/>
              <a:gd name="connsiteX2" fmla="*/ 571500 w 866676"/>
              <a:gd name="connsiteY2" fmla="*/ 114300 h 621215"/>
              <a:gd name="connsiteX3" fmla="*/ 563880 w 866676"/>
              <a:gd name="connsiteY3" fmla="*/ 144780 h 621215"/>
              <a:gd name="connsiteX4" fmla="*/ 548640 w 866676"/>
              <a:gd name="connsiteY4" fmla="*/ 175260 h 621215"/>
              <a:gd name="connsiteX5" fmla="*/ 541020 w 866676"/>
              <a:gd name="connsiteY5" fmla="*/ 198120 h 621215"/>
              <a:gd name="connsiteX6" fmla="*/ 525780 w 866676"/>
              <a:gd name="connsiteY6" fmla="*/ 228600 h 621215"/>
              <a:gd name="connsiteX7" fmla="*/ 518160 w 866676"/>
              <a:gd name="connsiteY7" fmla="*/ 251460 h 621215"/>
              <a:gd name="connsiteX8" fmla="*/ 480060 w 866676"/>
              <a:gd name="connsiteY8" fmla="*/ 312420 h 621215"/>
              <a:gd name="connsiteX9" fmla="*/ 411480 w 866676"/>
              <a:gd name="connsiteY9" fmla="*/ 373380 h 621215"/>
              <a:gd name="connsiteX10" fmla="*/ 864554 w 866676"/>
              <a:gd name="connsiteY10" fmla="*/ 621040 h 621215"/>
              <a:gd name="connsiteX11" fmla="*/ 197485 w 866676"/>
              <a:gd name="connsiteY11" fmla="*/ 331470 h 621215"/>
              <a:gd name="connsiteX12" fmla="*/ 353457 w 866676"/>
              <a:gd name="connsiteY12" fmla="*/ 507443 h 621215"/>
              <a:gd name="connsiteX13" fmla="*/ 182880 w 866676"/>
              <a:gd name="connsiteY13" fmla="*/ 518160 h 621215"/>
              <a:gd name="connsiteX14" fmla="*/ 106680 w 866676"/>
              <a:gd name="connsiteY14" fmla="*/ 548640 h 621215"/>
              <a:gd name="connsiteX15" fmla="*/ 76200 w 866676"/>
              <a:gd name="connsiteY15" fmla="*/ 556260 h 621215"/>
              <a:gd name="connsiteX16" fmla="*/ 0 w 866676"/>
              <a:gd name="connsiteY16" fmla="*/ 556260 h 621215"/>
              <a:gd name="connsiteX0" fmla="*/ 586740 w 864727"/>
              <a:gd name="connsiteY0" fmla="*/ 0 h 623827"/>
              <a:gd name="connsiteX1" fmla="*/ 579120 w 864727"/>
              <a:gd name="connsiteY1" fmla="*/ 91440 h 623827"/>
              <a:gd name="connsiteX2" fmla="*/ 571500 w 864727"/>
              <a:gd name="connsiteY2" fmla="*/ 114300 h 623827"/>
              <a:gd name="connsiteX3" fmla="*/ 563880 w 864727"/>
              <a:gd name="connsiteY3" fmla="*/ 144780 h 623827"/>
              <a:gd name="connsiteX4" fmla="*/ 548640 w 864727"/>
              <a:gd name="connsiteY4" fmla="*/ 175260 h 623827"/>
              <a:gd name="connsiteX5" fmla="*/ 541020 w 864727"/>
              <a:gd name="connsiteY5" fmla="*/ 198120 h 623827"/>
              <a:gd name="connsiteX6" fmla="*/ 525780 w 864727"/>
              <a:gd name="connsiteY6" fmla="*/ 228600 h 623827"/>
              <a:gd name="connsiteX7" fmla="*/ 518160 w 864727"/>
              <a:gd name="connsiteY7" fmla="*/ 251460 h 623827"/>
              <a:gd name="connsiteX8" fmla="*/ 480060 w 864727"/>
              <a:gd name="connsiteY8" fmla="*/ 312420 h 623827"/>
              <a:gd name="connsiteX9" fmla="*/ 411480 w 864727"/>
              <a:gd name="connsiteY9" fmla="*/ 373380 h 623827"/>
              <a:gd name="connsiteX10" fmla="*/ 864554 w 864727"/>
              <a:gd name="connsiteY10" fmla="*/ 621040 h 623827"/>
              <a:gd name="connsiteX11" fmla="*/ 353457 w 864727"/>
              <a:gd name="connsiteY11" fmla="*/ 507443 h 623827"/>
              <a:gd name="connsiteX12" fmla="*/ 182880 w 864727"/>
              <a:gd name="connsiteY12" fmla="*/ 518160 h 623827"/>
              <a:gd name="connsiteX13" fmla="*/ 106680 w 864727"/>
              <a:gd name="connsiteY13" fmla="*/ 548640 h 623827"/>
              <a:gd name="connsiteX14" fmla="*/ 76200 w 864727"/>
              <a:gd name="connsiteY14" fmla="*/ 556260 h 623827"/>
              <a:gd name="connsiteX15" fmla="*/ 0 w 864727"/>
              <a:gd name="connsiteY15" fmla="*/ 556260 h 623827"/>
              <a:gd name="connsiteX0" fmla="*/ 586740 w 865475"/>
              <a:gd name="connsiteY0" fmla="*/ 0 h 626269"/>
              <a:gd name="connsiteX1" fmla="*/ 579120 w 865475"/>
              <a:gd name="connsiteY1" fmla="*/ 91440 h 626269"/>
              <a:gd name="connsiteX2" fmla="*/ 571500 w 865475"/>
              <a:gd name="connsiteY2" fmla="*/ 114300 h 626269"/>
              <a:gd name="connsiteX3" fmla="*/ 563880 w 865475"/>
              <a:gd name="connsiteY3" fmla="*/ 144780 h 626269"/>
              <a:gd name="connsiteX4" fmla="*/ 548640 w 865475"/>
              <a:gd name="connsiteY4" fmla="*/ 175260 h 626269"/>
              <a:gd name="connsiteX5" fmla="*/ 541020 w 865475"/>
              <a:gd name="connsiteY5" fmla="*/ 198120 h 626269"/>
              <a:gd name="connsiteX6" fmla="*/ 525780 w 865475"/>
              <a:gd name="connsiteY6" fmla="*/ 228600 h 626269"/>
              <a:gd name="connsiteX7" fmla="*/ 518160 w 865475"/>
              <a:gd name="connsiteY7" fmla="*/ 251460 h 626269"/>
              <a:gd name="connsiteX8" fmla="*/ 480060 w 865475"/>
              <a:gd name="connsiteY8" fmla="*/ 312420 h 626269"/>
              <a:gd name="connsiteX9" fmla="*/ 864554 w 865475"/>
              <a:gd name="connsiteY9" fmla="*/ 621040 h 626269"/>
              <a:gd name="connsiteX10" fmla="*/ 353457 w 865475"/>
              <a:gd name="connsiteY10" fmla="*/ 507443 h 626269"/>
              <a:gd name="connsiteX11" fmla="*/ 182880 w 865475"/>
              <a:gd name="connsiteY11" fmla="*/ 518160 h 626269"/>
              <a:gd name="connsiteX12" fmla="*/ 106680 w 865475"/>
              <a:gd name="connsiteY12" fmla="*/ 548640 h 626269"/>
              <a:gd name="connsiteX13" fmla="*/ 76200 w 865475"/>
              <a:gd name="connsiteY13" fmla="*/ 556260 h 626269"/>
              <a:gd name="connsiteX14" fmla="*/ 0 w 865475"/>
              <a:gd name="connsiteY14" fmla="*/ 556260 h 626269"/>
              <a:gd name="connsiteX0" fmla="*/ 586740 w 866233"/>
              <a:gd name="connsiteY0" fmla="*/ 0 h 629131"/>
              <a:gd name="connsiteX1" fmla="*/ 579120 w 866233"/>
              <a:gd name="connsiteY1" fmla="*/ 91440 h 629131"/>
              <a:gd name="connsiteX2" fmla="*/ 571500 w 866233"/>
              <a:gd name="connsiteY2" fmla="*/ 114300 h 629131"/>
              <a:gd name="connsiteX3" fmla="*/ 563880 w 866233"/>
              <a:gd name="connsiteY3" fmla="*/ 144780 h 629131"/>
              <a:gd name="connsiteX4" fmla="*/ 548640 w 866233"/>
              <a:gd name="connsiteY4" fmla="*/ 175260 h 629131"/>
              <a:gd name="connsiteX5" fmla="*/ 541020 w 866233"/>
              <a:gd name="connsiteY5" fmla="*/ 198120 h 629131"/>
              <a:gd name="connsiteX6" fmla="*/ 525780 w 866233"/>
              <a:gd name="connsiteY6" fmla="*/ 228600 h 629131"/>
              <a:gd name="connsiteX7" fmla="*/ 518160 w 866233"/>
              <a:gd name="connsiteY7" fmla="*/ 251460 h 629131"/>
              <a:gd name="connsiteX8" fmla="*/ 864554 w 866233"/>
              <a:gd name="connsiteY8" fmla="*/ 621040 h 629131"/>
              <a:gd name="connsiteX9" fmla="*/ 353457 w 866233"/>
              <a:gd name="connsiteY9" fmla="*/ 507443 h 629131"/>
              <a:gd name="connsiteX10" fmla="*/ 182880 w 866233"/>
              <a:gd name="connsiteY10" fmla="*/ 518160 h 629131"/>
              <a:gd name="connsiteX11" fmla="*/ 106680 w 866233"/>
              <a:gd name="connsiteY11" fmla="*/ 548640 h 629131"/>
              <a:gd name="connsiteX12" fmla="*/ 76200 w 866233"/>
              <a:gd name="connsiteY12" fmla="*/ 556260 h 629131"/>
              <a:gd name="connsiteX13" fmla="*/ 0 w 866233"/>
              <a:gd name="connsiteY13" fmla="*/ 556260 h 629131"/>
              <a:gd name="connsiteX0" fmla="*/ 586740 w 866408"/>
              <a:gd name="connsiteY0" fmla="*/ 0 h 630288"/>
              <a:gd name="connsiteX1" fmla="*/ 579120 w 866408"/>
              <a:gd name="connsiteY1" fmla="*/ 91440 h 630288"/>
              <a:gd name="connsiteX2" fmla="*/ 571500 w 866408"/>
              <a:gd name="connsiteY2" fmla="*/ 114300 h 630288"/>
              <a:gd name="connsiteX3" fmla="*/ 563880 w 866408"/>
              <a:gd name="connsiteY3" fmla="*/ 144780 h 630288"/>
              <a:gd name="connsiteX4" fmla="*/ 548640 w 866408"/>
              <a:gd name="connsiteY4" fmla="*/ 175260 h 630288"/>
              <a:gd name="connsiteX5" fmla="*/ 541020 w 866408"/>
              <a:gd name="connsiteY5" fmla="*/ 198120 h 630288"/>
              <a:gd name="connsiteX6" fmla="*/ 525780 w 866408"/>
              <a:gd name="connsiteY6" fmla="*/ 228600 h 630288"/>
              <a:gd name="connsiteX7" fmla="*/ 864554 w 866408"/>
              <a:gd name="connsiteY7" fmla="*/ 621040 h 630288"/>
              <a:gd name="connsiteX8" fmla="*/ 353457 w 866408"/>
              <a:gd name="connsiteY8" fmla="*/ 507443 h 630288"/>
              <a:gd name="connsiteX9" fmla="*/ 182880 w 866408"/>
              <a:gd name="connsiteY9" fmla="*/ 518160 h 630288"/>
              <a:gd name="connsiteX10" fmla="*/ 106680 w 866408"/>
              <a:gd name="connsiteY10" fmla="*/ 548640 h 630288"/>
              <a:gd name="connsiteX11" fmla="*/ 76200 w 866408"/>
              <a:gd name="connsiteY11" fmla="*/ 556260 h 630288"/>
              <a:gd name="connsiteX12" fmla="*/ 0 w 866408"/>
              <a:gd name="connsiteY12" fmla="*/ 556260 h 630288"/>
              <a:gd name="connsiteX0" fmla="*/ 586740 w 866411"/>
              <a:gd name="connsiteY0" fmla="*/ 0 h 630288"/>
              <a:gd name="connsiteX1" fmla="*/ 579120 w 866411"/>
              <a:gd name="connsiteY1" fmla="*/ 91440 h 630288"/>
              <a:gd name="connsiteX2" fmla="*/ 571500 w 866411"/>
              <a:gd name="connsiteY2" fmla="*/ 114300 h 630288"/>
              <a:gd name="connsiteX3" fmla="*/ 563880 w 866411"/>
              <a:gd name="connsiteY3" fmla="*/ 144780 h 630288"/>
              <a:gd name="connsiteX4" fmla="*/ 548640 w 866411"/>
              <a:gd name="connsiteY4" fmla="*/ 175260 h 630288"/>
              <a:gd name="connsiteX5" fmla="*/ 537845 w 866411"/>
              <a:gd name="connsiteY5" fmla="*/ 223520 h 630288"/>
              <a:gd name="connsiteX6" fmla="*/ 525780 w 866411"/>
              <a:gd name="connsiteY6" fmla="*/ 228600 h 630288"/>
              <a:gd name="connsiteX7" fmla="*/ 864554 w 866411"/>
              <a:gd name="connsiteY7" fmla="*/ 621040 h 630288"/>
              <a:gd name="connsiteX8" fmla="*/ 353457 w 866411"/>
              <a:gd name="connsiteY8" fmla="*/ 507443 h 630288"/>
              <a:gd name="connsiteX9" fmla="*/ 182880 w 866411"/>
              <a:gd name="connsiteY9" fmla="*/ 518160 h 630288"/>
              <a:gd name="connsiteX10" fmla="*/ 106680 w 866411"/>
              <a:gd name="connsiteY10" fmla="*/ 548640 h 630288"/>
              <a:gd name="connsiteX11" fmla="*/ 76200 w 866411"/>
              <a:gd name="connsiteY11" fmla="*/ 556260 h 630288"/>
              <a:gd name="connsiteX12" fmla="*/ 0 w 866411"/>
              <a:gd name="connsiteY12" fmla="*/ 556260 h 630288"/>
              <a:gd name="connsiteX0" fmla="*/ 586740 w 877605"/>
              <a:gd name="connsiteY0" fmla="*/ 0 h 629321"/>
              <a:gd name="connsiteX1" fmla="*/ 579120 w 877605"/>
              <a:gd name="connsiteY1" fmla="*/ 91440 h 629321"/>
              <a:gd name="connsiteX2" fmla="*/ 571500 w 877605"/>
              <a:gd name="connsiteY2" fmla="*/ 114300 h 629321"/>
              <a:gd name="connsiteX3" fmla="*/ 563880 w 877605"/>
              <a:gd name="connsiteY3" fmla="*/ 144780 h 629321"/>
              <a:gd name="connsiteX4" fmla="*/ 548640 w 877605"/>
              <a:gd name="connsiteY4" fmla="*/ 175260 h 629321"/>
              <a:gd name="connsiteX5" fmla="*/ 537845 w 877605"/>
              <a:gd name="connsiteY5" fmla="*/ 223520 h 629321"/>
              <a:gd name="connsiteX6" fmla="*/ 709930 w 877605"/>
              <a:gd name="connsiteY6" fmla="*/ 247650 h 629321"/>
              <a:gd name="connsiteX7" fmla="*/ 864554 w 877605"/>
              <a:gd name="connsiteY7" fmla="*/ 621040 h 629321"/>
              <a:gd name="connsiteX8" fmla="*/ 353457 w 877605"/>
              <a:gd name="connsiteY8" fmla="*/ 507443 h 629321"/>
              <a:gd name="connsiteX9" fmla="*/ 182880 w 877605"/>
              <a:gd name="connsiteY9" fmla="*/ 518160 h 629321"/>
              <a:gd name="connsiteX10" fmla="*/ 106680 w 877605"/>
              <a:gd name="connsiteY10" fmla="*/ 548640 h 629321"/>
              <a:gd name="connsiteX11" fmla="*/ 76200 w 877605"/>
              <a:gd name="connsiteY11" fmla="*/ 556260 h 629321"/>
              <a:gd name="connsiteX12" fmla="*/ 0 w 877605"/>
              <a:gd name="connsiteY12" fmla="*/ 556260 h 629321"/>
              <a:gd name="connsiteX0" fmla="*/ 586740 w 877499"/>
              <a:gd name="connsiteY0" fmla="*/ 0 h 629321"/>
              <a:gd name="connsiteX1" fmla="*/ 579120 w 877499"/>
              <a:gd name="connsiteY1" fmla="*/ 91440 h 629321"/>
              <a:gd name="connsiteX2" fmla="*/ 571500 w 877499"/>
              <a:gd name="connsiteY2" fmla="*/ 114300 h 629321"/>
              <a:gd name="connsiteX3" fmla="*/ 563880 w 877499"/>
              <a:gd name="connsiteY3" fmla="*/ 144780 h 629321"/>
              <a:gd name="connsiteX4" fmla="*/ 548640 w 877499"/>
              <a:gd name="connsiteY4" fmla="*/ 175260 h 629321"/>
              <a:gd name="connsiteX5" fmla="*/ 709930 w 877499"/>
              <a:gd name="connsiteY5" fmla="*/ 247650 h 629321"/>
              <a:gd name="connsiteX6" fmla="*/ 864554 w 877499"/>
              <a:gd name="connsiteY6" fmla="*/ 621040 h 629321"/>
              <a:gd name="connsiteX7" fmla="*/ 353457 w 877499"/>
              <a:gd name="connsiteY7" fmla="*/ 507443 h 629321"/>
              <a:gd name="connsiteX8" fmla="*/ 182880 w 877499"/>
              <a:gd name="connsiteY8" fmla="*/ 518160 h 629321"/>
              <a:gd name="connsiteX9" fmla="*/ 106680 w 877499"/>
              <a:gd name="connsiteY9" fmla="*/ 548640 h 629321"/>
              <a:gd name="connsiteX10" fmla="*/ 76200 w 877499"/>
              <a:gd name="connsiteY10" fmla="*/ 556260 h 629321"/>
              <a:gd name="connsiteX11" fmla="*/ 0 w 877499"/>
              <a:gd name="connsiteY11" fmla="*/ 556260 h 629321"/>
              <a:gd name="connsiteX0" fmla="*/ 586740 w 877352"/>
              <a:gd name="connsiteY0" fmla="*/ 0 h 629321"/>
              <a:gd name="connsiteX1" fmla="*/ 579120 w 877352"/>
              <a:gd name="connsiteY1" fmla="*/ 91440 h 629321"/>
              <a:gd name="connsiteX2" fmla="*/ 571500 w 877352"/>
              <a:gd name="connsiteY2" fmla="*/ 114300 h 629321"/>
              <a:gd name="connsiteX3" fmla="*/ 563880 w 877352"/>
              <a:gd name="connsiteY3" fmla="*/ 144780 h 629321"/>
              <a:gd name="connsiteX4" fmla="*/ 709930 w 877352"/>
              <a:gd name="connsiteY4" fmla="*/ 247650 h 629321"/>
              <a:gd name="connsiteX5" fmla="*/ 864554 w 877352"/>
              <a:gd name="connsiteY5" fmla="*/ 621040 h 629321"/>
              <a:gd name="connsiteX6" fmla="*/ 353457 w 877352"/>
              <a:gd name="connsiteY6" fmla="*/ 507443 h 629321"/>
              <a:gd name="connsiteX7" fmla="*/ 182880 w 877352"/>
              <a:gd name="connsiteY7" fmla="*/ 518160 h 629321"/>
              <a:gd name="connsiteX8" fmla="*/ 106680 w 877352"/>
              <a:gd name="connsiteY8" fmla="*/ 548640 h 629321"/>
              <a:gd name="connsiteX9" fmla="*/ 76200 w 877352"/>
              <a:gd name="connsiteY9" fmla="*/ 556260 h 629321"/>
              <a:gd name="connsiteX10" fmla="*/ 0 w 877352"/>
              <a:gd name="connsiteY10" fmla="*/ 556260 h 629321"/>
              <a:gd name="connsiteX0" fmla="*/ 586740 w 877279"/>
              <a:gd name="connsiteY0" fmla="*/ 0 h 629321"/>
              <a:gd name="connsiteX1" fmla="*/ 579120 w 877279"/>
              <a:gd name="connsiteY1" fmla="*/ 91440 h 629321"/>
              <a:gd name="connsiteX2" fmla="*/ 571500 w 877279"/>
              <a:gd name="connsiteY2" fmla="*/ 114300 h 629321"/>
              <a:gd name="connsiteX3" fmla="*/ 709930 w 877279"/>
              <a:gd name="connsiteY3" fmla="*/ 247650 h 629321"/>
              <a:gd name="connsiteX4" fmla="*/ 864554 w 877279"/>
              <a:gd name="connsiteY4" fmla="*/ 621040 h 629321"/>
              <a:gd name="connsiteX5" fmla="*/ 353457 w 877279"/>
              <a:gd name="connsiteY5" fmla="*/ 507443 h 629321"/>
              <a:gd name="connsiteX6" fmla="*/ 182880 w 877279"/>
              <a:gd name="connsiteY6" fmla="*/ 518160 h 629321"/>
              <a:gd name="connsiteX7" fmla="*/ 106680 w 877279"/>
              <a:gd name="connsiteY7" fmla="*/ 548640 h 629321"/>
              <a:gd name="connsiteX8" fmla="*/ 76200 w 877279"/>
              <a:gd name="connsiteY8" fmla="*/ 556260 h 629321"/>
              <a:gd name="connsiteX9" fmla="*/ 0 w 877279"/>
              <a:gd name="connsiteY9" fmla="*/ 556260 h 629321"/>
              <a:gd name="connsiteX0" fmla="*/ 586740 w 877207"/>
              <a:gd name="connsiteY0" fmla="*/ 0 h 629321"/>
              <a:gd name="connsiteX1" fmla="*/ 579120 w 877207"/>
              <a:gd name="connsiteY1" fmla="*/ 91440 h 629321"/>
              <a:gd name="connsiteX2" fmla="*/ 709930 w 877207"/>
              <a:gd name="connsiteY2" fmla="*/ 247650 h 629321"/>
              <a:gd name="connsiteX3" fmla="*/ 864554 w 877207"/>
              <a:gd name="connsiteY3" fmla="*/ 621040 h 629321"/>
              <a:gd name="connsiteX4" fmla="*/ 353457 w 877207"/>
              <a:gd name="connsiteY4" fmla="*/ 507443 h 629321"/>
              <a:gd name="connsiteX5" fmla="*/ 182880 w 877207"/>
              <a:gd name="connsiteY5" fmla="*/ 518160 h 629321"/>
              <a:gd name="connsiteX6" fmla="*/ 106680 w 877207"/>
              <a:gd name="connsiteY6" fmla="*/ 548640 h 629321"/>
              <a:gd name="connsiteX7" fmla="*/ 76200 w 877207"/>
              <a:gd name="connsiteY7" fmla="*/ 556260 h 629321"/>
              <a:gd name="connsiteX8" fmla="*/ 0 w 877207"/>
              <a:gd name="connsiteY8" fmla="*/ 556260 h 629321"/>
              <a:gd name="connsiteX0" fmla="*/ 586740 w 868055"/>
              <a:gd name="connsiteY0" fmla="*/ 0 h 637902"/>
              <a:gd name="connsiteX1" fmla="*/ 579120 w 868055"/>
              <a:gd name="connsiteY1" fmla="*/ 91440 h 637902"/>
              <a:gd name="connsiteX2" fmla="*/ 864554 w 868055"/>
              <a:gd name="connsiteY2" fmla="*/ 621040 h 637902"/>
              <a:gd name="connsiteX3" fmla="*/ 353457 w 868055"/>
              <a:gd name="connsiteY3" fmla="*/ 507443 h 637902"/>
              <a:gd name="connsiteX4" fmla="*/ 182880 w 868055"/>
              <a:gd name="connsiteY4" fmla="*/ 518160 h 637902"/>
              <a:gd name="connsiteX5" fmla="*/ 106680 w 868055"/>
              <a:gd name="connsiteY5" fmla="*/ 548640 h 637902"/>
              <a:gd name="connsiteX6" fmla="*/ 76200 w 868055"/>
              <a:gd name="connsiteY6" fmla="*/ 556260 h 637902"/>
              <a:gd name="connsiteX7" fmla="*/ 0 w 868055"/>
              <a:gd name="connsiteY7" fmla="*/ 556260 h 637902"/>
              <a:gd name="connsiteX0" fmla="*/ 586740 w 873868"/>
              <a:gd name="connsiteY0" fmla="*/ 0 h 639025"/>
              <a:gd name="connsiteX1" fmla="*/ 579120 w 873868"/>
              <a:gd name="connsiteY1" fmla="*/ 91440 h 639025"/>
              <a:gd name="connsiteX2" fmla="*/ 864554 w 873868"/>
              <a:gd name="connsiteY2" fmla="*/ 621040 h 639025"/>
              <a:gd name="connsiteX3" fmla="*/ 182880 w 873868"/>
              <a:gd name="connsiteY3" fmla="*/ 518160 h 639025"/>
              <a:gd name="connsiteX4" fmla="*/ 106680 w 873868"/>
              <a:gd name="connsiteY4" fmla="*/ 548640 h 639025"/>
              <a:gd name="connsiteX5" fmla="*/ 76200 w 873868"/>
              <a:gd name="connsiteY5" fmla="*/ 556260 h 639025"/>
              <a:gd name="connsiteX6" fmla="*/ 0 w 873868"/>
              <a:gd name="connsiteY6" fmla="*/ 556260 h 639025"/>
              <a:gd name="connsiteX0" fmla="*/ 586740 w 877030"/>
              <a:gd name="connsiteY0" fmla="*/ 0 h 643901"/>
              <a:gd name="connsiteX1" fmla="*/ 579120 w 877030"/>
              <a:gd name="connsiteY1" fmla="*/ 91440 h 643901"/>
              <a:gd name="connsiteX2" fmla="*/ 864554 w 877030"/>
              <a:gd name="connsiteY2" fmla="*/ 621040 h 643901"/>
              <a:gd name="connsiteX3" fmla="*/ 106680 w 877030"/>
              <a:gd name="connsiteY3" fmla="*/ 548640 h 643901"/>
              <a:gd name="connsiteX4" fmla="*/ 76200 w 877030"/>
              <a:gd name="connsiteY4" fmla="*/ 556260 h 643901"/>
              <a:gd name="connsiteX5" fmla="*/ 0 w 877030"/>
              <a:gd name="connsiteY5" fmla="*/ 556260 h 643901"/>
              <a:gd name="connsiteX0" fmla="*/ 586740 w 878373"/>
              <a:gd name="connsiteY0" fmla="*/ 0 h 645356"/>
              <a:gd name="connsiteX1" fmla="*/ 579120 w 878373"/>
              <a:gd name="connsiteY1" fmla="*/ 91440 h 645356"/>
              <a:gd name="connsiteX2" fmla="*/ 864554 w 878373"/>
              <a:gd name="connsiteY2" fmla="*/ 621040 h 645356"/>
              <a:gd name="connsiteX3" fmla="*/ 76200 w 878373"/>
              <a:gd name="connsiteY3" fmla="*/ 556260 h 645356"/>
              <a:gd name="connsiteX4" fmla="*/ 0 w 878373"/>
              <a:gd name="connsiteY4" fmla="*/ 556260 h 645356"/>
              <a:gd name="connsiteX0" fmla="*/ 586740 w 881900"/>
              <a:gd name="connsiteY0" fmla="*/ 0 h 645678"/>
              <a:gd name="connsiteX1" fmla="*/ 579120 w 881900"/>
              <a:gd name="connsiteY1" fmla="*/ 91440 h 645678"/>
              <a:gd name="connsiteX2" fmla="*/ 864554 w 881900"/>
              <a:gd name="connsiteY2" fmla="*/ 621040 h 645678"/>
              <a:gd name="connsiteX3" fmla="*/ 0 w 881900"/>
              <a:gd name="connsiteY3" fmla="*/ 556260 h 645678"/>
              <a:gd name="connsiteX0" fmla="*/ 586740 w 589206"/>
              <a:gd name="connsiteY0" fmla="*/ 0 h 558489"/>
              <a:gd name="connsiteX1" fmla="*/ 579120 w 589206"/>
              <a:gd name="connsiteY1" fmla="*/ 91440 h 558489"/>
              <a:gd name="connsiteX2" fmla="*/ 474029 w 589206"/>
              <a:gd name="connsiteY2" fmla="*/ 443240 h 558489"/>
              <a:gd name="connsiteX3" fmla="*/ 0 w 589206"/>
              <a:gd name="connsiteY3" fmla="*/ 556260 h 558489"/>
              <a:gd name="connsiteX0" fmla="*/ 586740 w 586740"/>
              <a:gd name="connsiteY0" fmla="*/ 0 h 559115"/>
              <a:gd name="connsiteX1" fmla="*/ 474029 w 586740"/>
              <a:gd name="connsiteY1" fmla="*/ 443240 h 559115"/>
              <a:gd name="connsiteX2" fmla="*/ 0 w 586740"/>
              <a:gd name="connsiteY2" fmla="*/ 556260 h 559115"/>
              <a:gd name="connsiteX0" fmla="*/ 586740 w 586740"/>
              <a:gd name="connsiteY0" fmla="*/ 0 h 559166"/>
              <a:gd name="connsiteX1" fmla="*/ 474029 w 586740"/>
              <a:gd name="connsiteY1" fmla="*/ 443240 h 559166"/>
              <a:gd name="connsiteX2" fmla="*/ 0 w 586740"/>
              <a:gd name="connsiteY2" fmla="*/ 556260 h 559166"/>
              <a:gd name="connsiteX0" fmla="*/ 586740 w 587770"/>
              <a:gd name="connsiteY0" fmla="*/ 0 h 559532"/>
              <a:gd name="connsiteX1" fmla="*/ 474029 w 587770"/>
              <a:gd name="connsiteY1" fmla="*/ 443240 h 559532"/>
              <a:gd name="connsiteX2" fmla="*/ 0 w 587770"/>
              <a:gd name="connsiteY2" fmla="*/ 556260 h 559532"/>
              <a:gd name="connsiteX0" fmla="*/ 586740 w 586740"/>
              <a:gd name="connsiteY0" fmla="*/ 0 h 558582"/>
              <a:gd name="connsiteX1" fmla="*/ 394654 w 586740"/>
              <a:gd name="connsiteY1" fmla="*/ 424190 h 558582"/>
              <a:gd name="connsiteX2" fmla="*/ 0 w 586740"/>
              <a:gd name="connsiteY2" fmla="*/ 556260 h 558582"/>
              <a:gd name="connsiteX0" fmla="*/ 586740 w 586740"/>
              <a:gd name="connsiteY0" fmla="*/ 0 h 558797"/>
              <a:gd name="connsiteX1" fmla="*/ 394654 w 586740"/>
              <a:gd name="connsiteY1" fmla="*/ 424190 h 558797"/>
              <a:gd name="connsiteX2" fmla="*/ 0 w 586740"/>
              <a:gd name="connsiteY2" fmla="*/ 556260 h 558797"/>
              <a:gd name="connsiteX0" fmla="*/ 586740 w 586740"/>
              <a:gd name="connsiteY0" fmla="*/ 0 h 557683"/>
              <a:gd name="connsiteX1" fmla="*/ 439104 w 586740"/>
              <a:gd name="connsiteY1" fmla="*/ 379740 h 557683"/>
              <a:gd name="connsiteX2" fmla="*/ 0 w 586740"/>
              <a:gd name="connsiteY2" fmla="*/ 556260 h 557683"/>
              <a:gd name="connsiteX0" fmla="*/ 586740 w 586740"/>
              <a:gd name="connsiteY0" fmla="*/ 0 h 557558"/>
              <a:gd name="connsiteX1" fmla="*/ 401004 w 586740"/>
              <a:gd name="connsiteY1" fmla="*/ 370215 h 557558"/>
              <a:gd name="connsiteX2" fmla="*/ 0 w 586740"/>
              <a:gd name="connsiteY2" fmla="*/ 556260 h 557558"/>
              <a:gd name="connsiteX0" fmla="*/ 586740 w 586740"/>
              <a:gd name="connsiteY0" fmla="*/ 0 h 557578"/>
              <a:gd name="connsiteX1" fmla="*/ 401004 w 586740"/>
              <a:gd name="connsiteY1" fmla="*/ 370215 h 557578"/>
              <a:gd name="connsiteX2" fmla="*/ 0 w 586740"/>
              <a:gd name="connsiteY2" fmla="*/ 556260 h 557578"/>
              <a:gd name="connsiteX0" fmla="*/ 586740 w 586740"/>
              <a:gd name="connsiteY0" fmla="*/ 0 h 565915"/>
              <a:gd name="connsiteX1" fmla="*/ 483554 w 586740"/>
              <a:gd name="connsiteY1" fmla="*/ 478165 h 565915"/>
              <a:gd name="connsiteX2" fmla="*/ 0 w 586740"/>
              <a:gd name="connsiteY2" fmla="*/ 556260 h 565915"/>
              <a:gd name="connsiteX0" fmla="*/ 586740 w 586740"/>
              <a:gd name="connsiteY0" fmla="*/ 0 h 560344"/>
              <a:gd name="connsiteX1" fmla="*/ 397829 w 586740"/>
              <a:gd name="connsiteY1" fmla="*/ 446415 h 560344"/>
              <a:gd name="connsiteX2" fmla="*/ 0 w 586740"/>
              <a:gd name="connsiteY2" fmla="*/ 556260 h 560344"/>
              <a:gd name="connsiteX0" fmla="*/ 586740 w 586740"/>
              <a:gd name="connsiteY0" fmla="*/ 0 h 557924"/>
              <a:gd name="connsiteX1" fmla="*/ 423229 w 586740"/>
              <a:gd name="connsiteY1" fmla="*/ 392440 h 557924"/>
              <a:gd name="connsiteX2" fmla="*/ 0 w 586740"/>
              <a:gd name="connsiteY2" fmla="*/ 556260 h 557924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882015 w 882015"/>
              <a:gd name="connsiteY0" fmla="*/ 211667 h 332841"/>
              <a:gd name="connsiteX1" fmla="*/ 0 w 882015"/>
              <a:gd name="connsiteY1" fmla="*/ 12277 h 332841"/>
              <a:gd name="connsiteX0" fmla="*/ 882015 w 882015"/>
              <a:gd name="connsiteY0" fmla="*/ 283712 h 283712"/>
              <a:gd name="connsiteX1" fmla="*/ 0 w 882015"/>
              <a:gd name="connsiteY1" fmla="*/ 84322 h 283712"/>
              <a:gd name="connsiteX0" fmla="*/ 910590 w 910590"/>
              <a:gd name="connsiteY0" fmla="*/ 385392 h 385392"/>
              <a:gd name="connsiteX1" fmla="*/ 0 w 910590"/>
              <a:gd name="connsiteY1" fmla="*/ 46302 h 385392"/>
              <a:gd name="connsiteX0" fmla="*/ 910590 w 910590"/>
              <a:gd name="connsiteY0" fmla="*/ 380679 h 380679"/>
              <a:gd name="connsiteX1" fmla="*/ 0 w 910590"/>
              <a:gd name="connsiteY1" fmla="*/ 41589 h 380679"/>
              <a:gd name="connsiteX0" fmla="*/ 834390 w 834390"/>
              <a:gd name="connsiteY0" fmla="*/ 307449 h 307449"/>
              <a:gd name="connsiteX1" fmla="*/ 0 w 834390"/>
              <a:gd name="connsiteY1" fmla="*/ 60434 h 307449"/>
              <a:gd name="connsiteX0" fmla="*/ 894715 w 894715"/>
              <a:gd name="connsiteY0" fmla="*/ 372654 h 372654"/>
              <a:gd name="connsiteX1" fmla="*/ 0 w 894715"/>
              <a:gd name="connsiteY1" fmla="*/ 43089 h 372654"/>
              <a:gd name="connsiteX0" fmla="*/ 859790 w 859790"/>
              <a:gd name="connsiteY0" fmla="*/ 341498 h 341498"/>
              <a:gd name="connsiteX1" fmla="*/ 0 w 859790"/>
              <a:gd name="connsiteY1" fmla="*/ 50033 h 341498"/>
              <a:gd name="connsiteX0" fmla="*/ 859790 w 859790"/>
              <a:gd name="connsiteY0" fmla="*/ 337697 h 337697"/>
              <a:gd name="connsiteX1" fmla="*/ 0 w 859790"/>
              <a:gd name="connsiteY1" fmla="*/ 46232 h 337697"/>
              <a:gd name="connsiteX0" fmla="*/ 824865 w 824865"/>
              <a:gd name="connsiteY0" fmla="*/ 448437 h 448437"/>
              <a:gd name="connsiteX1" fmla="*/ 0 w 824865"/>
              <a:gd name="connsiteY1" fmla="*/ 29972 h 448437"/>
              <a:gd name="connsiteX0" fmla="*/ 824865 w 824865"/>
              <a:gd name="connsiteY0" fmla="*/ 420032 h 420032"/>
              <a:gd name="connsiteX1" fmla="*/ 0 w 824865"/>
              <a:gd name="connsiteY1" fmla="*/ 1567 h 420032"/>
              <a:gd name="connsiteX0" fmla="*/ 824865 w 824865"/>
              <a:gd name="connsiteY0" fmla="*/ 418465 h 418465"/>
              <a:gd name="connsiteX1" fmla="*/ 0 w 824865"/>
              <a:gd name="connsiteY1" fmla="*/ 0 h 418465"/>
              <a:gd name="connsiteX0" fmla="*/ 761365 w 761365"/>
              <a:gd name="connsiteY0" fmla="*/ 456565 h 456565"/>
              <a:gd name="connsiteX1" fmla="*/ 0 w 761365"/>
              <a:gd name="connsiteY1" fmla="*/ 0 h 456565"/>
              <a:gd name="connsiteX0" fmla="*/ 774065 w 774065"/>
              <a:gd name="connsiteY0" fmla="*/ 501015 h 501015"/>
              <a:gd name="connsiteX1" fmla="*/ 0 w 774065"/>
              <a:gd name="connsiteY1" fmla="*/ 0 h 501015"/>
              <a:gd name="connsiteX0" fmla="*/ 774065 w 774065"/>
              <a:gd name="connsiteY0" fmla="*/ 501015 h 501015"/>
              <a:gd name="connsiteX1" fmla="*/ 0 w 774065"/>
              <a:gd name="connsiteY1" fmla="*/ 0 h 50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4065" h="501015">
                <a:moveTo>
                  <a:pt x="774065" y="501015"/>
                </a:moveTo>
                <a:cubicBezTo>
                  <a:pt x="613410" y="162560"/>
                  <a:pt x="382905" y="8255"/>
                  <a:pt x="0" y="0"/>
                </a:cubicBezTo>
              </a:path>
            </a:pathLst>
          </a:custGeom>
          <a:noFill/>
          <a:ln cap="rnd">
            <a:solidFill>
              <a:schemeClr val="bg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6C8DBEAB-6B7E-5747-E026-47F8A84EBCB4}"/>
              </a:ext>
            </a:extLst>
          </p:cNvPr>
          <p:cNvSpPr/>
          <p:nvPr/>
        </p:nvSpPr>
        <p:spPr>
          <a:xfrm rot="10800000">
            <a:off x="10658082" y="1575085"/>
            <a:ext cx="821690" cy="565022"/>
          </a:xfrm>
          <a:custGeom>
            <a:avLst/>
            <a:gdLst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05740 w 586740"/>
              <a:gd name="connsiteY13" fmla="*/ 502920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605574"/>
              <a:gd name="connsiteY0" fmla="*/ 0 h 557347"/>
              <a:gd name="connsiteX1" fmla="*/ 579120 w 605574"/>
              <a:gd name="connsiteY1" fmla="*/ 91440 h 557347"/>
              <a:gd name="connsiteX2" fmla="*/ 571500 w 605574"/>
              <a:gd name="connsiteY2" fmla="*/ 114300 h 557347"/>
              <a:gd name="connsiteX3" fmla="*/ 563880 w 605574"/>
              <a:gd name="connsiteY3" fmla="*/ 144780 h 557347"/>
              <a:gd name="connsiteX4" fmla="*/ 548640 w 605574"/>
              <a:gd name="connsiteY4" fmla="*/ 175260 h 557347"/>
              <a:gd name="connsiteX5" fmla="*/ 541020 w 605574"/>
              <a:gd name="connsiteY5" fmla="*/ 198120 h 557347"/>
              <a:gd name="connsiteX6" fmla="*/ 525780 w 605574"/>
              <a:gd name="connsiteY6" fmla="*/ 228600 h 557347"/>
              <a:gd name="connsiteX7" fmla="*/ 518160 w 605574"/>
              <a:gd name="connsiteY7" fmla="*/ 251460 h 557347"/>
              <a:gd name="connsiteX8" fmla="*/ 480060 w 605574"/>
              <a:gd name="connsiteY8" fmla="*/ 312420 h 557347"/>
              <a:gd name="connsiteX9" fmla="*/ 411480 w 605574"/>
              <a:gd name="connsiteY9" fmla="*/ 373380 h 557347"/>
              <a:gd name="connsiteX10" fmla="*/ 396240 w 605574"/>
              <a:gd name="connsiteY10" fmla="*/ 396240 h 557347"/>
              <a:gd name="connsiteX11" fmla="*/ 350520 w 605574"/>
              <a:gd name="connsiteY11" fmla="*/ 419100 h 557347"/>
              <a:gd name="connsiteX12" fmla="*/ 289560 w 605574"/>
              <a:gd name="connsiteY12" fmla="*/ 464820 h 557347"/>
              <a:gd name="connsiteX13" fmla="*/ 586740 w 605574"/>
              <a:gd name="connsiteY13" fmla="*/ 557064 h 557347"/>
              <a:gd name="connsiteX14" fmla="*/ 182880 w 605574"/>
              <a:gd name="connsiteY14" fmla="*/ 518160 h 557347"/>
              <a:gd name="connsiteX15" fmla="*/ 106680 w 605574"/>
              <a:gd name="connsiteY15" fmla="*/ 548640 h 557347"/>
              <a:gd name="connsiteX16" fmla="*/ 76200 w 605574"/>
              <a:gd name="connsiteY16" fmla="*/ 556260 h 557347"/>
              <a:gd name="connsiteX17" fmla="*/ 0 w 605574"/>
              <a:gd name="connsiteY17" fmla="*/ 556260 h 557347"/>
              <a:gd name="connsiteX0" fmla="*/ 586740 w 623750"/>
              <a:gd name="connsiteY0" fmla="*/ 0 h 557629"/>
              <a:gd name="connsiteX1" fmla="*/ 579120 w 623750"/>
              <a:gd name="connsiteY1" fmla="*/ 91440 h 557629"/>
              <a:gd name="connsiteX2" fmla="*/ 571500 w 623750"/>
              <a:gd name="connsiteY2" fmla="*/ 114300 h 557629"/>
              <a:gd name="connsiteX3" fmla="*/ 563880 w 623750"/>
              <a:gd name="connsiteY3" fmla="*/ 144780 h 557629"/>
              <a:gd name="connsiteX4" fmla="*/ 548640 w 623750"/>
              <a:gd name="connsiteY4" fmla="*/ 175260 h 557629"/>
              <a:gd name="connsiteX5" fmla="*/ 541020 w 623750"/>
              <a:gd name="connsiteY5" fmla="*/ 198120 h 557629"/>
              <a:gd name="connsiteX6" fmla="*/ 525780 w 623750"/>
              <a:gd name="connsiteY6" fmla="*/ 228600 h 557629"/>
              <a:gd name="connsiteX7" fmla="*/ 518160 w 623750"/>
              <a:gd name="connsiteY7" fmla="*/ 251460 h 557629"/>
              <a:gd name="connsiteX8" fmla="*/ 480060 w 623750"/>
              <a:gd name="connsiteY8" fmla="*/ 312420 h 557629"/>
              <a:gd name="connsiteX9" fmla="*/ 411480 w 623750"/>
              <a:gd name="connsiteY9" fmla="*/ 373380 h 557629"/>
              <a:gd name="connsiteX10" fmla="*/ 396240 w 623750"/>
              <a:gd name="connsiteY10" fmla="*/ 396240 h 557629"/>
              <a:gd name="connsiteX11" fmla="*/ 350520 w 623750"/>
              <a:gd name="connsiteY11" fmla="*/ 419100 h 557629"/>
              <a:gd name="connsiteX12" fmla="*/ 289560 w 623750"/>
              <a:gd name="connsiteY12" fmla="*/ 464820 h 557629"/>
              <a:gd name="connsiteX13" fmla="*/ 605574 w 623750"/>
              <a:gd name="connsiteY13" fmla="*/ 557347 h 557629"/>
              <a:gd name="connsiteX14" fmla="*/ 182880 w 623750"/>
              <a:gd name="connsiteY14" fmla="*/ 518160 h 557629"/>
              <a:gd name="connsiteX15" fmla="*/ 106680 w 623750"/>
              <a:gd name="connsiteY15" fmla="*/ 548640 h 557629"/>
              <a:gd name="connsiteX16" fmla="*/ 76200 w 623750"/>
              <a:gd name="connsiteY16" fmla="*/ 556260 h 557629"/>
              <a:gd name="connsiteX17" fmla="*/ 0 w 623750"/>
              <a:gd name="connsiteY17" fmla="*/ 556260 h 557629"/>
              <a:gd name="connsiteX0" fmla="*/ 586740 w 609551"/>
              <a:gd name="connsiteY0" fmla="*/ 0 h 558150"/>
              <a:gd name="connsiteX1" fmla="*/ 579120 w 609551"/>
              <a:gd name="connsiteY1" fmla="*/ 91440 h 558150"/>
              <a:gd name="connsiteX2" fmla="*/ 571500 w 609551"/>
              <a:gd name="connsiteY2" fmla="*/ 114300 h 558150"/>
              <a:gd name="connsiteX3" fmla="*/ 563880 w 609551"/>
              <a:gd name="connsiteY3" fmla="*/ 144780 h 558150"/>
              <a:gd name="connsiteX4" fmla="*/ 548640 w 609551"/>
              <a:gd name="connsiteY4" fmla="*/ 175260 h 558150"/>
              <a:gd name="connsiteX5" fmla="*/ 541020 w 609551"/>
              <a:gd name="connsiteY5" fmla="*/ 198120 h 558150"/>
              <a:gd name="connsiteX6" fmla="*/ 525780 w 609551"/>
              <a:gd name="connsiteY6" fmla="*/ 228600 h 558150"/>
              <a:gd name="connsiteX7" fmla="*/ 518160 w 609551"/>
              <a:gd name="connsiteY7" fmla="*/ 251460 h 558150"/>
              <a:gd name="connsiteX8" fmla="*/ 480060 w 609551"/>
              <a:gd name="connsiteY8" fmla="*/ 312420 h 558150"/>
              <a:gd name="connsiteX9" fmla="*/ 411480 w 609551"/>
              <a:gd name="connsiteY9" fmla="*/ 373380 h 558150"/>
              <a:gd name="connsiteX10" fmla="*/ 396240 w 609551"/>
              <a:gd name="connsiteY10" fmla="*/ 396240 h 558150"/>
              <a:gd name="connsiteX11" fmla="*/ 350520 w 609551"/>
              <a:gd name="connsiteY11" fmla="*/ 419100 h 558150"/>
              <a:gd name="connsiteX12" fmla="*/ 289560 w 609551"/>
              <a:gd name="connsiteY12" fmla="*/ 464820 h 558150"/>
              <a:gd name="connsiteX13" fmla="*/ 605574 w 609551"/>
              <a:gd name="connsiteY13" fmla="*/ 557347 h 558150"/>
              <a:gd name="connsiteX14" fmla="*/ 182880 w 609551"/>
              <a:gd name="connsiteY14" fmla="*/ 518160 h 558150"/>
              <a:gd name="connsiteX15" fmla="*/ 106680 w 609551"/>
              <a:gd name="connsiteY15" fmla="*/ 548640 h 558150"/>
              <a:gd name="connsiteX16" fmla="*/ 76200 w 609551"/>
              <a:gd name="connsiteY16" fmla="*/ 556260 h 558150"/>
              <a:gd name="connsiteX17" fmla="*/ 0 w 609551"/>
              <a:gd name="connsiteY17" fmla="*/ 556260 h 558150"/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61061 w 586740"/>
              <a:gd name="connsiteY13" fmla="*/ 497209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586740"/>
              <a:gd name="connsiteY0" fmla="*/ 0 h 621423"/>
              <a:gd name="connsiteX1" fmla="*/ 579120 w 586740"/>
              <a:gd name="connsiteY1" fmla="*/ 91440 h 621423"/>
              <a:gd name="connsiteX2" fmla="*/ 571500 w 586740"/>
              <a:gd name="connsiteY2" fmla="*/ 114300 h 621423"/>
              <a:gd name="connsiteX3" fmla="*/ 563880 w 586740"/>
              <a:gd name="connsiteY3" fmla="*/ 144780 h 621423"/>
              <a:gd name="connsiteX4" fmla="*/ 548640 w 586740"/>
              <a:gd name="connsiteY4" fmla="*/ 175260 h 621423"/>
              <a:gd name="connsiteX5" fmla="*/ 541020 w 586740"/>
              <a:gd name="connsiteY5" fmla="*/ 198120 h 621423"/>
              <a:gd name="connsiteX6" fmla="*/ 525780 w 586740"/>
              <a:gd name="connsiteY6" fmla="*/ 228600 h 621423"/>
              <a:gd name="connsiteX7" fmla="*/ 518160 w 586740"/>
              <a:gd name="connsiteY7" fmla="*/ 251460 h 621423"/>
              <a:gd name="connsiteX8" fmla="*/ 480060 w 586740"/>
              <a:gd name="connsiteY8" fmla="*/ 312420 h 621423"/>
              <a:gd name="connsiteX9" fmla="*/ 411480 w 586740"/>
              <a:gd name="connsiteY9" fmla="*/ 373380 h 621423"/>
              <a:gd name="connsiteX10" fmla="*/ 396240 w 586740"/>
              <a:gd name="connsiteY10" fmla="*/ 396240 h 621423"/>
              <a:gd name="connsiteX11" fmla="*/ 350520 w 586740"/>
              <a:gd name="connsiteY11" fmla="*/ 419100 h 621423"/>
              <a:gd name="connsiteX12" fmla="*/ 289560 w 586740"/>
              <a:gd name="connsiteY12" fmla="*/ 464820 h 621423"/>
              <a:gd name="connsiteX13" fmla="*/ 337261 w 586740"/>
              <a:gd name="connsiteY13" fmla="*/ 621034 h 621423"/>
              <a:gd name="connsiteX14" fmla="*/ 182880 w 586740"/>
              <a:gd name="connsiteY14" fmla="*/ 518160 h 621423"/>
              <a:gd name="connsiteX15" fmla="*/ 106680 w 586740"/>
              <a:gd name="connsiteY15" fmla="*/ 548640 h 621423"/>
              <a:gd name="connsiteX16" fmla="*/ 76200 w 586740"/>
              <a:gd name="connsiteY16" fmla="*/ 556260 h 621423"/>
              <a:gd name="connsiteX17" fmla="*/ 0 w 586740"/>
              <a:gd name="connsiteY17" fmla="*/ 556260 h 621423"/>
              <a:gd name="connsiteX0" fmla="*/ 586740 w 586740"/>
              <a:gd name="connsiteY0" fmla="*/ 0 h 621035"/>
              <a:gd name="connsiteX1" fmla="*/ 579120 w 586740"/>
              <a:gd name="connsiteY1" fmla="*/ 91440 h 621035"/>
              <a:gd name="connsiteX2" fmla="*/ 571500 w 586740"/>
              <a:gd name="connsiteY2" fmla="*/ 114300 h 621035"/>
              <a:gd name="connsiteX3" fmla="*/ 563880 w 586740"/>
              <a:gd name="connsiteY3" fmla="*/ 144780 h 621035"/>
              <a:gd name="connsiteX4" fmla="*/ 548640 w 586740"/>
              <a:gd name="connsiteY4" fmla="*/ 175260 h 621035"/>
              <a:gd name="connsiteX5" fmla="*/ 541020 w 586740"/>
              <a:gd name="connsiteY5" fmla="*/ 198120 h 621035"/>
              <a:gd name="connsiteX6" fmla="*/ 525780 w 586740"/>
              <a:gd name="connsiteY6" fmla="*/ 228600 h 621035"/>
              <a:gd name="connsiteX7" fmla="*/ 518160 w 586740"/>
              <a:gd name="connsiteY7" fmla="*/ 251460 h 621035"/>
              <a:gd name="connsiteX8" fmla="*/ 480060 w 586740"/>
              <a:gd name="connsiteY8" fmla="*/ 312420 h 621035"/>
              <a:gd name="connsiteX9" fmla="*/ 411480 w 586740"/>
              <a:gd name="connsiteY9" fmla="*/ 373380 h 621035"/>
              <a:gd name="connsiteX10" fmla="*/ 396240 w 586740"/>
              <a:gd name="connsiteY10" fmla="*/ 396240 h 621035"/>
              <a:gd name="connsiteX11" fmla="*/ 350520 w 586740"/>
              <a:gd name="connsiteY11" fmla="*/ 419100 h 621035"/>
              <a:gd name="connsiteX12" fmla="*/ 289560 w 586740"/>
              <a:gd name="connsiteY12" fmla="*/ 464820 h 621035"/>
              <a:gd name="connsiteX13" fmla="*/ 337261 w 586740"/>
              <a:gd name="connsiteY13" fmla="*/ 621034 h 621035"/>
              <a:gd name="connsiteX14" fmla="*/ 182880 w 586740"/>
              <a:gd name="connsiteY14" fmla="*/ 518160 h 621035"/>
              <a:gd name="connsiteX15" fmla="*/ 106680 w 586740"/>
              <a:gd name="connsiteY15" fmla="*/ 548640 h 621035"/>
              <a:gd name="connsiteX16" fmla="*/ 76200 w 586740"/>
              <a:gd name="connsiteY16" fmla="*/ 556260 h 621035"/>
              <a:gd name="connsiteX17" fmla="*/ 0 w 586740"/>
              <a:gd name="connsiteY17" fmla="*/ 556260 h 621035"/>
              <a:gd name="connsiteX0" fmla="*/ 586740 w 649178"/>
              <a:gd name="connsiteY0" fmla="*/ 0 h 621036"/>
              <a:gd name="connsiteX1" fmla="*/ 579120 w 649178"/>
              <a:gd name="connsiteY1" fmla="*/ 91440 h 621036"/>
              <a:gd name="connsiteX2" fmla="*/ 571500 w 649178"/>
              <a:gd name="connsiteY2" fmla="*/ 114300 h 621036"/>
              <a:gd name="connsiteX3" fmla="*/ 563880 w 649178"/>
              <a:gd name="connsiteY3" fmla="*/ 144780 h 621036"/>
              <a:gd name="connsiteX4" fmla="*/ 548640 w 649178"/>
              <a:gd name="connsiteY4" fmla="*/ 175260 h 621036"/>
              <a:gd name="connsiteX5" fmla="*/ 541020 w 649178"/>
              <a:gd name="connsiteY5" fmla="*/ 198120 h 621036"/>
              <a:gd name="connsiteX6" fmla="*/ 525780 w 649178"/>
              <a:gd name="connsiteY6" fmla="*/ 228600 h 621036"/>
              <a:gd name="connsiteX7" fmla="*/ 518160 w 649178"/>
              <a:gd name="connsiteY7" fmla="*/ 251460 h 621036"/>
              <a:gd name="connsiteX8" fmla="*/ 480060 w 649178"/>
              <a:gd name="connsiteY8" fmla="*/ 312420 h 621036"/>
              <a:gd name="connsiteX9" fmla="*/ 411480 w 649178"/>
              <a:gd name="connsiteY9" fmla="*/ 373380 h 621036"/>
              <a:gd name="connsiteX10" fmla="*/ 396240 w 649178"/>
              <a:gd name="connsiteY10" fmla="*/ 396240 h 621036"/>
              <a:gd name="connsiteX11" fmla="*/ 350520 w 649178"/>
              <a:gd name="connsiteY11" fmla="*/ 419100 h 621036"/>
              <a:gd name="connsiteX12" fmla="*/ 289560 w 649178"/>
              <a:gd name="connsiteY12" fmla="*/ 464820 h 621036"/>
              <a:gd name="connsiteX13" fmla="*/ 586740 w 649178"/>
              <a:gd name="connsiteY13" fmla="*/ 621035 h 621036"/>
              <a:gd name="connsiteX14" fmla="*/ 182880 w 649178"/>
              <a:gd name="connsiteY14" fmla="*/ 518160 h 621036"/>
              <a:gd name="connsiteX15" fmla="*/ 106680 w 649178"/>
              <a:gd name="connsiteY15" fmla="*/ 548640 h 621036"/>
              <a:gd name="connsiteX16" fmla="*/ 76200 w 649178"/>
              <a:gd name="connsiteY16" fmla="*/ 556260 h 621036"/>
              <a:gd name="connsiteX17" fmla="*/ 0 w 649178"/>
              <a:gd name="connsiteY17" fmla="*/ 556260 h 621036"/>
              <a:gd name="connsiteX0" fmla="*/ 586740 w 707551"/>
              <a:gd name="connsiteY0" fmla="*/ 0 h 621037"/>
              <a:gd name="connsiteX1" fmla="*/ 579120 w 707551"/>
              <a:gd name="connsiteY1" fmla="*/ 91440 h 621037"/>
              <a:gd name="connsiteX2" fmla="*/ 571500 w 707551"/>
              <a:gd name="connsiteY2" fmla="*/ 114300 h 621037"/>
              <a:gd name="connsiteX3" fmla="*/ 563880 w 707551"/>
              <a:gd name="connsiteY3" fmla="*/ 144780 h 621037"/>
              <a:gd name="connsiteX4" fmla="*/ 548640 w 707551"/>
              <a:gd name="connsiteY4" fmla="*/ 175260 h 621037"/>
              <a:gd name="connsiteX5" fmla="*/ 541020 w 707551"/>
              <a:gd name="connsiteY5" fmla="*/ 198120 h 621037"/>
              <a:gd name="connsiteX6" fmla="*/ 525780 w 707551"/>
              <a:gd name="connsiteY6" fmla="*/ 228600 h 621037"/>
              <a:gd name="connsiteX7" fmla="*/ 518160 w 707551"/>
              <a:gd name="connsiteY7" fmla="*/ 251460 h 621037"/>
              <a:gd name="connsiteX8" fmla="*/ 480060 w 707551"/>
              <a:gd name="connsiteY8" fmla="*/ 312420 h 621037"/>
              <a:gd name="connsiteX9" fmla="*/ 411480 w 707551"/>
              <a:gd name="connsiteY9" fmla="*/ 373380 h 621037"/>
              <a:gd name="connsiteX10" fmla="*/ 396240 w 707551"/>
              <a:gd name="connsiteY10" fmla="*/ 396240 h 621037"/>
              <a:gd name="connsiteX11" fmla="*/ 350520 w 707551"/>
              <a:gd name="connsiteY11" fmla="*/ 419100 h 621037"/>
              <a:gd name="connsiteX12" fmla="*/ 289560 w 707551"/>
              <a:gd name="connsiteY12" fmla="*/ 464820 h 621037"/>
              <a:gd name="connsiteX13" fmla="*/ 649178 w 707551"/>
              <a:gd name="connsiteY13" fmla="*/ 621036 h 621037"/>
              <a:gd name="connsiteX14" fmla="*/ 182880 w 707551"/>
              <a:gd name="connsiteY14" fmla="*/ 518160 h 621037"/>
              <a:gd name="connsiteX15" fmla="*/ 106680 w 707551"/>
              <a:gd name="connsiteY15" fmla="*/ 548640 h 621037"/>
              <a:gd name="connsiteX16" fmla="*/ 76200 w 707551"/>
              <a:gd name="connsiteY16" fmla="*/ 556260 h 621037"/>
              <a:gd name="connsiteX17" fmla="*/ 0 w 707551"/>
              <a:gd name="connsiteY17" fmla="*/ 556260 h 621037"/>
              <a:gd name="connsiteX0" fmla="*/ 586740 w 762575"/>
              <a:gd name="connsiteY0" fmla="*/ 0 h 621038"/>
              <a:gd name="connsiteX1" fmla="*/ 579120 w 762575"/>
              <a:gd name="connsiteY1" fmla="*/ 91440 h 621038"/>
              <a:gd name="connsiteX2" fmla="*/ 571500 w 762575"/>
              <a:gd name="connsiteY2" fmla="*/ 114300 h 621038"/>
              <a:gd name="connsiteX3" fmla="*/ 563880 w 762575"/>
              <a:gd name="connsiteY3" fmla="*/ 144780 h 621038"/>
              <a:gd name="connsiteX4" fmla="*/ 548640 w 762575"/>
              <a:gd name="connsiteY4" fmla="*/ 175260 h 621038"/>
              <a:gd name="connsiteX5" fmla="*/ 541020 w 762575"/>
              <a:gd name="connsiteY5" fmla="*/ 198120 h 621038"/>
              <a:gd name="connsiteX6" fmla="*/ 525780 w 762575"/>
              <a:gd name="connsiteY6" fmla="*/ 228600 h 621038"/>
              <a:gd name="connsiteX7" fmla="*/ 518160 w 762575"/>
              <a:gd name="connsiteY7" fmla="*/ 251460 h 621038"/>
              <a:gd name="connsiteX8" fmla="*/ 480060 w 762575"/>
              <a:gd name="connsiteY8" fmla="*/ 312420 h 621038"/>
              <a:gd name="connsiteX9" fmla="*/ 411480 w 762575"/>
              <a:gd name="connsiteY9" fmla="*/ 373380 h 621038"/>
              <a:gd name="connsiteX10" fmla="*/ 396240 w 762575"/>
              <a:gd name="connsiteY10" fmla="*/ 396240 h 621038"/>
              <a:gd name="connsiteX11" fmla="*/ 350520 w 762575"/>
              <a:gd name="connsiteY11" fmla="*/ 419100 h 621038"/>
              <a:gd name="connsiteX12" fmla="*/ 289560 w 762575"/>
              <a:gd name="connsiteY12" fmla="*/ 464820 h 621038"/>
              <a:gd name="connsiteX13" fmla="*/ 707551 w 762575"/>
              <a:gd name="connsiteY13" fmla="*/ 621037 h 621038"/>
              <a:gd name="connsiteX14" fmla="*/ 182880 w 762575"/>
              <a:gd name="connsiteY14" fmla="*/ 518160 h 621038"/>
              <a:gd name="connsiteX15" fmla="*/ 106680 w 762575"/>
              <a:gd name="connsiteY15" fmla="*/ 548640 h 621038"/>
              <a:gd name="connsiteX16" fmla="*/ 76200 w 762575"/>
              <a:gd name="connsiteY16" fmla="*/ 556260 h 621038"/>
              <a:gd name="connsiteX17" fmla="*/ 0 w 762575"/>
              <a:gd name="connsiteY17" fmla="*/ 556260 h 621038"/>
              <a:gd name="connsiteX0" fmla="*/ 586740 w 814776"/>
              <a:gd name="connsiteY0" fmla="*/ 0 h 621039"/>
              <a:gd name="connsiteX1" fmla="*/ 579120 w 814776"/>
              <a:gd name="connsiteY1" fmla="*/ 91440 h 621039"/>
              <a:gd name="connsiteX2" fmla="*/ 571500 w 814776"/>
              <a:gd name="connsiteY2" fmla="*/ 114300 h 621039"/>
              <a:gd name="connsiteX3" fmla="*/ 563880 w 814776"/>
              <a:gd name="connsiteY3" fmla="*/ 144780 h 621039"/>
              <a:gd name="connsiteX4" fmla="*/ 548640 w 814776"/>
              <a:gd name="connsiteY4" fmla="*/ 175260 h 621039"/>
              <a:gd name="connsiteX5" fmla="*/ 541020 w 814776"/>
              <a:gd name="connsiteY5" fmla="*/ 198120 h 621039"/>
              <a:gd name="connsiteX6" fmla="*/ 525780 w 814776"/>
              <a:gd name="connsiteY6" fmla="*/ 228600 h 621039"/>
              <a:gd name="connsiteX7" fmla="*/ 518160 w 814776"/>
              <a:gd name="connsiteY7" fmla="*/ 251460 h 621039"/>
              <a:gd name="connsiteX8" fmla="*/ 480060 w 814776"/>
              <a:gd name="connsiteY8" fmla="*/ 312420 h 621039"/>
              <a:gd name="connsiteX9" fmla="*/ 411480 w 814776"/>
              <a:gd name="connsiteY9" fmla="*/ 373380 h 621039"/>
              <a:gd name="connsiteX10" fmla="*/ 396240 w 814776"/>
              <a:gd name="connsiteY10" fmla="*/ 396240 h 621039"/>
              <a:gd name="connsiteX11" fmla="*/ 350520 w 814776"/>
              <a:gd name="connsiteY11" fmla="*/ 419100 h 621039"/>
              <a:gd name="connsiteX12" fmla="*/ 289560 w 814776"/>
              <a:gd name="connsiteY12" fmla="*/ 464820 h 621039"/>
              <a:gd name="connsiteX13" fmla="*/ 762575 w 814776"/>
              <a:gd name="connsiteY13" fmla="*/ 621038 h 621039"/>
              <a:gd name="connsiteX14" fmla="*/ 182880 w 814776"/>
              <a:gd name="connsiteY14" fmla="*/ 518160 h 621039"/>
              <a:gd name="connsiteX15" fmla="*/ 106680 w 814776"/>
              <a:gd name="connsiteY15" fmla="*/ 548640 h 621039"/>
              <a:gd name="connsiteX16" fmla="*/ 76200 w 814776"/>
              <a:gd name="connsiteY16" fmla="*/ 556260 h 621039"/>
              <a:gd name="connsiteX17" fmla="*/ 0 w 814776"/>
              <a:gd name="connsiteY17" fmla="*/ 556260 h 621039"/>
              <a:gd name="connsiteX0" fmla="*/ 586740 w 864554"/>
              <a:gd name="connsiteY0" fmla="*/ 0 h 621040"/>
              <a:gd name="connsiteX1" fmla="*/ 579120 w 864554"/>
              <a:gd name="connsiteY1" fmla="*/ 91440 h 621040"/>
              <a:gd name="connsiteX2" fmla="*/ 571500 w 864554"/>
              <a:gd name="connsiteY2" fmla="*/ 114300 h 621040"/>
              <a:gd name="connsiteX3" fmla="*/ 563880 w 864554"/>
              <a:gd name="connsiteY3" fmla="*/ 144780 h 621040"/>
              <a:gd name="connsiteX4" fmla="*/ 548640 w 864554"/>
              <a:gd name="connsiteY4" fmla="*/ 175260 h 621040"/>
              <a:gd name="connsiteX5" fmla="*/ 541020 w 864554"/>
              <a:gd name="connsiteY5" fmla="*/ 198120 h 621040"/>
              <a:gd name="connsiteX6" fmla="*/ 525780 w 864554"/>
              <a:gd name="connsiteY6" fmla="*/ 228600 h 621040"/>
              <a:gd name="connsiteX7" fmla="*/ 518160 w 864554"/>
              <a:gd name="connsiteY7" fmla="*/ 251460 h 621040"/>
              <a:gd name="connsiteX8" fmla="*/ 480060 w 864554"/>
              <a:gd name="connsiteY8" fmla="*/ 312420 h 621040"/>
              <a:gd name="connsiteX9" fmla="*/ 411480 w 864554"/>
              <a:gd name="connsiteY9" fmla="*/ 373380 h 621040"/>
              <a:gd name="connsiteX10" fmla="*/ 396240 w 864554"/>
              <a:gd name="connsiteY10" fmla="*/ 396240 h 621040"/>
              <a:gd name="connsiteX11" fmla="*/ 350520 w 864554"/>
              <a:gd name="connsiteY11" fmla="*/ 419100 h 621040"/>
              <a:gd name="connsiteX12" fmla="*/ 289560 w 864554"/>
              <a:gd name="connsiteY12" fmla="*/ 464820 h 621040"/>
              <a:gd name="connsiteX13" fmla="*/ 814776 w 864554"/>
              <a:gd name="connsiteY13" fmla="*/ 621039 h 621040"/>
              <a:gd name="connsiteX14" fmla="*/ 182880 w 864554"/>
              <a:gd name="connsiteY14" fmla="*/ 518160 h 621040"/>
              <a:gd name="connsiteX15" fmla="*/ 106680 w 864554"/>
              <a:gd name="connsiteY15" fmla="*/ 548640 h 621040"/>
              <a:gd name="connsiteX16" fmla="*/ 76200 w 864554"/>
              <a:gd name="connsiteY16" fmla="*/ 556260 h 621040"/>
              <a:gd name="connsiteX17" fmla="*/ 0 w 864554"/>
              <a:gd name="connsiteY17" fmla="*/ 556260 h 621040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814776 w 864632"/>
              <a:gd name="connsiteY13" fmla="*/ 621039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912298"/>
              <a:gd name="connsiteY0" fmla="*/ 0 h 621744"/>
              <a:gd name="connsiteX1" fmla="*/ 579120 w 912298"/>
              <a:gd name="connsiteY1" fmla="*/ 91440 h 621744"/>
              <a:gd name="connsiteX2" fmla="*/ 571500 w 912298"/>
              <a:gd name="connsiteY2" fmla="*/ 114300 h 621744"/>
              <a:gd name="connsiteX3" fmla="*/ 563880 w 912298"/>
              <a:gd name="connsiteY3" fmla="*/ 144780 h 621744"/>
              <a:gd name="connsiteX4" fmla="*/ 548640 w 912298"/>
              <a:gd name="connsiteY4" fmla="*/ 175260 h 621744"/>
              <a:gd name="connsiteX5" fmla="*/ 541020 w 912298"/>
              <a:gd name="connsiteY5" fmla="*/ 198120 h 621744"/>
              <a:gd name="connsiteX6" fmla="*/ 525780 w 912298"/>
              <a:gd name="connsiteY6" fmla="*/ 228600 h 621744"/>
              <a:gd name="connsiteX7" fmla="*/ 518160 w 912298"/>
              <a:gd name="connsiteY7" fmla="*/ 251460 h 621744"/>
              <a:gd name="connsiteX8" fmla="*/ 480060 w 912298"/>
              <a:gd name="connsiteY8" fmla="*/ 312420 h 621744"/>
              <a:gd name="connsiteX9" fmla="*/ 411480 w 912298"/>
              <a:gd name="connsiteY9" fmla="*/ 373380 h 621744"/>
              <a:gd name="connsiteX10" fmla="*/ 864554 w 912298"/>
              <a:gd name="connsiteY10" fmla="*/ 621040 h 621744"/>
              <a:gd name="connsiteX11" fmla="*/ 350520 w 912298"/>
              <a:gd name="connsiteY11" fmla="*/ 419100 h 621744"/>
              <a:gd name="connsiteX12" fmla="*/ 289560 w 912298"/>
              <a:gd name="connsiteY12" fmla="*/ 464820 h 621744"/>
              <a:gd name="connsiteX13" fmla="*/ 864632 w 912298"/>
              <a:gd name="connsiteY13" fmla="*/ 621743 h 621744"/>
              <a:gd name="connsiteX14" fmla="*/ 182880 w 912298"/>
              <a:gd name="connsiteY14" fmla="*/ 518160 h 621744"/>
              <a:gd name="connsiteX15" fmla="*/ 106680 w 912298"/>
              <a:gd name="connsiteY15" fmla="*/ 548640 h 621744"/>
              <a:gd name="connsiteX16" fmla="*/ 76200 w 912298"/>
              <a:gd name="connsiteY16" fmla="*/ 556260 h 621744"/>
              <a:gd name="connsiteX17" fmla="*/ 0 w 912298"/>
              <a:gd name="connsiteY17" fmla="*/ 556260 h 621744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197485 w 864632"/>
              <a:gd name="connsiteY12" fmla="*/ 33147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7092"/>
              <a:gd name="connsiteY0" fmla="*/ 0 h 623105"/>
              <a:gd name="connsiteX1" fmla="*/ 579120 w 867092"/>
              <a:gd name="connsiteY1" fmla="*/ 91440 h 623105"/>
              <a:gd name="connsiteX2" fmla="*/ 571500 w 867092"/>
              <a:gd name="connsiteY2" fmla="*/ 114300 h 623105"/>
              <a:gd name="connsiteX3" fmla="*/ 563880 w 867092"/>
              <a:gd name="connsiteY3" fmla="*/ 144780 h 623105"/>
              <a:gd name="connsiteX4" fmla="*/ 548640 w 867092"/>
              <a:gd name="connsiteY4" fmla="*/ 175260 h 623105"/>
              <a:gd name="connsiteX5" fmla="*/ 541020 w 867092"/>
              <a:gd name="connsiteY5" fmla="*/ 198120 h 623105"/>
              <a:gd name="connsiteX6" fmla="*/ 525780 w 867092"/>
              <a:gd name="connsiteY6" fmla="*/ 228600 h 623105"/>
              <a:gd name="connsiteX7" fmla="*/ 518160 w 867092"/>
              <a:gd name="connsiteY7" fmla="*/ 251460 h 623105"/>
              <a:gd name="connsiteX8" fmla="*/ 480060 w 867092"/>
              <a:gd name="connsiteY8" fmla="*/ 312420 h 623105"/>
              <a:gd name="connsiteX9" fmla="*/ 411480 w 867092"/>
              <a:gd name="connsiteY9" fmla="*/ 373380 h 623105"/>
              <a:gd name="connsiteX10" fmla="*/ 864554 w 867092"/>
              <a:gd name="connsiteY10" fmla="*/ 621040 h 623105"/>
              <a:gd name="connsiteX11" fmla="*/ 175895 w 867092"/>
              <a:gd name="connsiteY11" fmla="*/ 219075 h 623105"/>
              <a:gd name="connsiteX12" fmla="*/ 197485 w 867092"/>
              <a:gd name="connsiteY12" fmla="*/ 331470 h 623105"/>
              <a:gd name="connsiteX13" fmla="*/ 353457 w 867092"/>
              <a:gd name="connsiteY13" fmla="*/ 507443 h 623105"/>
              <a:gd name="connsiteX14" fmla="*/ 182880 w 867092"/>
              <a:gd name="connsiteY14" fmla="*/ 518160 h 623105"/>
              <a:gd name="connsiteX15" fmla="*/ 106680 w 867092"/>
              <a:gd name="connsiteY15" fmla="*/ 548640 h 623105"/>
              <a:gd name="connsiteX16" fmla="*/ 76200 w 867092"/>
              <a:gd name="connsiteY16" fmla="*/ 556260 h 623105"/>
              <a:gd name="connsiteX17" fmla="*/ 0 w 867092"/>
              <a:gd name="connsiteY17" fmla="*/ 556260 h 623105"/>
              <a:gd name="connsiteX0" fmla="*/ 586740 w 866676"/>
              <a:gd name="connsiteY0" fmla="*/ 0 h 621215"/>
              <a:gd name="connsiteX1" fmla="*/ 579120 w 866676"/>
              <a:gd name="connsiteY1" fmla="*/ 91440 h 621215"/>
              <a:gd name="connsiteX2" fmla="*/ 571500 w 866676"/>
              <a:gd name="connsiteY2" fmla="*/ 114300 h 621215"/>
              <a:gd name="connsiteX3" fmla="*/ 563880 w 866676"/>
              <a:gd name="connsiteY3" fmla="*/ 144780 h 621215"/>
              <a:gd name="connsiteX4" fmla="*/ 548640 w 866676"/>
              <a:gd name="connsiteY4" fmla="*/ 175260 h 621215"/>
              <a:gd name="connsiteX5" fmla="*/ 541020 w 866676"/>
              <a:gd name="connsiteY5" fmla="*/ 198120 h 621215"/>
              <a:gd name="connsiteX6" fmla="*/ 525780 w 866676"/>
              <a:gd name="connsiteY6" fmla="*/ 228600 h 621215"/>
              <a:gd name="connsiteX7" fmla="*/ 518160 w 866676"/>
              <a:gd name="connsiteY7" fmla="*/ 251460 h 621215"/>
              <a:gd name="connsiteX8" fmla="*/ 480060 w 866676"/>
              <a:gd name="connsiteY8" fmla="*/ 312420 h 621215"/>
              <a:gd name="connsiteX9" fmla="*/ 411480 w 866676"/>
              <a:gd name="connsiteY9" fmla="*/ 373380 h 621215"/>
              <a:gd name="connsiteX10" fmla="*/ 864554 w 866676"/>
              <a:gd name="connsiteY10" fmla="*/ 621040 h 621215"/>
              <a:gd name="connsiteX11" fmla="*/ 197485 w 866676"/>
              <a:gd name="connsiteY11" fmla="*/ 331470 h 621215"/>
              <a:gd name="connsiteX12" fmla="*/ 353457 w 866676"/>
              <a:gd name="connsiteY12" fmla="*/ 507443 h 621215"/>
              <a:gd name="connsiteX13" fmla="*/ 182880 w 866676"/>
              <a:gd name="connsiteY13" fmla="*/ 518160 h 621215"/>
              <a:gd name="connsiteX14" fmla="*/ 106680 w 866676"/>
              <a:gd name="connsiteY14" fmla="*/ 548640 h 621215"/>
              <a:gd name="connsiteX15" fmla="*/ 76200 w 866676"/>
              <a:gd name="connsiteY15" fmla="*/ 556260 h 621215"/>
              <a:gd name="connsiteX16" fmla="*/ 0 w 866676"/>
              <a:gd name="connsiteY16" fmla="*/ 556260 h 621215"/>
              <a:gd name="connsiteX0" fmla="*/ 586740 w 864727"/>
              <a:gd name="connsiteY0" fmla="*/ 0 h 623827"/>
              <a:gd name="connsiteX1" fmla="*/ 579120 w 864727"/>
              <a:gd name="connsiteY1" fmla="*/ 91440 h 623827"/>
              <a:gd name="connsiteX2" fmla="*/ 571500 w 864727"/>
              <a:gd name="connsiteY2" fmla="*/ 114300 h 623827"/>
              <a:gd name="connsiteX3" fmla="*/ 563880 w 864727"/>
              <a:gd name="connsiteY3" fmla="*/ 144780 h 623827"/>
              <a:gd name="connsiteX4" fmla="*/ 548640 w 864727"/>
              <a:gd name="connsiteY4" fmla="*/ 175260 h 623827"/>
              <a:gd name="connsiteX5" fmla="*/ 541020 w 864727"/>
              <a:gd name="connsiteY5" fmla="*/ 198120 h 623827"/>
              <a:gd name="connsiteX6" fmla="*/ 525780 w 864727"/>
              <a:gd name="connsiteY6" fmla="*/ 228600 h 623827"/>
              <a:gd name="connsiteX7" fmla="*/ 518160 w 864727"/>
              <a:gd name="connsiteY7" fmla="*/ 251460 h 623827"/>
              <a:gd name="connsiteX8" fmla="*/ 480060 w 864727"/>
              <a:gd name="connsiteY8" fmla="*/ 312420 h 623827"/>
              <a:gd name="connsiteX9" fmla="*/ 411480 w 864727"/>
              <a:gd name="connsiteY9" fmla="*/ 373380 h 623827"/>
              <a:gd name="connsiteX10" fmla="*/ 864554 w 864727"/>
              <a:gd name="connsiteY10" fmla="*/ 621040 h 623827"/>
              <a:gd name="connsiteX11" fmla="*/ 353457 w 864727"/>
              <a:gd name="connsiteY11" fmla="*/ 507443 h 623827"/>
              <a:gd name="connsiteX12" fmla="*/ 182880 w 864727"/>
              <a:gd name="connsiteY12" fmla="*/ 518160 h 623827"/>
              <a:gd name="connsiteX13" fmla="*/ 106680 w 864727"/>
              <a:gd name="connsiteY13" fmla="*/ 548640 h 623827"/>
              <a:gd name="connsiteX14" fmla="*/ 76200 w 864727"/>
              <a:gd name="connsiteY14" fmla="*/ 556260 h 623827"/>
              <a:gd name="connsiteX15" fmla="*/ 0 w 864727"/>
              <a:gd name="connsiteY15" fmla="*/ 556260 h 623827"/>
              <a:gd name="connsiteX0" fmla="*/ 586740 w 865475"/>
              <a:gd name="connsiteY0" fmla="*/ 0 h 626269"/>
              <a:gd name="connsiteX1" fmla="*/ 579120 w 865475"/>
              <a:gd name="connsiteY1" fmla="*/ 91440 h 626269"/>
              <a:gd name="connsiteX2" fmla="*/ 571500 w 865475"/>
              <a:gd name="connsiteY2" fmla="*/ 114300 h 626269"/>
              <a:gd name="connsiteX3" fmla="*/ 563880 w 865475"/>
              <a:gd name="connsiteY3" fmla="*/ 144780 h 626269"/>
              <a:gd name="connsiteX4" fmla="*/ 548640 w 865475"/>
              <a:gd name="connsiteY4" fmla="*/ 175260 h 626269"/>
              <a:gd name="connsiteX5" fmla="*/ 541020 w 865475"/>
              <a:gd name="connsiteY5" fmla="*/ 198120 h 626269"/>
              <a:gd name="connsiteX6" fmla="*/ 525780 w 865475"/>
              <a:gd name="connsiteY6" fmla="*/ 228600 h 626269"/>
              <a:gd name="connsiteX7" fmla="*/ 518160 w 865475"/>
              <a:gd name="connsiteY7" fmla="*/ 251460 h 626269"/>
              <a:gd name="connsiteX8" fmla="*/ 480060 w 865475"/>
              <a:gd name="connsiteY8" fmla="*/ 312420 h 626269"/>
              <a:gd name="connsiteX9" fmla="*/ 864554 w 865475"/>
              <a:gd name="connsiteY9" fmla="*/ 621040 h 626269"/>
              <a:gd name="connsiteX10" fmla="*/ 353457 w 865475"/>
              <a:gd name="connsiteY10" fmla="*/ 507443 h 626269"/>
              <a:gd name="connsiteX11" fmla="*/ 182880 w 865475"/>
              <a:gd name="connsiteY11" fmla="*/ 518160 h 626269"/>
              <a:gd name="connsiteX12" fmla="*/ 106680 w 865475"/>
              <a:gd name="connsiteY12" fmla="*/ 548640 h 626269"/>
              <a:gd name="connsiteX13" fmla="*/ 76200 w 865475"/>
              <a:gd name="connsiteY13" fmla="*/ 556260 h 626269"/>
              <a:gd name="connsiteX14" fmla="*/ 0 w 865475"/>
              <a:gd name="connsiteY14" fmla="*/ 556260 h 626269"/>
              <a:gd name="connsiteX0" fmla="*/ 586740 w 866233"/>
              <a:gd name="connsiteY0" fmla="*/ 0 h 629131"/>
              <a:gd name="connsiteX1" fmla="*/ 579120 w 866233"/>
              <a:gd name="connsiteY1" fmla="*/ 91440 h 629131"/>
              <a:gd name="connsiteX2" fmla="*/ 571500 w 866233"/>
              <a:gd name="connsiteY2" fmla="*/ 114300 h 629131"/>
              <a:gd name="connsiteX3" fmla="*/ 563880 w 866233"/>
              <a:gd name="connsiteY3" fmla="*/ 144780 h 629131"/>
              <a:gd name="connsiteX4" fmla="*/ 548640 w 866233"/>
              <a:gd name="connsiteY4" fmla="*/ 175260 h 629131"/>
              <a:gd name="connsiteX5" fmla="*/ 541020 w 866233"/>
              <a:gd name="connsiteY5" fmla="*/ 198120 h 629131"/>
              <a:gd name="connsiteX6" fmla="*/ 525780 w 866233"/>
              <a:gd name="connsiteY6" fmla="*/ 228600 h 629131"/>
              <a:gd name="connsiteX7" fmla="*/ 518160 w 866233"/>
              <a:gd name="connsiteY7" fmla="*/ 251460 h 629131"/>
              <a:gd name="connsiteX8" fmla="*/ 864554 w 866233"/>
              <a:gd name="connsiteY8" fmla="*/ 621040 h 629131"/>
              <a:gd name="connsiteX9" fmla="*/ 353457 w 866233"/>
              <a:gd name="connsiteY9" fmla="*/ 507443 h 629131"/>
              <a:gd name="connsiteX10" fmla="*/ 182880 w 866233"/>
              <a:gd name="connsiteY10" fmla="*/ 518160 h 629131"/>
              <a:gd name="connsiteX11" fmla="*/ 106680 w 866233"/>
              <a:gd name="connsiteY11" fmla="*/ 548640 h 629131"/>
              <a:gd name="connsiteX12" fmla="*/ 76200 w 866233"/>
              <a:gd name="connsiteY12" fmla="*/ 556260 h 629131"/>
              <a:gd name="connsiteX13" fmla="*/ 0 w 866233"/>
              <a:gd name="connsiteY13" fmla="*/ 556260 h 629131"/>
              <a:gd name="connsiteX0" fmla="*/ 586740 w 866408"/>
              <a:gd name="connsiteY0" fmla="*/ 0 h 630288"/>
              <a:gd name="connsiteX1" fmla="*/ 579120 w 866408"/>
              <a:gd name="connsiteY1" fmla="*/ 91440 h 630288"/>
              <a:gd name="connsiteX2" fmla="*/ 571500 w 866408"/>
              <a:gd name="connsiteY2" fmla="*/ 114300 h 630288"/>
              <a:gd name="connsiteX3" fmla="*/ 563880 w 866408"/>
              <a:gd name="connsiteY3" fmla="*/ 144780 h 630288"/>
              <a:gd name="connsiteX4" fmla="*/ 548640 w 866408"/>
              <a:gd name="connsiteY4" fmla="*/ 175260 h 630288"/>
              <a:gd name="connsiteX5" fmla="*/ 541020 w 866408"/>
              <a:gd name="connsiteY5" fmla="*/ 198120 h 630288"/>
              <a:gd name="connsiteX6" fmla="*/ 525780 w 866408"/>
              <a:gd name="connsiteY6" fmla="*/ 228600 h 630288"/>
              <a:gd name="connsiteX7" fmla="*/ 864554 w 866408"/>
              <a:gd name="connsiteY7" fmla="*/ 621040 h 630288"/>
              <a:gd name="connsiteX8" fmla="*/ 353457 w 866408"/>
              <a:gd name="connsiteY8" fmla="*/ 507443 h 630288"/>
              <a:gd name="connsiteX9" fmla="*/ 182880 w 866408"/>
              <a:gd name="connsiteY9" fmla="*/ 518160 h 630288"/>
              <a:gd name="connsiteX10" fmla="*/ 106680 w 866408"/>
              <a:gd name="connsiteY10" fmla="*/ 548640 h 630288"/>
              <a:gd name="connsiteX11" fmla="*/ 76200 w 866408"/>
              <a:gd name="connsiteY11" fmla="*/ 556260 h 630288"/>
              <a:gd name="connsiteX12" fmla="*/ 0 w 866408"/>
              <a:gd name="connsiteY12" fmla="*/ 556260 h 630288"/>
              <a:gd name="connsiteX0" fmla="*/ 586740 w 866411"/>
              <a:gd name="connsiteY0" fmla="*/ 0 h 630288"/>
              <a:gd name="connsiteX1" fmla="*/ 579120 w 866411"/>
              <a:gd name="connsiteY1" fmla="*/ 91440 h 630288"/>
              <a:gd name="connsiteX2" fmla="*/ 571500 w 866411"/>
              <a:gd name="connsiteY2" fmla="*/ 114300 h 630288"/>
              <a:gd name="connsiteX3" fmla="*/ 563880 w 866411"/>
              <a:gd name="connsiteY3" fmla="*/ 144780 h 630288"/>
              <a:gd name="connsiteX4" fmla="*/ 548640 w 866411"/>
              <a:gd name="connsiteY4" fmla="*/ 175260 h 630288"/>
              <a:gd name="connsiteX5" fmla="*/ 537845 w 866411"/>
              <a:gd name="connsiteY5" fmla="*/ 223520 h 630288"/>
              <a:gd name="connsiteX6" fmla="*/ 525780 w 866411"/>
              <a:gd name="connsiteY6" fmla="*/ 228600 h 630288"/>
              <a:gd name="connsiteX7" fmla="*/ 864554 w 866411"/>
              <a:gd name="connsiteY7" fmla="*/ 621040 h 630288"/>
              <a:gd name="connsiteX8" fmla="*/ 353457 w 866411"/>
              <a:gd name="connsiteY8" fmla="*/ 507443 h 630288"/>
              <a:gd name="connsiteX9" fmla="*/ 182880 w 866411"/>
              <a:gd name="connsiteY9" fmla="*/ 518160 h 630288"/>
              <a:gd name="connsiteX10" fmla="*/ 106680 w 866411"/>
              <a:gd name="connsiteY10" fmla="*/ 548640 h 630288"/>
              <a:gd name="connsiteX11" fmla="*/ 76200 w 866411"/>
              <a:gd name="connsiteY11" fmla="*/ 556260 h 630288"/>
              <a:gd name="connsiteX12" fmla="*/ 0 w 866411"/>
              <a:gd name="connsiteY12" fmla="*/ 556260 h 630288"/>
              <a:gd name="connsiteX0" fmla="*/ 586740 w 877605"/>
              <a:gd name="connsiteY0" fmla="*/ 0 h 629321"/>
              <a:gd name="connsiteX1" fmla="*/ 579120 w 877605"/>
              <a:gd name="connsiteY1" fmla="*/ 91440 h 629321"/>
              <a:gd name="connsiteX2" fmla="*/ 571500 w 877605"/>
              <a:gd name="connsiteY2" fmla="*/ 114300 h 629321"/>
              <a:gd name="connsiteX3" fmla="*/ 563880 w 877605"/>
              <a:gd name="connsiteY3" fmla="*/ 144780 h 629321"/>
              <a:gd name="connsiteX4" fmla="*/ 548640 w 877605"/>
              <a:gd name="connsiteY4" fmla="*/ 175260 h 629321"/>
              <a:gd name="connsiteX5" fmla="*/ 537845 w 877605"/>
              <a:gd name="connsiteY5" fmla="*/ 223520 h 629321"/>
              <a:gd name="connsiteX6" fmla="*/ 709930 w 877605"/>
              <a:gd name="connsiteY6" fmla="*/ 247650 h 629321"/>
              <a:gd name="connsiteX7" fmla="*/ 864554 w 877605"/>
              <a:gd name="connsiteY7" fmla="*/ 621040 h 629321"/>
              <a:gd name="connsiteX8" fmla="*/ 353457 w 877605"/>
              <a:gd name="connsiteY8" fmla="*/ 507443 h 629321"/>
              <a:gd name="connsiteX9" fmla="*/ 182880 w 877605"/>
              <a:gd name="connsiteY9" fmla="*/ 518160 h 629321"/>
              <a:gd name="connsiteX10" fmla="*/ 106680 w 877605"/>
              <a:gd name="connsiteY10" fmla="*/ 548640 h 629321"/>
              <a:gd name="connsiteX11" fmla="*/ 76200 w 877605"/>
              <a:gd name="connsiteY11" fmla="*/ 556260 h 629321"/>
              <a:gd name="connsiteX12" fmla="*/ 0 w 877605"/>
              <a:gd name="connsiteY12" fmla="*/ 556260 h 629321"/>
              <a:gd name="connsiteX0" fmla="*/ 586740 w 877499"/>
              <a:gd name="connsiteY0" fmla="*/ 0 h 629321"/>
              <a:gd name="connsiteX1" fmla="*/ 579120 w 877499"/>
              <a:gd name="connsiteY1" fmla="*/ 91440 h 629321"/>
              <a:gd name="connsiteX2" fmla="*/ 571500 w 877499"/>
              <a:gd name="connsiteY2" fmla="*/ 114300 h 629321"/>
              <a:gd name="connsiteX3" fmla="*/ 563880 w 877499"/>
              <a:gd name="connsiteY3" fmla="*/ 144780 h 629321"/>
              <a:gd name="connsiteX4" fmla="*/ 548640 w 877499"/>
              <a:gd name="connsiteY4" fmla="*/ 175260 h 629321"/>
              <a:gd name="connsiteX5" fmla="*/ 709930 w 877499"/>
              <a:gd name="connsiteY5" fmla="*/ 247650 h 629321"/>
              <a:gd name="connsiteX6" fmla="*/ 864554 w 877499"/>
              <a:gd name="connsiteY6" fmla="*/ 621040 h 629321"/>
              <a:gd name="connsiteX7" fmla="*/ 353457 w 877499"/>
              <a:gd name="connsiteY7" fmla="*/ 507443 h 629321"/>
              <a:gd name="connsiteX8" fmla="*/ 182880 w 877499"/>
              <a:gd name="connsiteY8" fmla="*/ 518160 h 629321"/>
              <a:gd name="connsiteX9" fmla="*/ 106680 w 877499"/>
              <a:gd name="connsiteY9" fmla="*/ 548640 h 629321"/>
              <a:gd name="connsiteX10" fmla="*/ 76200 w 877499"/>
              <a:gd name="connsiteY10" fmla="*/ 556260 h 629321"/>
              <a:gd name="connsiteX11" fmla="*/ 0 w 877499"/>
              <a:gd name="connsiteY11" fmla="*/ 556260 h 629321"/>
              <a:gd name="connsiteX0" fmla="*/ 586740 w 877352"/>
              <a:gd name="connsiteY0" fmla="*/ 0 h 629321"/>
              <a:gd name="connsiteX1" fmla="*/ 579120 w 877352"/>
              <a:gd name="connsiteY1" fmla="*/ 91440 h 629321"/>
              <a:gd name="connsiteX2" fmla="*/ 571500 w 877352"/>
              <a:gd name="connsiteY2" fmla="*/ 114300 h 629321"/>
              <a:gd name="connsiteX3" fmla="*/ 563880 w 877352"/>
              <a:gd name="connsiteY3" fmla="*/ 144780 h 629321"/>
              <a:gd name="connsiteX4" fmla="*/ 709930 w 877352"/>
              <a:gd name="connsiteY4" fmla="*/ 247650 h 629321"/>
              <a:gd name="connsiteX5" fmla="*/ 864554 w 877352"/>
              <a:gd name="connsiteY5" fmla="*/ 621040 h 629321"/>
              <a:gd name="connsiteX6" fmla="*/ 353457 w 877352"/>
              <a:gd name="connsiteY6" fmla="*/ 507443 h 629321"/>
              <a:gd name="connsiteX7" fmla="*/ 182880 w 877352"/>
              <a:gd name="connsiteY7" fmla="*/ 518160 h 629321"/>
              <a:gd name="connsiteX8" fmla="*/ 106680 w 877352"/>
              <a:gd name="connsiteY8" fmla="*/ 548640 h 629321"/>
              <a:gd name="connsiteX9" fmla="*/ 76200 w 877352"/>
              <a:gd name="connsiteY9" fmla="*/ 556260 h 629321"/>
              <a:gd name="connsiteX10" fmla="*/ 0 w 877352"/>
              <a:gd name="connsiteY10" fmla="*/ 556260 h 629321"/>
              <a:gd name="connsiteX0" fmla="*/ 586740 w 877279"/>
              <a:gd name="connsiteY0" fmla="*/ 0 h 629321"/>
              <a:gd name="connsiteX1" fmla="*/ 579120 w 877279"/>
              <a:gd name="connsiteY1" fmla="*/ 91440 h 629321"/>
              <a:gd name="connsiteX2" fmla="*/ 571500 w 877279"/>
              <a:gd name="connsiteY2" fmla="*/ 114300 h 629321"/>
              <a:gd name="connsiteX3" fmla="*/ 709930 w 877279"/>
              <a:gd name="connsiteY3" fmla="*/ 247650 h 629321"/>
              <a:gd name="connsiteX4" fmla="*/ 864554 w 877279"/>
              <a:gd name="connsiteY4" fmla="*/ 621040 h 629321"/>
              <a:gd name="connsiteX5" fmla="*/ 353457 w 877279"/>
              <a:gd name="connsiteY5" fmla="*/ 507443 h 629321"/>
              <a:gd name="connsiteX6" fmla="*/ 182880 w 877279"/>
              <a:gd name="connsiteY6" fmla="*/ 518160 h 629321"/>
              <a:gd name="connsiteX7" fmla="*/ 106680 w 877279"/>
              <a:gd name="connsiteY7" fmla="*/ 548640 h 629321"/>
              <a:gd name="connsiteX8" fmla="*/ 76200 w 877279"/>
              <a:gd name="connsiteY8" fmla="*/ 556260 h 629321"/>
              <a:gd name="connsiteX9" fmla="*/ 0 w 877279"/>
              <a:gd name="connsiteY9" fmla="*/ 556260 h 629321"/>
              <a:gd name="connsiteX0" fmla="*/ 586740 w 877207"/>
              <a:gd name="connsiteY0" fmla="*/ 0 h 629321"/>
              <a:gd name="connsiteX1" fmla="*/ 579120 w 877207"/>
              <a:gd name="connsiteY1" fmla="*/ 91440 h 629321"/>
              <a:gd name="connsiteX2" fmla="*/ 709930 w 877207"/>
              <a:gd name="connsiteY2" fmla="*/ 247650 h 629321"/>
              <a:gd name="connsiteX3" fmla="*/ 864554 w 877207"/>
              <a:gd name="connsiteY3" fmla="*/ 621040 h 629321"/>
              <a:gd name="connsiteX4" fmla="*/ 353457 w 877207"/>
              <a:gd name="connsiteY4" fmla="*/ 507443 h 629321"/>
              <a:gd name="connsiteX5" fmla="*/ 182880 w 877207"/>
              <a:gd name="connsiteY5" fmla="*/ 518160 h 629321"/>
              <a:gd name="connsiteX6" fmla="*/ 106680 w 877207"/>
              <a:gd name="connsiteY6" fmla="*/ 548640 h 629321"/>
              <a:gd name="connsiteX7" fmla="*/ 76200 w 877207"/>
              <a:gd name="connsiteY7" fmla="*/ 556260 h 629321"/>
              <a:gd name="connsiteX8" fmla="*/ 0 w 877207"/>
              <a:gd name="connsiteY8" fmla="*/ 556260 h 629321"/>
              <a:gd name="connsiteX0" fmla="*/ 586740 w 868055"/>
              <a:gd name="connsiteY0" fmla="*/ 0 h 637902"/>
              <a:gd name="connsiteX1" fmla="*/ 579120 w 868055"/>
              <a:gd name="connsiteY1" fmla="*/ 91440 h 637902"/>
              <a:gd name="connsiteX2" fmla="*/ 864554 w 868055"/>
              <a:gd name="connsiteY2" fmla="*/ 621040 h 637902"/>
              <a:gd name="connsiteX3" fmla="*/ 353457 w 868055"/>
              <a:gd name="connsiteY3" fmla="*/ 507443 h 637902"/>
              <a:gd name="connsiteX4" fmla="*/ 182880 w 868055"/>
              <a:gd name="connsiteY4" fmla="*/ 518160 h 637902"/>
              <a:gd name="connsiteX5" fmla="*/ 106680 w 868055"/>
              <a:gd name="connsiteY5" fmla="*/ 548640 h 637902"/>
              <a:gd name="connsiteX6" fmla="*/ 76200 w 868055"/>
              <a:gd name="connsiteY6" fmla="*/ 556260 h 637902"/>
              <a:gd name="connsiteX7" fmla="*/ 0 w 868055"/>
              <a:gd name="connsiteY7" fmla="*/ 556260 h 637902"/>
              <a:gd name="connsiteX0" fmla="*/ 586740 w 873868"/>
              <a:gd name="connsiteY0" fmla="*/ 0 h 639025"/>
              <a:gd name="connsiteX1" fmla="*/ 579120 w 873868"/>
              <a:gd name="connsiteY1" fmla="*/ 91440 h 639025"/>
              <a:gd name="connsiteX2" fmla="*/ 864554 w 873868"/>
              <a:gd name="connsiteY2" fmla="*/ 621040 h 639025"/>
              <a:gd name="connsiteX3" fmla="*/ 182880 w 873868"/>
              <a:gd name="connsiteY3" fmla="*/ 518160 h 639025"/>
              <a:gd name="connsiteX4" fmla="*/ 106680 w 873868"/>
              <a:gd name="connsiteY4" fmla="*/ 548640 h 639025"/>
              <a:gd name="connsiteX5" fmla="*/ 76200 w 873868"/>
              <a:gd name="connsiteY5" fmla="*/ 556260 h 639025"/>
              <a:gd name="connsiteX6" fmla="*/ 0 w 873868"/>
              <a:gd name="connsiteY6" fmla="*/ 556260 h 639025"/>
              <a:gd name="connsiteX0" fmla="*/ 586740 w 877030"/>
              <a:gd name="connsiteY0" fmla="*/ 0 h 643901"/>
              <a:gd name="connsiteX1" fmla="*/ 579120 w 877030"/>
              <a:gd name="connsiteY1" fmla="*/ 91440 h 643901"/>
              <a:gd name="connsiteX2" fmla="*/ 864554 w 877030"/>
              <a:gd name="connsiteY2" fmla="*/ 621040 h 643901"/>
              <a:gd name="connsiteX3" fmla="*/ 106680 w 877030"/>
              <a:gd name="connsiteY3" fmla="*/ 548640 h 643901"/>
              <a:gd name="connsiteX4" fmla="*/ 76200 w 877030"/>
              <a:gd name="connsiteY4" fmla="*/ 556260 h 643901"/>
              <a:gd name="connsiteX5" fmla="*/ 0 w 877030"/>
              <a:gd name="connsiteY5" fmla="*/ 556260 h 643901"/>
              <a:gd name="connsiteX0" fmla="*/ 586740 w 878373"/>
              <a:gd name="connsiteY0" fmla="*/ 0 h 645356"/>
              <a:gd name="connsiteX1" fmla="*/ 579120 w 878373"/>
              <a:gd name="connsiteY1" fmla="*/ 91440 h 645356"/>
              <a:gd name="connsiteX2" fmla="*/ 864554 w 878373"/>
              <a:gd name="connsiteY2" fmla="*/ 621040 h 645356"/>
              <a:gd name="connsiteX3" fmla="*/ 76200 w 878373"/>
              <a:gd name="connsiteY3" fmla="*/ 556260 h 645356"/>
              <a:gd name="connsiteX4" fmla="*/ 0 w 878373"/>
              <a:gd name="connsiteY4" fmla="*/ 556260 h 645356"/>
              <a:gd name="connsiteX0" fmla="*/ 586740 w 881900"/>
              <a:gd name="connsiteY0" fmla="*/ 0 h 645678"/>
              <a:gd name="connsiteX1" fmla="*/ 579120 w 881900"/>
              <a:gd name="connsiteY1" fmla="*/ 91440 h 645678"/>
              <a:gd name="connsiteX2" fmla="*/ 864554 w 881900"/>
              <a:gd name="connsiteY2" fmla="*/ 621040 h 645678"/>
              <a:gd name="connsiteX3" fmla="*/ 0 w 881900"/>
              <a:gd name="connsiteY3" fmla="*/ 556260 h 645678"/>
              <a:gd name="connsiteX0" fmla="*/ 586740 w 589206"/>
              <a:gd name="connsiteY0" fmla="*/ 0 h 558489"/>
              <a:gd name="connsiteX1" fmla="*/ 579120 w 589206"/>
              <a:gd name="connsiteY1" fmla="*/ 91440 h 558489"/>
              <a:gd name="connsiteX2" fmla="*/ 474029 w 589206"/>
              <a:gd name="connsiteY2" fmla="*/ 443240 h 558489"/>
              <a:gd name="connsiteX3" fmla="*/ 0 w 589206"/>
              <a:gd name="connsiteY3" fmla="*/ 556260 h 558489"/>
              <a:gd name="connsiteX0" fmla="*/ 586740 w 586740"/>
              <a:gd name="connsiteY0" fmla="*/ 0 h 559115"/>
              <a:gd name="connsiteX1" fmla="*/ 474029 w 586740"/>
              <a:gd name="connsiteY1" fmla="*/ 443240 h 559115"/>
              <a:gd name="connsiteX2" fmla="*/ 0 w 586740"/>
              <a:gd name="connsiteY2" fmla="*/ 556260 h 559115"/>
              <a:gd name="connsiteX0" fmla="*/ 586740 w 586740"/>
              <a:gd name="connsiteY0" fmla="*/ 0 h 559166"/>
              <a:gd name="connsiteX1" fmla="*/ 474029 w 586740"/>
              <a:gd name="connsiteY1" fmla="*/ 443240 h 559166"/>
              <a:gd name="connsiteX2" fmla="*/ 0 w 586740"/>
              <a:gd name="connsiteY2" fmla="*/ 556260 h 559166"/>
              <a:gd name="connsiteX0" fmla="*/ 586740 w 587770"/>
              <a:gd name="connsiteY0" fmla="*/ 0 h 559532"/>
              <a:gd name="connsiteX1" fmla="*/ 474029 w 587770"/>
              <a:gd name="connsiteY1" fmla="*/ 443240 h 559532"/>
              <a:gd name="connsiteX2" fmla="*/ 0 w 587770"/>
              <a:gd name="connsiteY2" fmla="*/ 556260 h 559532"/>
              <a:gd name="connsiteX0" fmla="*/ 586740 w 586740"/>
              <a:gd name="connsiteY0" fmla="*/ 0 h 558582"/>
              <a:gd name="connsiteX1" fmla="*/ 394654 w 586740"/>
              <a:gd name="connsiteY1" fmla="*/ 424190 h 558582"/>
              <a:gd name="connsiteX2" fmla="*/ 0 w 586740"/>
              <a:gd name="connsiteY2" fmla="*/ 556260 h 558582"/>
              <a:gd name="connsiteX0" fmla="*/ 586740 w 586740"/>
              <a:gd name="connsiteY0" fmla="*/ 0 h 558797"/>
              <a:gd name="connsiteX1" fmla="*/ 394654 w 586740"/>
              <a:gd name="connsiteY1" fmla="*/ 424190 h 558797"/>
              <a:gd name="connsiteX2" fmla="*/ 0 w 586740"/>
              <a:gd name="connsiteY2" fmla="*/ 556260 h 558797"/>
              <a:gd name="connsiteX0" fmla="*/ 586740 w 586740"/>
              <a:gd name="connsiteY0" fmla="*/ 0 h 557683"/>
              <a:gd name="connsiteX1" fmla="*/ 439104 w 586740"/>
              <a:gd name="connsiteY1" fmla="*/ 379740 h 557683"/>
              <a:gd name="connsiteX2" fmla="*/ 0 w 586740"/>
              <a:gd name="connsiteY2" fmla="*/ 556260 h 557683"/>
              <a:gd name="connsiteX0" fmla="*/ 586740 w 586740"/>
              <a:gd name="connsiteY0" fmla="*/ 0 h 557558"/>
              <a:gd name="connsiteX1" fmla="*/ 401004 w 586740"/>
              <a:gd name="connsiteY1" fmla="*/ 370215 h 557558"/>
              <a:gd name="connsiteX2" fmla="*/ 0 w 586740"/>
              <a:gd name="connsiteY2" fmla="*/ 556260 h 557558"/>
              <a:gd name="connsiteX0" fmla="*/ 586740 w 586740"/>
              <a:gd name="connsiteY0" fmla="*/ 0 h 557578"/>
              <a:gd name="connsiteX1" fmla="*/ 401004 w 586740"/>
              <a:gd name="connsiteY1" fmla="*/ 370215 h 557578"/>
              <a:gd name="connsiteX2" fmla="*/ 0 w 586740"/>
              <a:gd name="connsiteY2" fmla="*/ 556260 h 557578"/>
              <a:gd name="connsiteX0" fmla="*/ 586740 w 586740"/>
              <a:gd name="connsiteY0" fmla="*/ 0 h 565915"/>
              <a:gd name="connsiteX1" fmla="*/ 483554 w 586740"/>
              <a:gd name="connsiteY1" fmla="*/ 478165 h 565915"/>
              <a:gd name="connsiteX2" fmla="*/ 0 w 586740"/>
              <a:gd name="connsiteY2" fmla="*/ 556260 h 565915"/>
              <a:gd name="connsiteX0" fmla="*/ 586740 w 586740"/>
              <a:gd name="connsiteY0" fmla="*/ 0 h 560344"/>
              <a:gd name="connsiteX1" fmla="*/ 397829 w 586740"/>
              <a:gd name="connsiteY1" fmla="*/ 446415 h 560344"/>
              <a:gd name="connsiteX2" fmla="*/ 0 w 586740"/>
              <a:gd name="connsiteY2" fmla="*/ 556260 h 560344"/>
              <a:gd name="connsiteX0" fmla="*/ 586740 w 586740"/>
              <a:gd name="connsiteY0" fmla="*/ 0 h 557924"/>
              <a:gd name="connsiteX1" fmla="*/ 423229 w 586740"/>
              <a:gd name="connsiteY1" fmla="*/ 392440 h 557924"/>
              <a:gd name="connsiteX2" fmla="*/ 0 w 586740"/>
              <a:gd name="connsiteY2" fmla="*/ 556260 h 557924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882015 w 882015"/>
              <a:gd name="connsiteY0" fmla="*/ 211667 h 332841"/>
              <a:gd name="connsiteX1" fmla="*/ 0 w 882015"/>
              <a:gd name="connsiteY1" fmla="*/ 12277 h 332841"/>
              <a:gd name="connsiteX0" fmla="*/ 882015 w 882015"/>
              <a:gd name="connsiteY0" fmla="*/ 283712 h 283712"/>
              <a:gd name="connsiteX1" fmla="*/ 0 w 882015"/>
              <a:gd name="connsiteY1" fmla="*/ 84322 h 283712"/>
              <a:gd name="connsiteX0" fmla="*/ 910590 w 910590"/>
              <a:gd name="connsiteY0" fmla="*/ 385392 h 385392"/>
              <a:gd name="connsiteX1" fmla="*/ 0 w 910590"/>
              <a:gd name="connsiteY1" fmla="*/ 46302 h 385392"/>
              <a:gd name="connsiteX0" fmla="*/ 910590 w 910590"/>
              <a:gd name="connsiteY0" fmla="*/ 380679 h 380679"/>
              <a:gd name="connsiteX1" fmla="*/ 0 w 910590"/>
              <a:gd name="connsiteY1" fmla="*/ 41589 h 380679"/>
              <a:gd name="connsiteX0" fmla="*/ 834390 w 834390"/>
              <a:gd name="connsiteY0" fmla="*/ 307449 h 307449"/>
              <a:gd name="connsiteX1" fmla="*/ 0 w 834390"/>
              <a:gd name="connsiteY1" fmla="*/ 60434 h 307449"/>
              <a:gd name="connsiteX0" fmla="*/ 894715 w 894715"/>
              <a:gd name="connsiteY0" fmla="*/ 372654 h 372654"/>
              <a:gd name="connsiteX1" fmla="*/ 0 w 894715"/>
              <a:gd name="connsiteY1" fmla="*/ 43089 h 372654"/>
              <a:gd name="connsiteX0" fmla="*/ 859790 w 859790"/>
              <a:gd name="connsiteY0" fmla="*/ 341498 h 341498"/>
              <a:gd name="connsiteX1" fmla="*/ 0 w 859790"/>
              <a:gd name="connsiteY1" fmla="*/ 50033 h 341498"/>
              <a:gd name="connsiteX0" fmla="*/ 859790 w 859790"/>
              <a:gd name="connsiteY0" fmla="*/ 337697 h 337697"/>
              <a:gd name="connsiteX1" fmla="*/ 0 w 859790"/>
              <a:gd name="connsiteY1" fmla="*/ 46232 h 337697"/>
              <a:gd name="connsiteX0" fmla="*/ 824865 w 824865"/>
              <a:gd name="connsiteY0" fmla="*/ 448437 h 448437"/>
              <a:gd name="connsiteX1" fmla="*/ 0 w 824865"/>
              <a:gd name="connsiteY1" fmla="*/ 29972 h 448437"/>
              <a:gd name="connsiteX0" fmla="*/ 824865 w 824865"/>
              <a:gd name="connsiteY0" fmla="*/ 420032 h 420032"/>
              <a:gd name="connsiteX1" fmla="*/ 0 w 824865"/>
              <a:gd name="connsiteY1" fmla="*/ 1567 h 420032"/>
              <a:gd name="connsiteX0" fmla="*/ 824865 w 824865"/>
              <a:gd name="connsiteY0" fmla="*/ 418465 h 418465"/>
              <a:gd name="connsiteX1" fmla="*/ 0 w 824865"/>
              <a:gd name="connsiteY1" fmla="*/ 0 h 418465"/>
              <a:gd name="connsiteX0" fmla="*/ 761365 w 761365"/>
              <a:gd name="connsiteY0" fmla="*/ 456565 h 456565"/>
              <a:gd name="connsiteX1" fmla="*/ 0 w 761365"/>
              <a:gd name="connsiteY1" fmla="*/ 0 h 456565"/>
              <a:gd name="connsiteX0" fmla="*/ 774065 w 774065"/>
              <a:gd name="connsiteY0" fmla="*/ 501015 h 501015"/>
              <a:gd name="connsiteX1" fmla="*/ 0 w 774065"/>
              <a:gd name="connsiteY1" fmla="*/ 0 h 501015"/>
              <a:gd name="connsiteX0" fmla="*/ 774065 w 774065"/>
              <a:gd name="connsiteY0" fmla="*/ 501015 h 501015"/>
              <a:gd name="connsiteX1" fmla="*/ 0 w 774065"/>
              <a:gd name="connsiteY1" fmla="*/ 0 h 501015"/>
              <a:gd name="connsiteX0" fmla="*/ 821690 w 821690"/>
              <a:gd name="connsiteY0" fmla="*/ 548640 h 548640"/>
              <a:gd name="connsiteX1" fmla="*/ 0 w 821690"/>
              <a:gd name="connsiteY1" fmla="*/ 0 h 548640"/>
              <a:gd name="connsiteX0" fmla="*/ 821690 w 821690"/>
              <a:gd name="connsiteY0" fmla="*/ 548640 h 548640"/>
              <a:gd name="connsiteX1" fmla="*/ 0 w 821690"/>
              <a:gd name="connsiteY1" fmla="*/ 0 h 548640"/>
              <a:gd name="connsiteX0" fmla="*/ 821690 w 821690"/>
              <a:gd name="connsiteY0" fmla="*/ 565022 h 565022"/>
              <a:gd name="connsiteX1" fmla="*/ 0 w 821690"/>
              <a:gd name="connsiteY1" fmla="*/ 16382 h 56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1690" h="565022">
                <a:moveTo>
                  <a:pt x="821690" y="565022"/>
                </a:moveTo>
                <a:cubicBezTo>
                  <a:pt x="788035" y="67817"/>
                  <a:pt x="360680" y="-48388"/>
                  <a:pt x="0" y="16382"/>
                </a:cubicBezTo>
              </a:path>
            </a:pathLst>
          </a:custGeom>
          <a:noFill/>
          <a:ln cap="rnd">
            <a:solidFill>
              <a:schemeClr val="bg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088B82DC-3446-F2D7-BD23-8F8A503D2286}"/>
              </a:ext>
            </a:extLst>
          </p:cNvPr>
          <p:cNvSpPr/>
          <p:nvPr/>
        </p:nvSpPr>
        <p:spPr>
          <a:xfrm rot="5955688">
            <a:off x="10846328" y="1155709"/>
            <a:ext cx="528803" cy="21335"/>
          </a:xfrm>
          <a:custGeom>
            <a:avLst/>
            <a:gdLst>
              <a:gd name="connsiteX0" fmla="*/ 0 w 640080"/>
              <a:gd name="connsiteY0" fmla="*/ 137163 h 137163"/>
              <a:gd name="connsiteX1" fmla="*/ 53340 w 640080"/>
              <a:gd name="connsiteY1" fmla="*/ 129543 h 137163"/>
              <a:gd name="connsiteX2" fmla="*/ 137160 w 640080"/>
              <a:gd name="connsiteY2" fmla="*/ 106683 h 137163"/>
              <a:gd name="connsiteX3" fmla="*/ 236220 w 640080"/>
              <a:gd name="connsiteY3" fmla="*/ 91443 h 137163"/>
              <a:gd name="connsiteX4" fmla="*/ 281940 w 640080"/>
              <a:gd name="connsiteY4" fmla="*/ 83823 h 137163"/>
              <a:gd name="connsiteX5" fmla="*/ 388620 w 640080"/>
              <a:gd name="connsiteY5" fmla="*/ 53343 h 137163"/>
              <a:gd name="connsiteX6" fmla="*/ 472440 w 640080"/>
              <a:gd name="connsiteY6" fmla="*/ 38103 h 137163"/>
              <a:gd name="connsiteX7" fmla="*/ 495300 w 640080"/>
              <a:gd name="connsiteY7" fmla="*/ 30483 h 137163"/>
              <a:gd name="connsiteX8" fmla="*/ 525780 w 640080"/>
              <a:gd name="connsiteY8" fmla="*/ 22863 h 137163"/>
              <a:gd name="connsiteX9" fmla="*/ 586740 w 640080"/>
              <a:gd name="connsiteY9" fmla="*/ 7623 h 137163"/>
              <a:gd name="connsiteX10" fmla="*/ 640080 w 640080"/>
              <a:gd name="connsiteY10" fmla="*/ 3 h 137163"/>
              <a:gd name="connsiteX0" fmla="*/ 0 w 640080"/>
              <a:gd name="connsiteY0" fmla="*/ 137163 h 137163"/>
              <a:gd name="connsiteX1" fmla="*/ 137160 w 640080"/>
              <a:gd name="connsiteY1" fmla="*/ 106683 h 137163"/>
              <a:gd name="connsiteX2" fmla="*/ 236220 w 640080"/>
              <a:gd name="connsiteY2" fmla="*/ 91443 h 137163"/>
              <a:gd name="connsiteX3" fmla="*/ 281940 w 640080"/>
              <a:gd name="connsiteY3" fmla="*/ 83823 h 137163"/>
              <a:gd name="connsiteX4" fmla="*/ 388620 w 640080"/>
              <a:gd name="connsiteY4" fmla="*/ 53343 h 137163"/>
              <a:gd name="connsiteX5" fmla="*/ 472440 w 640080"/>
              <a:gd name="connsiteY5" fmla="*/ 38103 h 137163"/>
              <a:gd name="connsiteX6" fmla="*/ 495300 w 640080"/>
              <a:gd name="connsiteY6" fmla="*/ 30483 h 137163"/>
              <a:gd name="connsiteX7" fmla="*/ 525780 w 640080"/>
              <a:gd name="connsiteY7" fmla="*/ 22863 h 137163"/>
              <a:gd name="connsiteX8" fmla="*/ 586740 w 640080"/>
              <a:gd name="connsiteY8" fmla="*/ 7623 h 137163"/>
              <a:gd name="connsiteX9" fmla="*/ 640080 w 640080"/>
              <a:gd name="connsiteY9" fmla="*/ 3 h 137163"/>
              <a:gd name="connsiteX0" fmla="*/ 0 w 640080"/>
              <a:gd name="connsiteY0" fmla="*/ 137163 h 137163"/>
              <a:gd name="connsiteX1" fmla="*/ 236220 w 640080"/>
              <a:gd name="connsiteY1" fmla="*/ 91443 h 137163"/>
              <a:gd name="connsiteX2" fmla="*/ 281940 w 640080"/>
              <a:gd name="connsiteY2" fmla="*/ 83823 h 137163"/>
              <a:gd name="connsiteX3" fmla="*/ 388620 w 640080"/>
              <a:gd name="connsiteY3" fmla="*/ 53343 h 137163"/>
              <a:gd name="connsiteX4" fmla="*/ 472440 w 640080"/>
              <a:gd name="connsiteY4" fmla="*/ 38103 h 137163"/>
              <a:gd name="connsiteX5" fmla="*/ 495300 w 640080"/>
              <a:gd name="connsiteY5" fmla="*/ 30483 h 137163"/>
              <a:gd name="connsiteX6" fmla="*/ 525780 w 640080"/>
              <a:gd name="connsiteY6" fmla="*/ 22863 h 137163"/>
              <a:gd name="connsiteX7" fmla="*/ 586740 w 640080"/>
              <a:gd name="connsiteY7" fmla="*/ 7623 h 137163"/>
              <a:gd name="connsiteX8" fmla="*/ 640080 w 640080"/>
              <a:gd name="connsiteY8" fmla="*/ 3 h 137163"/>
              <a:gd name="connsiteX0" fmla="*/ 0 w 640080"/>
              <a:gd name="connsiteY0" fmla="*/ 137163 h 137163"/>
              <a:gd name="connsiteX1" fmla="*/ 281940 w 640080"/>
              <a:gd name="connsiteY1" fmla="*/ 83823 h 137163"/>
              <a:gd name="connsiteX2" fmla="*/ 388620 w 640080"/>
              <a:gd name="connsiteY2" fmla="*/ 53343 h 137163"/>
              <a:gd name="connsiteX3" fmla="*/ 472440 w 640080"/>
              <a:gd name="connsiteY3" fmla="*/ 38103 h 137163"/>
              <a:gd name="connsiteX4" fmla="*/ 495300 w 640080"/>
              <a:gd name="connsiteY4" fmla="*/ 30483 h 137163"/>
              <a:gd name="connsiteX5" fmla="*/ 525780 w 640080"/>
              <a:gd name="connsiteY5" fmla="*/ 22863 h 137163"/>
              <a:gd name="connsiteX6" fmla="*/ 586740 w 640080"/>
              <a:gd name="connsiteY6" fmla="*/ 7623 h 137163"/>
              <a:gd name="connsiteX7" fmla="*/ 640080 w 640080"/>
              <a:gd name="connsiteY7" fmla="*/ 3 h 137163"/>
              <a:gd name="connsiteX0" fmla="*/ 0 w 640080"/>
              <a:gd name="connsiteY0" fmla="*/ 137163 h 137163"/>
              <a:gd name="connsiteX1" fmla="*/ 388620 w 640080"/>
              <a:gd name="connsiteY1" fmla="*/ 53343 h 137163"/>
              <a:gd name="connsiteX2" fmla="*/ 472440 w 640080"/>
              <a:gd name="connsiteY2" fmla="*/ 38103 h 137163"/>
              <a:gd name="connsiteX3" fmla="*/ 495300 w 640080"/>
              <a:gd name="connsiteY3" fmla="*/ 30483 h 137163"/>
              <a:gd name="connsiteX4" fmla="*/ 525780 w 640080"/>
              <a:gd name="connsiteY4" fmla="*/ 22863 h 137163"/>
              <a:gd name="connsiteX5" fmla="*/ 586740 w 640080"/>
              <a:gd name="connsiteY5" fmla="*/ 7623 h 137163"/>
              <a:gd name="connsiteX6" fmla="*/ 640080 w 640080"/>
              <a:gd name="connsiteY6" fmla="*/ 3 h 137163"/>
              <a:gd name="connsiteX0" fmla="*/ 0 w 640080"/>
              <a:gd name="connsiteY0" fmla="*/ 137163 h 137163"/>
              <a:gd name="connsiteX1" fmla="*/ 472440 w 640080"/>
              <a:gd name="connsiteY1" fmla="*/ 38103 h 137163"/>
              <a:gd name="connsiteX2" fmla="*/ 495300 w 640080"/>
              <a:gd name="connsiteY2" fmla="*/ 30483 h 137163"/>
              <a:gd name="connsiteX3" fmla="*/ 525780 w 640080"/>
              <a:gd name="connsiteY3" fmla="*/ 22863 h 137163"/>
              <a:gd name="connsiteX4" fmla="*/ 586740 w 640080"/>
              <a:gd name="connsiteY4" fmla="*/ 7623 h 137163"/>
              <a:gd name="connsiteX5" fmla="*/ 640080 w 640080"/>
              <a:gd name="connsiteY5" fmla="*/ 3 h 137163"/>
              <a:gd name="connsiteX0" fmla="*/ 0 w 640080"/>
              <a:gd name="connsiteY0" fmla="*/ 137163 h 137163"/>
              <a:gd name="connsiteX1" fmla="*/ 495300 w 640080"/>
              <a:gd name="connsiteY1" fmla="*/ 30483 h 137163"/>
              <a:gd name="connsiteX2" fmla="*/ 525780 w 640080"/>
              <a:gd name="connsiteY2" fmla="*/ 22863 h 137163"/>
              <a:gd name="connsiteX3" fmla="*/ 586740 w 640080"/>
              <a:gd name="connsiteY3" fmla="*/ 7623 h 137163"/>
              <a:gd name="connsiteX4" fmla="*/ 640080 w 640080"/>
              <a:gd name="connsiteY4" fmla="*/ 3 h 137163"/>
              <a:gd name="connsiteX0" fmla="*/ 0 w 640080"/>
              <a:gd name="connsiteY0" fmla="*/ 137163 h 137163"/>
              <a:gd name="connsiteX1" fmla="*/ 525780 w 640080"/>
              <a:gd name="connsiteY1" fmla="*/ 22863 h 137163"/>
              <a:gd name="connsiteX2" fmla="*/ 586740 w 640080"/>
              <a:gd name="connsiteY2" fmla="*/ 7623 h 137163"/>
              <a:gd name="connsiteX3" fmla="*/ 640080 w 640080"/>
              <a:gd name="connsiteY3" fmla="*/ 3 h 137163"/>
              <a:gd name="connsiteX0" fmla="*/ 0 w 640080"/>
              <a:gd name="connsiteY0" fmla="*/ 137163 h 137163"/>
              <a:gd name="connsiteX1" fmla="*/ 586740 w 640080"/>
              <a:gd name="connsiteY1" fmla="*/ 7623 h 137163"/>
              <a:gd name="connsiteX2" fmla="*/ 640080 w 640080"/>
              <a:gd name="connsiteY2" fmla="*/ 3 h 137163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528803"/>
              <a:gd name="connsiteY0" fmla="*/ 53765 h 53765"/>
              <a:gd name="connsiteX1" fmla="*/ 528803 w 528803"/>
              <a:gd name="connsiteY1" fmla="*/ 0 h 53765"/>
              <a:gd name="connsiteX0" fmla="*/ 0 w 528803"/>
              <a:gd name="connsiteY0" fmla="*/ 53765 h 55730"/>
              <a:gd name="connsiteX1" fmla="*/ 528803 w 528803"/>
              <a:gd name="connsiteY1" fmla="*/ 0 h 55730"/>
              <a:gd name="connsiteX0" fmla="*/ 0 w 528803"/>
              <a:gd name="connsiteY0" fmla="*/ 53765 h 88023"/>
              <a:gd name="connsiteX1" fmla="*/ 528803 w 528803"/>
              <a:gd name="connsiteY1" fmla="*/ 0 h 88023"/>
              <a:gd name="connsiteX0" fmla="*/ 0 w 528803"/>
              <a:gd name="connsiteY0" fmla="*/ 53765 h 79362"/>
              <a:gd name="connsiteX1" fmla="*/ 528803 w 528803"/>
              <a:gd name="connsiteY1" fmla="*/ 0 h 79362"/>
              <a:gd name="connsiteX0" fmla="*/ 0 w 528803"/>
              <a:gd name="connsiteY0" fmla="*/ 53765 h 57632"/>
              <a:gd name="connsiteX1" fmla="*/ 528803 w 528803"/>
              <a:gd name="connsiteY1" fmla="*/ 0 h 57632"/>
              <a:gd name="connsiteX0" fmla="*/ 0 w 528803"/>
              <a:gd name="connsiteY0" fmla="*/ 53765 h 64007"/>
              <a:gd name="connsiteX1" fmla="*/ 528803 w 528803"/>
              <a:gd name="connsiteY1" fmla="*/ 0 h 6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8803" h="64007">
                <a:moveTo>
                  <a:pt x="0" y="53765"/>
                </a:moveTo>
                <a:cubicBezTo>
                  <a:pt x="206115" y="76750"/>
                  <a:pt x="373715" y="61976"/>
                  <a:pt x="528803" y="0"/>
                </a:cubicBezTo>
              </a:path>
            </a:pathLst>
          </a:custGeom>
          <a:noFill/>
          <a:ln cap="rnd">
            <a:solidFill>
              <a:schemeClr val="bg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77D6930-E7D6-3137-AF2A-3137D41A8545}"/>
              </a:ext>
            </a:extLst>
          </p:cNvPr>
          <p:cNvSpPr txBox="1"/>
          <p:nvPr/>
        </p:nvSpPr>
        <p:spPr>
          <a:xfrm>
            <a:off x="886498" y="1366804"/>
            <a:ext cx="1745029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„Bradley Hand ITC, fett“</a:t>
            </a:r>
          </a:p>
        </p:txBody>
      </p:sp>
    </p:spTree>
    <p:extLst>
      <p:ext uri="{BB962C8B-B14F-4D97-AF65-F5344CB8AC3E}">
        <p14:creationId xmlns:p14="http://schemas.microsoft.com/office/powerpoint/2010/main" val="3566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B7E06-A2DF-C830-9E19-1A6E5E50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9E2CAB1-93A5-FBCE-87BB-057855658D4F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E43D1E2-19E3-9482-35B1-4DDFBDD5A6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5742F6-C913-D239-0EFE-C310AA8BA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C2F4AE-769E-48A4-F0C9-4CBF13F01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330AEC-0640-6E43-EB55-58638AAB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Handwriting/</a:t>
            </a:r>
            <a:r>
              <a:rPr lang="de-DE" dirty="0" err="1"/>
              <a:t>arrows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268C72A-66B7-24C1-DD9F-EFAF6DF99129}"/>
              </a:ext>
            </a:extLst>
          </p:cNvPr>
          <p:cNvSpPr txBox="1"/>
          <p:nvPr/>
        </p:nvSpPr>
        <p:spPr>
          <a:xfrm rot="21000000">
            <a:off x="1094905" y="2682858"/>
            <a:ext cx="1187826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500" b="1" dirty="0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Enter </a:t>
            </a:r>
            <a:r>
              <a:rPr lang="de-DE" sz="1500" b="1" dirty="0" err="1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text</a:t>
            </a:r>
            <a:r>
              <a:rPr lang="de-DE" sz="1500" b="1" dirty="0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 </a:t>
            </a:r>
            <a:r>
              <a:rPr lang="de-DE" sz="1500" b="1" dirty="0" err="1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here</a:t>
            </a:r>
            <a:endParaRPr lang="de-DE" sz="1500" b="1" dirty="0">
              <a:solidFill>
                <a:schemeClr val="accent3"/>
              </a:solidFill>
              <a:latin typeface="Bradley Hand ITC" panose="03070402050302030203" pitchFamily="66" charset="77"/>
              <a:ea typeface="Solitreo" pitchFamily="2" charset="-79"/>
              <a:cs typeface="Solitreo" pitchFamily="2" charset="-79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B37CBFD-004C-87F1-DF23-BCEB6F978669}"/>
              </a:ext>
            </a:extLst>
          </p:cNvPr>
          <p:cNvSpPr txBox="1"/>
          <p:nvPr/>
        </p:nvSpPr>
        <p:spPr>
          <a:xfrm>
            <a:off x="1094906" y="3551357"/>
            <a:ext cx="1187826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500" b="1" dirty="0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Enter </a:t>
            </a:r>
            <a:r>
              <a:rPr lang="de-DE" sz="1500" b="1" dirty="0" err="1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text</a:t>
            </a:r>
            <a:r>
              <a:rPr lang="de-DE" sz="1500" b="1" dirty="0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 </a:t>
            </a:r>
            <a:r>
              <a:rPr lang="de-DE" sz="1500" b="1" dirty="0" err="1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here</a:t>
            </a:r>
            <a:endParaRPr lang="de-DE" sz="1500" b="1" dirty="0">
              <a:solidFill>
                <a:schemeClr val="accent3"/>
              </a:solidFill>
              <a:latin typeface="Bradley Hand ITC" panose="03070402050302030203" pitchFamily="66" charset="77"/>
              <a:ea typeface="Solitreo" pitchFamily="2" charset="-79"/>
              <a:cs typeface="Solitreo" pitchFamily="2" charset="-79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C122B20-DB38-8E1E-0C00-81AD0A4814C4}"/>
              </a:ext>
            </a:extLst>
          </p:cNvPr>
          <p:cNvSpPr txBox="1"/>
          <p:nvPr/>
        </p:nvSpPr>
        <p:spPr>
          <a:xfrm rot="600000">
            <a:off x="1094906" y="4650688"/>
            <a:ext cx="1187826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de-DE" sz="1500" b="1" dirty="0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Enter </a:t>
            </a:r>
            <a:r>
              <a:rPr lang="de-DE" sz="1500" b="1" dirty="0" err="1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text</a:t>
            </a:r>
            <a:r>
              <a:rPr lang="de-DE" sz="1500" b="1" dirty="0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 </a:t>
            </a:r>
            <a:r>
              <a:rPr lang="de-DE" sz="1500" b="1" dirty="0" err="1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here</a:t>
            </a:r>
            <a:endParaRPr lang="de-DE" sz="1500" b="1" dirty="0">
              <a:solidFill>
                <a:schemeClr val="accent3"/>
              </a:solidFill>
              <a:latin typeface="Bradley Hand ITC" panose="03070402050302030203" pitchFamily="66" charset="77"/>
              <a:ea typeface="Solitreo" pitchFamily="2" charset="-79"/>
              <a:cs typeface="Solitreo" pitchFamily="2" charset="-79"/>
            </a:endParaRPr>
          </a:p>
        </p:txBody>
      </p:sp>
      <p:sp>
        <p:nvSpPr>
          <p:cNvPr id="43" name="Freihandform 42">
            <a:extLst>
              <a:ext uri="{FF2B5EF4-FFF2-40B4-BE49-F238E27FC236}">
                <a16:creationId xmlns:a16="http://schemas.microsoft.com/office/drawing/2014/main" id="{7F0AB86B-5C84-BC94-10C5-4C33B38314F5}"/>
              </a:ext>
            </a:extLst>
          </p:cNvPr>
          <p:cNvSpPr/>
          <p:nvPr/>
        </p:nvSpPr>
        <p:spPr>
          <a:xfrm>
            <a:off x="10507697" y="4767624"/>
            <a:ext cx="1109127" cy="45579"/>
          </a:xfrm>
          <a:custGeom>
            <a:avLst/>
            <a:gdLst>
              <a:gd name="connsiteX0" fmla="*/ 1089660 w 1089660"/>
              <a:gd name="connsiteY0" fmla="*/ 0 h 91720"/>
              <a:gd name="connsiteX1" fmla="*/ 449580 w 1089660"/>
              <a:gd name="connsiteY1" fmla="*/ 53340 h 91720"/>
              <a:gd name="connsiteX2" fmla="*/ 342900 w 1089660"/>
              <a:gd name="connsiteY2" fmla="*/ 60960 h 91720"/>
              <a:gd name="connsiteX3" fmla="*/ 266700 w 1089660"/>
              <a:gd name="connsiteY3" fmla="*/ 76200 h 91720"/>
              <a:gd name="connsiteX4" fmla="*/ 167640 w 1089660"/>
              <a:gd name="connsiteY4" fmla="*/ 83820 h 91720"/>
              <a:gd name="connsiteX5" fmla="*/ 0 w 1089660"/>
              <a:gd name="connsiteY5" fmla="*/ 91440 h 91720"/>
              <a:gd name="connsiteX0" fmla="*/ 1089660 w 1089660"/>
              <a:gd name="connsiteY0" fmla="*/ 0 h 91439"/>
              <a:gd name="connsiteX1" fmla="*/ 449580 w 1089660"/>
              <a:gd name="connsiteY1" fmla="*/ 53340 h 91439"/>
              <a:gd name="connsiteX2" fmla="*/ 342900 w 1089660"/>
              <a:gd name="connsiteY2" fmla="*/ 60960 h 91439"/>
              <a:gd name="connsiteX3" fmla="*/ 266700 w 1089660"/>
              <a:gd name="connsiteY3" fmla="*/ 76200 h 91439"/>
              <a:gd name="connsiteX4" fmla="*/ 0 w 1089660"/>
              <a:gd name="connsiteY4" fmla="*/ 91440 h 91439"/>
              <a:gd name="connsiteX0" fmla="*/ 1089660 w 1089660"/>
              <a:gd name="connsiteY0" fmla="*/ 0 h 91439"/>
              <a:gd name="connsiteX1" fmla="*/ 449580 w 1089660"/>
              <a:gd name="connsiteY1" fmla="*/ 53340 h 91439"/>
              <a:gd name="connsiteX2" fmla="*/ 342900 w 1089660"/>
              <a:gd name="connsiteY2" fmla="*/ 60960 h 91439"/>
              <a:gd name="connsiteX3" fmla="*/ 0 w 1089660"/>
              <a:gd name="connsiteY3" fmla="*/ 91440 h 91439"/>
              <a:gd name="connsiteX0" fmla="*/ 1089660 w 1089660"/>
              <a:gd name="connsiteY0" fmla="*/ 0 h 91439"/>
              <a:gd name="connsiteX1" fmla="*/ 449580 w 1089660"/>
              <a:gd name="connsiteY1" fmla="*/ 53340 h 91439"/>
              <a:gd name="connsiteX2" fmla="*/ 0 w 1089660"/>
              <a:gd name="connsiteY2" fmla="*/ 91440 h 91439"/>
              <a:gd name="connsiteX0" fmla="*/ 1089660 w 1089660"/>
              <a:gd name="connsiteY0" fmla="*/ 0 h 91439"/>
              <a:gd name="connsiteX1" fmla="*/ 0 w 1089660"/>
              <a:gd name="connsiteY1" fmla="*/ 91440 h 9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9660" h="91439">
                <a:moveTo>
                  <a:pt x="1089660" y="0"/>
                </a:moveTo>
                <a:lnTo>
                  <a:pt x="0" y="91440"/>
                </a:lnTo>
              </a:path>
            </a:pathLst>
          </a:custGeom>
          <a:noFill/>
          <a:ln cap="rnd">
            <a:solidFill>
              <a:schemeClr val="accent4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48" name="Freihandform 47">
            <a:extLst>
              <a:ext uri="{FF2B5EF4-FFF2-40B4-BE49-F238E27FC236}">
                <a16:creationId xmlns:a16="http://schemas.microsoft.com/office/drawing/2014/main" id="{9414E4AF-726C-E5F2-621C-8621A2F39DE4}"/>
              </a:ext>
            </a:extLst>
          </p:cNvPr>
          <p:cNvSpPr/>
          <p:nvPr/>
        </p:nvSpPr>
        <p:spPr>
          <a:xfrm>
            <a:off x="10742220" y="2669778"/>
            <a:ext cx="640080" cy="45718"/>
          </a:xfrm>
          <a:custGeom>
            <a:avLst/>
            <a:gdLst>
              <a:gd name="connsiteX0" fmla="*/ 0 w 640080"/>
              <a:gd name="connsiteY0" fmla="*/ 137163 h 137163"/>
              <a:gd name="connsiteX1" fmla="*/ 53340 w 640080"/>
              <a:gd name="connsiteY1" fmla="*/ 129543 h 137163"/>
              <a:gd name="connsiteX2" fmla="*/ 137160 w 640080"/>
              <a:gd name="connsiteY2" fmla="*/ 106683 h 137163"/>
              <a:gd name="connsiteX3" fmla="*/ 236220 w 640080"/>
              <a:gd name="connsiteY3" fmla="*/ 91443 h 137163"/>
              <a:gd name="connsiteX4" fmla="*/ 281940 w 640080"/>
              <a:gd name="connsiteY4" fmla="*/ 83823 h 137163"/>
              <a:gd name="connsiteX5" fmla="*/ 388620 w 640080"/>
              <a:gd name="connsiteY5" fmla="*/ 53343 h 137163"/>
              <a:gd name="connsiteX6" fmla="*/ 472440 w 640080"/>
              <a:gd name="connsiteY6" fmla="*/ 38103 h 137163"/>
              <a:gd name="connsiteX7" fmla="*/ 495300 w 640080"/>
              <a:gd name="connsiteY7" fmla="*/ 30483 h 137163"/>
              <a:gd name="connsiteX8" fmla="*/ 525780 w 640080"/>
              <a:gd name="connsiteY8" fmla="*/ 22863 h 137163"/>
              <a:gd name="connsiteX9" fmla="*/ 586740 w 640080"/>
              <a:gd name="connsiteY9" fmla="*/ 7623 h 137163"/>
              <a:gd name="connsiteX10" fmla="*/ 640080 w 640080"/>
              <a:gd name="connsiteY10" fmla="*/ 3 h 137163"/>
              <a:gd name="connsiteX0" fmla="*/ 0 w 640080"/>
              <a:gd name="connsiteY0" fmla="*/ 137163 h 137163"/>
              <a:gd name="connsiteX1" fmla="*/ 137160 w 640080"/>
              <a:gd name="connsiteY1" fmla="*/ 106683 h 137163"/>
              <a:gd name="connsiteX2" fmla="*/ 236220 w 640080"/>
              <a:gd name="connsiteY2" fmla="*/ 91443 h 137163"/>
              <a:gd name="connsiteX3" fmla="*/ 281940 w 640080"/>
              <a:gd name="connsiteY3" fmla="*/ 83823 h 137163"/>
              <a:gd name="connsiteX4" fmla="*/ 388620 w 640080"/>
              <a:gd name="connsiteY4" fmla="*/ 53343 h 137163"/>
              <a:gd name="connsiteX5" fmla="*/ 472440 w 640080"/>
              <a:gd name="connsiteY5" fmla="*/ 38103 h 137163"/>
              <a:gd name="connsiteX6" fmla="*/ 495300 w 640080"/>
              <a:gd name="connsiteY6" fmla="*/ 30483 h 137163"/>
              <a:gd name="connsiteX7" fmla="*/ 525780 w 640080"/>
              <a:gd name="connsiteY7" fmla="*/ 22863 h 137163"/>
              <a:gd name="connsiteX8" fmla="*/ 586740 w 640080"/>
              <a:gd name="connsiteY8" fmla="*/ 7623 h 137163"/>
              <a:gd name="connsiteX9" fmla="*/ 640080 w 640080"/>
              <a:gd name="connsiteY9" fmla="*/ 3 h 137163"/>
              <a:gd name="connsiteX0" fmla="*/ 0 w 640080"/>
              <a:gd name="connsiteY0" fmla="*/ 137163 h 137163"/>
              <a:gd name="connsiteX1" fmla="*/ 236220 w 640080"/>
              <a:gd name="connsiteY1" fmla="*/ 91443 h 137163"/>
              <a:gd name="connsiteX2" fmla="*/ 281940 w 640080"/>
              <a:gd name="connsiteY2" fmla="*/ 83823 h 137163"/>
              <a:gd name="connsiteX3" fmla="*/ 388620 w 640080"/>
              <a:gd name="connsiteY3" fmla="*/ 53343 h 137163"/>
              <a:gd name="connsiteX4" fmla="*/ 472440 w 640080"/>
              <a:gd name="connsiteY4" fmla="*/ 38103 h 137163"/>
              <a:gd name="connsiteX5" fmla="*/ 495300 w 640080"/>
              <a:gd name="connsiteY5" fmla="*/ 30483 h 137163"/>
              <a:gd name="connsiteX6" fmla="*/ 525780 w 640080"/>
              <a:gd name="connsiteY6" fmla="*/ 22863 h 137163"/>
              <a:gd name="connsiteX7" fmla="*/ 586740 w 640080"/>
              <a:gd name="connsiteY7" fmla="*/ 7623 h 137163"/>
              <a:gd name="connsiteX8" fmla="*/ 640080 w 640080"/>
              <a:gd name="connsiteY8" fmla="*/ 3 h 137163"/>
              <a:gd name="connsiteX0" fmla="*/ 0 w 640080"/>
              <a:gd name="connsiteY0" fmla="*/ 137163 h 137163"/>
              <a:gd name="connsiteX1" fmla="*/ 281940 w 640080"/>
              <a:gd name="connsiteY1" fmla="*/ 83823 h 137163"/>
              <a:gd name="connsiteX2" fmla="*/ 388620 w 640080"/>
              <a:gd name="connsiteY2" fmla="*/ 53343 h 137163"/>
              <a:gd name="connsiteX3" fmla="*/ 472440 w 640080"/>
              <a:gd name="connsiteY3" fmla="*/ 38103 h 137163"/>
              <a:gd name="connsiteX4" fmla="*/ 495300 w 640080"/>
              <a:gd name="connsiteY4" fmla="*/ 30483 h 137163"/>
              <a:gd name="connsiteX5" fmla="*/ 525780 w 640080"/>
              <a:gd name="connsiteY5" fmla="*/ 22863 h 137163"/>
              <a:gd name="connsiteX6" fmla="*/ 586740 w 640080"/>
              <a:gd name="connsiteY6" fmla="*/ 7623 h 137163"/>
              <a:gd name="connsiteX7" fmla="*/ 640080 w 640080"/>
              <a:gd name="connsiteY7" fmla="*/ 3 h 137163"/>
              <a:gd name="connsiteX0" fmla="*/ 0 w 640080"/>
              <a:gd name="connsiteY0" fmla="*/ 137163 h 137163"/>
              <a:gd name="connsiteX1" fmla="*/ 388620 w 640080"/>
              <a:gd name="connsiteY1" fmla="*/ 53343 h 137163"/>
              <a:gd name="connsiteX2" fmla="*/ 472440 w 640080"/>
              <a:gd name="connsiteY2" fmla="*/ 38103 h 137163"/>
              <a:gd name="connsiteX3" fmla="*/ 495300 w 640080"/>
              <a:gd name="connsiteY3" fmla="*/ 30483 h 137163"/>
              <a:gd name="connsiteX4" fmla="*/ 525780 w 640080"/>
              <a:gd name="connsiteY4" fmla="*/ 22863 h 137163"/>
              <a:gd name="connsiteX5" fmla="*/ 586740 w 640080"/>
              <a:gd name="connsiteY5" fmla="*/ 7623 h 137163"/>
              <a:gd name="connsiteX6" fmla="*/ 640080 w 640080"/>
              <a:gd name="connsiteY6" fmla="*/ 3 h 137163"/>
              <a:gd name="connsiteX0" fmla="*/ 0 w 640080"/>
              <a:gd name="connsiteY0" fmla="*/ 137163 h 137163"/>
              <a:gd name="connsiteX1" fmla="*/ 472440 w 640080"/>
              <a:gd name="connsiteY1" fmla="*/ 38103 h 137163"/>
              <a:gd name="connsiteX2" fmla="*/ 495300 w 640080"/>
              <a:gd name="connsiteY2" fmla="*/ 30483 h 137163"/>
              <a:gd name="connsiteX3" fmla="*/ 525780 w 640080"/>
              <a:gd name="connsiteY3" fmla="*/ 22863 h 137163"/>
              <a:gd name="connsiteX4" fmla="*/ 586740 w 640080"/>
              <a:gd name="connsiteY4" fmla="*/ 7623 h 137163"/>
              <a:gd name="connsiteX5" fmla="*/ 640080 w 640080"/>
              <a:gd name="connsiteY5" fmla="*/ 3 h 137163"/>
              <a:gd name="connsiteX0" fmla="*/ 0 w 640080"/>
              <a:gd name="connsiteY0" fmla="*/ 137163 h 137163"/>
              <a:gd name="connsiteX1" fmla="*/ 495300 w 640080"/>
              <a:gd name="connsiteY1" fmla="*/ 30483 h 137163"/>
              <a:gd name="connsiteX2" fmla="*/ 525780 w 640080"/>
              <a:gd name="connsiteY2" fmla="*/ 22863 h 137163"/>
              <a:gd name="connsiteX3" fmla="*/ 586740 w 640080"/>
              <a:gd name="connsiteY3" fmla="*/ 7623 h 137163"/>
              <a:gd name="connsiteX4" fmla="*/ 640080 w 640080"/>
              <a:gd name="connsiteY4" fmla="*/ 3 h 137163"/>
              <a:gd name="connsiteX0" fmla="*/ 0 w 640080"/>
              <a:gd name="connsiteY0" fmla="*/ 137163 h 137163"/>
              <a:gd name="connsiteX1" fmla="*/ 525780 w 640080"/>
              <a:gd name="connsiteY1" fmla="*/ 22863 h 137163"/>
              <a:gd name="connsiteX2" fmla="*/ 586740 w 640080"/>
              <a:gd name="connsiteY2" fmla="*/ 7623 h 137163"/>
              <a:gd name="connsiteX3" fmla="*/ 640080 w 640080"/>
              <a:gd name="connsiteY3" fmla="*/ 3 h 137163"/>
              <a:gd name="connsiteX0" fmla="*/ 0 w 640080"/>
              <a:gd name="connsiteY0" fmla="*/ 137163 h 137163"/>
              <a:gd name="connsiteX1" fmla="*/ 586740 w 640080"/>
              <a:gd name="connsiteY1" fmla="*/ 7623 h 137163"/>
              <a:gd name="connsiteX2" fmla="*/ 640080 w 640080"/>
              <a:gd name="connsiteY2" fmla="*/ 3 h 137163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080" h="137160">
                <a:moveTo>
                  <a:pt x="0" y="137160"/>
                </a:moveTo>
                <a:cubicBezTo>
                  <a:pt x="187960" y="62865"/>
                  <a:pt x="379095" y="7617"/>
                  <a:pt x="640080" y="0"/>
                </a:cubicBezTo>
              </a:path>
            </a:pathLst>
          </a:custGeom>
          <a:noFill/>
          <a:ln cap="rnd">
            <a:solidFill>
              <a:schemeClr val="accent4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49" name="Freihandform 48">
            <a:extLst>
              <a:ext uri="{FF2B5EF4-FFF2-40B4-BE49-F238E27FC236}">
                <a16:creationId xmlns:a16="http://schemas.microsoft.com/office/drawing/2014/main" id="{2B9EE18F-D429-AA0C-0A41-FFC0F65AA8E0}"/>
              </a:ext>
            </a:extLst>
          </p:cNvPr>
          <p:cNvSpPr/>
          <p:nvPr/>
        </p:nvSpPr>
        <p:spPr>
          <a:xfrm>
            <a:off x="10406940" y="3210482"/>
            <a:ext cx="1310640" cy="220720"/>
          </a:xfrm>
          <a:custGeom>
            <a:avLst/>
            <a:gdLst>
              <a:gd name="connsiteX0" fmla="*/ 0 w 1059180"/>
              <a:gd name="connsiteY0" fmla="*/ 595060 h 595060"/>
              <a:gd name="connsiteX1" fmla="*/ 205740 w 1059180"/>
              <a:gd name="connsiteY1" fmla="*/ 412180 h 595060"/>
              <a:gd name="connsiteX2" fmla="*/ 480060 w 1059180"/>
              <a:gd name="connsiteY2" fmla="*/ 229300 h 595060"/>
              <a:gd name="connsiteX3" fmla="*/ 708660 w 1059180"/>
              <a:gd name="connsiteY3" fmla="*/ 122620 h 595060"/>
              <a:gd name="connsiteX4" fmla="*/ 899160 w 1059180"/>
              <a:gd name="connsiteY4" fmla="*/ 46420 h 595060"/>
              <a:gd name="connsiteX5" fmla="*/ 998220 w 1059180"/>
              <a:gd name="connsiteY5" fmla="*/ 8320 h 595060"/>
              <a:gd name="connsiteX6" fmla="*/ 1021080 w 1059180"/>
              <a:gd name="connsiteY6" fmla="*/ 700 h 595060"/>
              <a:gd name="connsiteX7" fmla="*/ 1059180 w 1059180"/>
              <a:gd name="connsiteY7" fmla="*/ 700 h 595060"/>
              <a:gd name="connsiteX0" fmla="*/ 0 w 1059180"/>
              <a:gd name="connsiteY0" fmla="*/ 595060 h 595060"/>
              <a:gd name="connsiteX1" fmla="*/ 480060 w 1059180"/>
              <a:gd name="connsiteY1" fmla="*/ 229300 h 595060"/>
              <a:gd name="connsiteX2" fmla="*/ 708660 w 1059180"/>
              <a:gd name="connsiteY2" fmla="*/ 122620 h 595060"/>
              <a:gd name="connsiteX3" fmla="*/ 899160 w 1059180"/>
              <a:gd name="connsiteY3" fmla="*/ 46420 h 595060"/>
              <a:gd name="connsiteX4" fmla="*/ 998220 w 1059180"/>
              <a:gd name="connsiteY4" fmla="*/ 8320 h 595060"/>
              <a:gd name="connsiteX5" fmla="*/ 1021080 w 1059180"/>
              <a:gd name="connsiteY5" fmla="*/ 700 h 595060"/>
              <a:gd name="connsiteX6" fmla="*/ 1059180 w 1059180"/>
              <a:gd name="connsiteY6" fmla="*/ 700 h 595060"/>
              <a:gd name="connsiteX0" fmla="*/ 0 w 1059180"/>
              <a:gd name="connsiteY0" fmla="*/ 595060 h 595060"/>
              <a:gd name="connsiteX1" fmla="*/ 480060 w 1059180"/>
              <a:gd name="connsiteY1" fmla="*/ 229300 h 595060"/>
              <a:gd name="connsiteX2" fmla="*/ 899160 w 1059180"/>
              <a:gd name="connsiteY2" fmla="*/ 46420 h 595060"/>
              <a:gd name="connsiteX3" fmla="*/ 998220 w 1059180"/>
              <a:gd name="connsiteY3" fmla="*/ 8320 h 595060"/>
              <a:gd name="connsiteX4" fmla="*/ 1021080 w 1059180"/>
              <a:gd name="connsiteY4" fmla="*/ 700 h 595060"/>
              <a:gd name="connsiteX5" fmla="*/ 1059180 w 1059180"/>
              <a:gd name="connsiteY5" fmla="*/ 700 h 595060"/>
              <a:gd name="connsiteX0" fmla="*/ 0 w 1059180"/>
              <a:gd name="connsiteY0" fmla="*/ 595060 h 595060"/>
              <a:gd name="connsiteX1" fmla="*/ 480060 w 1059180"/>
              <a:gd name="connsiteY1" fmla="*/ 229300 h 595060"/>
              <a:gd name="connsiteX2" fmla="*/ 899160 w 1059180"/>
              <a:gd name="connsiteY2" fmla="*/ 46420 h 595060"/>
              <a:gd name="connsiteX3" fmla="*/ 1021080 w 1059180"/>
              <a:gd name="connsiteY3" fmla="*/ 700 h 595060"/>
              <a:gd name="connsiteX4" fmla="*/ 1059180 w 1059180"/>
              <a:gd name="connsiteY4" fmla="*/ 700 h 595060"/>
              <a:gd name="connsiteX0" fmla="*/ 0 w 1059180"/>
              <a:gd name="connsiteY0" fmla="*/ 594360 h 594360"/>
              <a:gd name="connsiteX1" fmla="*/ 480060 w 1059180"/>
              <a:gd name="connsiteY1" fmla="*/ 228600 h 594360"/>
              <a:gd name="connsiteX2" fmla="*/ 899160 w 1059180"/>
              <a:gd name="connsiteY2" fmla="*/ 45720 h 594360"/>
              <a:gd name="connsiteX3" fmla="*/ 1059180 w 1059180"/>
              <a:gd name="connsiteY3" fmla="*/ 0 h 594360"/>
              <a:gd name="connsiteX0" fmla="*/ 0 w 1059180"/>
              <a:gd name="connsiteY0" fmla="*/ 594360 h 594360"/>
              <a:gd name="connsiteX1" fmla="*/ 480060 w 1059180"/>
              <a:gd name="connsiteY1" fmla="*/ 228600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480060 w 1059180"/>
              <a:gd name="connsiteY1" fmla="*/ 228600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480060 w 1059180"/>
              <a:gd name="connsiteY1" fmla="*/ 228600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508284 w 1059180"/>
              <a:gd name="connsiteY1" fmla="*/ 220049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508284 w 1059180"/>
              <a:gd name="connsiteY1" fmla="*/ 220049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508284 w 1059180"/>
              <a:gd name="connsiteY1" fmla="*/ 220049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508284 w 1059180"/>
              <a:gd name="connsiteY1" fmla="*/ 220049 h 594360"/>
              <a:gd name="connsiteX2" fmla="*/ 1059180 w 1059180"/>
              <a:gd name="connsiteY2" fmla="*/ 0 h 594360"/>
              <a:gd name="connsiteX0" fmla="*/ 0 w 1059180"/>
              <a:gd name="connsiteY0" fmla="*/ 594360 h 594360"/>
              <a:gd name="connsiteX1" fmla="*/ 1059180 w 1059180"/>
              <a:gd name="connsiteY1" fmla="*/ 0 h 594360"/>
              <a:gd name="connsiteX0" fmla="*/ 0 w 1059180"/>
              <a:gd name="connsiteY0" fmla="*/ 594360 h 594360"/>
              <a:gd name="connsiteX1" fmla="*/ 1059180 w 1059180"/>
              <a:gd name="connsiteY1" fmla="*/ 0 h 594360"/>
              <a:gd name="connsiteX0" fmla="*/ 0 w 1059180"/>
              <a:gd name="connsiteY0" fmla="*/ 594360 h 594360"/>
              <a:gd name="connsiteX1" fmla="*/ 1059180 w 1059180"/>
              <a:gd name="connsiteY1" fmla="*/ 0 h 594360"/>
              <a:gd name="connsiteX0" fmla="*/ 0 w 1059180"/>
              <a:gd name="connsiteY0" fmla="*/ 594360 h 594360"/>
              <a:gd name="connsiteX1" fmla="*/ 1059180 w 1059180"/>
              <a:gd name="connsiteY1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9180" h="594360">
                <a:moveTo>
                  <a:pt x="0" y="594360"/>
                </a:moveTo>
                <a:cubicBezTo>
                  <a:pt x="442865" y="208147"/>
                  <a:pt x="608618" y="138271"/>
                  <a:pt x="1059180" y="0"/>
                </a:cubicBezTo>
              </a:path>
            </a:pathLst>
          </a:custGeom>
          <a:noFill/>
          <a:ln cap="rnd">
            <a:solidFill>
              <a:schemeClr val="accent4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51" name="Freihandform 50">
            <a:extLst>
              <a:ext uri="{FF2B5EF4-FFF2-40B4-BE49-F238E27FC236}">
                <a16:creationId xmlns:a16="http://schemas.microsoft.com/office/drawing/2014/main" id="{C9174B54-088F-C6FB-2238-FE59DC739936}"/>
              </a:ext>
            </a:extLst>
          </p:cNvPr>
          <p:cNvSpPr/>
          <p:nvPr/>
        </p:nvSpPr>
        <p:spPr>
          <a:xfrm>
            <a:off x="10768891" y="3785871"/>
            <a:ext cx="586740" cy="556260"/>
          </a:xfrm>
          <a:custGeom>
            <a:avLst/>
            <a:gdLst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05740 w 586740"/>
              <a:gd name="connsiteY13" fmla="*/ 502920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605574"/>
              <a:gd name="connsiteY0" fmla="*/ 0 h 557347"/>
              <a:gd name="connsiteX1" fmla="*/ 579120 w 605574"/>
              <a:gd name="connsiteY1" fmla="*/ 91440 h 557347"/>
              <a:gd name="connsiteX2" fmla="*/ 571500 w 605574"/>
              <a:gd name="connsiteY2" fmla="*/ 114300 h 557347"/>
              <a:gd name="connsiteX3" fmla="*/ 563880 w 605574"/>
              <a:gd name="connsiteY3" fmla="*/ 144780 h 557347"/>
              <a:gd name="connsiteX4" fmla="*/ 548640 w 605574"/>
              <a:gd name="connsiteY4" fmla="*/ 175260 h 557347"/>
              <a:gd name="connsiteX5" fmla="*/ 541020 w 605574"/>
              <a:gd name="connsiteY5" fmla="*/ 198120 h 557347"/>
              <a:gd name="connsiteX6" fmla="*/ 525780 w 605574"/>
              <a:gd name="connsiteY6" fmla="*/ 228600 h 557347"/>
              <a:gd name="connsiteX7" fmla="*/ 518160 w 605574"/>
              <a:gd name="connsiteY7" fmla="*/ 251460 h 557347"/>
              <a:gd name="connsiteX8" fmla="*/ 480060 w 605574"/>
              <a:gd name="connsiteY8" fmla="*/ 312420 h 557347"/>
              <a:gd name="connsiteX9" fmla="*/ 411480 w 605574"/>
              <a:gd name="connsiteY9" fmla="*/ 373380 h 557347"/>
              <a:gd name="connsiteX10" fmla="*/ 396240 w 605574"/>
              <a:gd name="connsiteY10" fmla="*/ 396240 h 557347"/>
              <a:gd name="connsiteX11" fmla="*/ 350520 w 605574"/>
              <a:gd name="connsiteY11" fmla="*/ 419100 h 557347"/>
              <a:gd name="connsiteX12" fmla="*/ 289560 w 605574"/>
              <a:gd name="connsiteY12" fmla="*/ 464820 h 557347"/>
              <a:gd name="connsiteX13" fmla="*/ 586740 w 605574"/>
              <a:gd name="connsiteY13" fmla="*/ 557064 h 557347"/>
              <a:gd name="connsiteX14" fmla="*/ 182880 w 605574"/>
              <a:gd name="connsiteY14" fmla="*/ 518160 h 557347"/>
              <a:gd name="connsiteX15" fmla="*/ 106680 w 605574"/>
              <a:gd name="connsiteY15" fmla="*/ 548640 h 557347"/>
              <a:gd name="connsiteX16" fmla="*/ 76200 w 605574"/>
              <a:gd name="connsiteY16" fmla="*/ 556260 h 557347"/>
              <a:gd name="connsiteX17" fmla="*/ 0 w 605574"/>
              <a:gd name="connsiteY17" fmla="*/ 556260 h 557347"/>
              <a:gd name="connsiteX0" fmla="*/ 586740 w 623750"/>
              <a:gd name="connsiteY0" fmla="*/ 0 h 557629"/>
              <a:gd name="connsiteX1" fmla="*/ 579120 w 623750"/>
              <a:gd name="connsiteY1" fmla="*/ 91440 h 557629"/>
              <a:gd name="connsiteX2" fmla="*/ 571500 w 623750"/>
              <a:gd name="connsiteY2" fmla="*/ 114300 h 557629"/>
              <a:gd name="connsiteX3" fmla="*/ 563880 w 623750"/>
              <a:gd name="connsiteY3" fmla="*/ 144780 h 557629"/>
              <a:gd name="connsiteX4" fmla="*/ 548640 w 623750"/>
              <a:gd name="connsiteY4" fmla="*/ 175260 h 557629"/>
              <a:gd name="connsiteX5" fmla="*/ 541020 w 623750"/>
              <a:gd name="connsiteY5" fmla="*/ 198120 h 557629"/>
              <a:gd name="connsiteX6" fmla="*/ 525780 w 623750"/>
              <a:gd name="connsiteY6" fmla="*/ 228600 h 557629"/>
              <a:gd name="connsiteX7" fmla="*/ 518160 w 623750"/>
              <a:gd name="connsiteY7" fmla="*/ 251460 h 557629"/>
              <a:gd name="connsiteX8" fmla="*/ 480060 w 623750"/>
              <a:gd name="connsiteY8" fmla="*/ 312420 h 557629"/>
              <a:gd name="connsiteX9" fmla="*/ 411480 w 623750"/>
              <a:gd name="connsiteY9" fmla="*/ 373380 h 557629"/>
              <a:gd name="connsiteX10" fmla="*/ 396240 w 623750"/>
              <a:gd name="connsiteY10" fmla="*/ 396240 h 557629"/>
              <a:gd name="connsiteX11" fmla="*/ 350520 w 623750"/>
              <a:gd name="connsiteY11" fmla="*/ 419100 h 557629"/>
              <a:gd name="connsiteX12" fmla="*/ 289560 w 623750"/>
              <a:gd name="connsiteY12" fmla="*/ 464820 h 557629"/>
              <a:gd name="connsiteX13" fmla="*/ 605574 w 623750"/>
              <a:gd name="connsiteY13" fmla="*/ 557347 h 557629"/>
              <a:gd name="connsiteX14" fmla="*/ 182880 w 623750"/>
              <a:gd name="connsiteY14" fmla="*/ 518160 h 557629"/>
              <a:gd name="connsiteX15" fmla="*/ 106680 w 623750"/>
              <a:gd name="connsiteY15" fmla="*/ 548640 h 557629"/>
              <a:gd name="connsiteX16" fmla="*/ 76200 w 623750"/>
              <a:gd name="connsiteY16" fmla="*/ 556260 h 557629"/>
              <a:gd name="connsiteX17" fmla="*/ 0 w 623750"/>
              <a:gd name="connsiteY17" fmla="*/ 556260 h 557629"/>
              <a:gd name="connsiteX0" fmla="*/ 586740 w 609551"/>
              <a:gd name="connsiteY0" fmla="*/ 0 h 558150"/>
              <a:gd name="connsiteX1" fmla="*/ 579120 w 609551"/>
              <a:gd name="connsiteY1" fmla="*/ 91440 h 558150"/>
              <a:gd name="connsiteX2" fmla="*/ 571500 w 609551"/>
              <a:gd name="connsiteY2" fmla="*/ 114300 h 558150"/>
              <a:gd name="connsiteX3" fmla="*/ 563880 w 609551"/>
              <a:gd name="connsiteY3" fmla="*/ 144780 h 558150"/>
              <a:gd name="connsiteX4" fmla="*/ 548640 w 609551"/>
              <a:gd name="connsiteY4" fmla="*/ 175260 h 558150"/>
              <a:gd name="connsiteX5" fmla="*/ 541020 w 609551"/>
              <a:gd name="connsiteY5" fmla="*/ 198120 h 558150"/>
              <a:gd name="connsiteX6" fmla="*/ 525780 w 609551"/>
              <a:gd name="connsiteY6" fmla="*/ 228600 h 558150"/>
              <a:gd name="connsiteX7" fmla="*/ 518160 w 609551"/>
              <a:gd name="connsiteY7" fmla="*/ 251460 h 558150"/>
              <a:gd name="connsiteX8" fmla="*/ 480060 w 609551"/>
              <a:gd name="connsiteY8" fmla="*/ 312420 h 558150"/>
              <a:gd name="connsiteX9" fmla="*/ 411480 w 609551"/>
              <a:gd name="connsiteY9" fmla="*/ 373380 h 558150"/>
              <a:gd name="connsiteX10" fmla="*/ 396240 w 609551"/>
              <a:gd name="connsiteY10" fmla="*/ 396240 h 558150"/>
              <a:gd name="connsiteX11" fmla="*/ 350520 w 609551"/>
              <a:gd name="connsiteY11" fmla="*/ 419100 h 558150"/>
              <a:gd name="connsiteX12" fmla="*/ 289560 w 609551"/>
              <a:gd name="connsiteY12" fmla="*/ 464820 h 558150"/>
              <a:gd name="connsiteX13" fmla="*/ 605574 w 609551"/>
              <a:gd name="connsiteY13" fmla="*/ 557347 h 558150"/>
              <a:gd name="connsiteX14" fmla="*/ 182880 w 609551"/>
              <a:gd name="connsiteY14" fmla="*/ 518160 h 558150"/>
              <a:gd name="connsiteX15" fmla="*/ 106680 w 609551"/>
              <a:gd name="connsiteY15" fmla="*/ 548640 h 558150"/>
              <a:gd name="connsiteX16" fmla="*/ 76200 w 609551"/>
              <a:gd name="connsiteY16" fmla="*/ 556260 h 558150"/>
              <a:gd name="connsiteX17" fmla="*/ 0 w 609551"/>
              <a:gd name="connsiteY17" fmla="*/ 556260 h 558150"/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61061 w 586740"/>
              <a:gd name="connsiteY13" fmla="*/ 497209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586740"/>
              <a:gd name="connsiteY0" fmla="*/ 0 h 621423"/>
              <a:gd name="connsiteX1" fmla="*/ 579120 w 586740"/>
              <a:gd name="connsiteY1" fmla="*/ 91440 h 621423"/>
              <a:gd name="connsiteX2" fmla="*/ 571500 w 586740"/>
              <a:gd name="connsiteY2" fmla="*/ 114300 h 621423"/>
              <a:gd name="connsiteX3" fmla="*/ 563880 w 586740"/>
              <a:gd name="connsiteY3" fmla="*/ 144780 h 621423"/>
              <a:gd name="connsiteX4" fmla="*/ 548640 w 586740"/>
              <a:gd name="connsiteY4" fmla="*/ 175260 h 621423"/>
              <a:gd name="connsiteX5" fmla="*/ 541020 w 586740"/>
              <a:gd name="connsiteY5" fmla="*/ 198120 h 621423"/>
              <a:gd name="connsiteX6" fmla="*/ 525780 w 586740"/>
              <a:gd name="connsiteY6" fmla="*/ 228600 h 621423"/>
              <a:gd name="connsiteX7" fmla="*/ 518160 w 586740"/>
              <a:gd name="connsiteY7" fmla="*/ 251460 h 621423"/>
              <a:gd name="connsiteX8" fmla="*/ 480060 w 586740"/>
              <a:gd name="connsiteY8" fmla="*/ 312420 h 621423"/>
              <a:gd name="connsiteX9" fmla="*/ 411480 w 586740"/>
              <a:gd name="connsiteY9" fmla="*/ 373380 h 621423"/>
              <a:gd name="connsiteX10" fmla="*/ 396240 w 586740"/>
              <a:gd name="connsiteY10" fmla="*/ 396240 h 621423"/>
              <a:gd name="connsiteX11" fmla="*/ 350520 w 586740"/>
              <a:gd name="connsiteY11" fmla="*/ 419100 h 621423"/>
              <a:gd name="connsiteX12" fmla="*/ 289560 w 586740"/>
              <a:gd name="connsiteY12" fmla="*/ 464820 h 621423"/>
              <a:gd name="connsiteX13" fmla="*/ 337261 w 586740"/>
              <a:gd name="connsiteY13" fmla="*/ 621034 h 621423"/>
              <a:gd name="connsiteX14" fmla="*/ 182880 w 586740"/>
              <a:gd name="connsiteY14" fmla="*/ 518160 h 621423"/>
              <a:gd name="connsiteX15" fmla="*/ 106680 w 586740"/>
              <a:gd name="connsiteY15" fmla="*/ 548640 h 621423"/>
              <a:gd name="connsiteX16" fmla="*/ 76200 w 586740"/>
              <a:gd name="connsiteY16" fmla="*/ 556260 h 621423"/>
              <a:gd name="connsiteX17" fmla="*/ 0 w 586740"/>
              <a:gd name="connsiteY17" fmla="*/ 556260 h 621423"/>
              <a:gd name="connsiteX0" fmla="*/ 586740 w 586740"/>
              <a:gd name="connsiteY0" fmla="*/ 0 h 621035"/>
              <a:gd name="connsiteX1" fmla="*/ 579120 w 586740"/>
              <a:gd name="connsiteY1" fmla="*/ 91440 h 621035"/>
              <a:gd name="connsiteX2" fmla="*/ 571500 w 586740"/>
              <a:gd name="connsiteY2" fmla="*/ 114300 h 621035"/>
              <a:gd name="connsiteX3" fmla="*/ 563880 w 586740"/>
              <a:gd name="connsiteY3" fmla="*/ 144780 h 621035"/>
              <a:gd name="connsiteX4" fmla="*/ 548640 w 586740"/>
              <a:gd name="connsiteY4" fmla="*/ 175260 h 621035"/>
              <a:gd name="connsiteX5" fmla="*/ 541020 w 586740"/>
              <a:gd name="connsiteY5" fmla="*/ 198120 h 621035"/>
              <a:gd name="connsiteX6" fmla="*/ 525780 w 586740"/>
              <a:gd name="connsiteY6" fmla="*/ 228600 h 621035"/>
              <a:gd name="connsiteX7" fmla="*/ 518160 w 586740"/>
              <a:gd name="connsiteY7" fmla="*/ 251460 h 621035"/>
              <a:gd name="connsiteX8" fmla="*/ 480060 w 586740"/>
              <a:gd name="connsiteY8" fmla="*/ 312420 h 621035"/>
              <a:gd name="connsiteX9" fmla="*/ 411480 w 586740"/>
              <a:gd name="connsiteY9" fmla="*/ 373380 h 621035"/>
              <a:gd name="connsiteX10" fmla="*/ 396240 w 586740"/>
              <a:gd name="connsiteY10" fmla="*/ 396240 h 621035"/>
              <a:gd name="connsiteX11" fmla="*/ 350520 w 586740"/>
              <a:gd name="connsiteY11" fmla="*/ 419100 h 621035"/>
              <a:gd name="connsiteX12" fmla="*/ 289560 w 586740"/>
              <a:gd name="connsiteY12" fmla="*/ 464820 h 621035"/>
              <a:gd name="connsiteX13" fmla="*/ 337261 w 586740"/>
              <a:gd name="connsiteY13" fmla="*/ 621034 h 621035"/>
              <a:gd name="connsiteX14" fmla="*/ 182880 w 586740"/>
              <a:gd name="connsiteY14" fmla="*/ 518160 h 621035"/>
              <a:gd name="connsiteX15" fmla="*/ 106680 w 586740"/>
              <a:gd name="connsiteY15" fmla="*/ 548640 h 621035"/>
              <a:gd name="connsiteX16" fmla="*/ 76200 w 586740"/>
              <a:gd name="connsiteY16" fmla="*/ 556260 h 621035"/>
              <a:gd name="connsiteX17" fmla="*/ 0 w 586740"/>
              <a:gd name="connsiteY17" fmla="*/ 556260 h 621035"/>
              <a:gd name="connsiteX0" fmla="*/ 586740 w 649178"/>
              <a:gd name="connsiteY0" fmla="*/ 0 h 621036"/>
              <a:gd name="connsiteX1" fmla="*/ 579120 w 649178"/>
              <a:gd name="connsiteY1" fmla="*/ 91440 h 621036"/>
              <a:gd name="connsiteX2" fmla="*/ 571500 w 649178"/>
              <a:gd name="connsiteY2" fmla="*/ 114300 h 621036"/>
              <a:gd name="connsiteX3" fmla="*/ 563880 w 649178"/>
              <a:gd name="connsiteY3" fmla="*/ 144780 h 621036"/>
              <a:gd name="connsiteX4" fmla="*/ 548640 w 649178"/>
              <a:gd name="connsiteY4" fmla="*/ 175260 h 621036"/>
              <a:gd name="connsiteX5" fmla="*/ 541020 w 649178"/>
              <a:gd name="connsiteY5" fmla="*/ 198120 h 621036"/>
              <a:gd name="connsiteX6" fmla="*/ 525780 w 649178"/>
              <a:gd name="connsiteY6" fmla="*/ 228600 h 621036"/>
              <a:gd name="connsiteX7" fmla="*/ 518160 w 649178"/>
              <a:gd name="connsiteY7" fmla="*/ 251460 h 621036"/>
              <a:gd name="connsiteX8" fmla="*/ 480060 w 649178"/>
              <a:gd name="connsiteY8" fmla="*/ 312420 h 621036"/>
              <a:gd name="connsiteX9" fmla="*/ 411480 w 649178"/>
              <a:gd name="connsiteY9" fmla="*/ 373380 h 621036"/>
              <a:gd name="connsiteX10" fmla="*/ 396240 w 649178"/>
              <a:gd name="connsiteY10" fmla="*/ 396240 h 621036"/>
              <a:gd name="connsiteX11" fmla="*/ 350520 w 649178"/>
              <a:gd name="connsiteY11" fmla="*/ 419100 h 621036"/>
              <a:gd name="connsiteX12" fmla="*/ 289560 w 649178"/>
              <a:gd name="connsiteY12" fmla="*/ 464820 h 621036"/>
              <a:gd name="connsiteX13" fmla="*/ 586740 w 649178"/>
              <a:gd name="connsiteY13" fmla="*/ 621035 h 621036"/>
              <a:gd name="connsiteX14" fmla="*/ 182880 w 649178"/>
              <a:gd name="connsiteY14" fmla="*/ 518160 h 621036"/>
              <a:gd name="connsiteX15" fmla="*/ 106680 w 649178"/>
              <a:gd name="connsiteY15" fmla="*/ 548640 h 621036"/>
              <a:gd name="connsiteX16" fmla="*/ 76200 w 649178"/>
              <a:gd name="connsiteY16" fmla="*/ 556260 h 621036"/>
              <a:gd name="connsiteX17" fmla="*/ 0 w 649178"/>
              <a:gd name="connsiteY17" fmla="*/ 556260 h 621036"/>
              <a:gd name="connsiteX0" fmla="*/ 586740 w 707551"/>
              <a:gd name="connsiteY0" fmla="*/ 0 h 621037"/>
              <a:gd name="connsiteX1" fmla="*/ 579120 w 707551"/>
              <a:gd name="connsiteY1" fmla="*/ 91440 h 621037"/>
              <a:gd name="connsiteX2" fmla="*/ 571500 w 707551"/>
              <a:gd name="connsiteY2" fmla="*/ 114300 h 621037"/>
              <a:gd name="connsiteX3" fmla="*/ 563880 w 707551"/>
              <a:gd name="connsiteY3" fmla="*/ 144780 h 621037"/>
              <a:gd name="connsiteX4" fmla="*/ 548640 w 707551"/>
              <a:gd name="connsiteY4" fmla="*/ 175260 h 621037"/>
              <a:gd name="connsiteX5" fmla="*/ 541020 w 707551"/>
              <a:gd name="connsiteY5" fmla="*/ 198120 h 621037"/>
              <a:gd name="connsiteX6" fmla="*/ 525780 w 707551"/>
              <a:gd name="connsiteY6" fmla="*/ 228600 h 621037"/>
              <a:gd name="connsiteX7" fmla="*/ 518160 w 707551"/>
              <a:gd name="connsiteY7" fmla="*/ 251460 h 621037"/>
              <a:gd name="connsiteX8" fmla="*/ 480060 w 707551"/>
              <a:gd name="connsiteY8" fmla="*/ 312420 h 621037"/>
              <a:gd name="connsiteX9" fmla="*/ 411480 w 707551"/>
              <a:gd name="connsiteY9" fmla="*/ 373380 h 621037"/>
              <a:gd name="connsiteX10" fmla="*/ 396240 w 707551"/>
              <a:gd name="connsiteY10" fmla="*/ 396240 h 621037"/>
              <a:gd name="connsiteX11" fmla="*/ 350520 w 707551"/>
              <a:gd name="connsiteY11" fmla="*/ 419100 h 621037"/>
              <a:gd name="connsiteX12" fmla="*/ 289560 w 707551"/>
              <a:gd name="connsiteY12" fmla="*/ 464820 h 621037"/>
              <a:gd name="connsiteX13" fmla="*/ 649178 w 707551"/>
              <a:gd name="connsiteY13" fmla="*/ 621036 h 621037"/>
              <a:gd name="connsiteX14" fmla="*/ 182880 w 707551"/>
              <a:gd name="connsiteY14" fmla="*/ 518160 h 621037"/>
              <a:gd name="connsiteX15" fmla="*/ 106680 w 707551"/>
              <a:gd name="connsiteY15" fmla="*/ 548640 h 621037"/>
              <a:gd name="connsiteX16" fmla="*/ 76200 w 707551"/>
              <a:gd name="connsiteY16" fmla="*/ 556260 h 621037"/>
              <a:gd name="connsiteX17" fmla="*/ 0 w 707551"/>
              <a:gd name="connsiteY17" fmla="*/ 556260 h 621037"/>
              <a:gd name="connsiteX0" fmla="*/ 586740 w 762575"/>
              <a:gd name="connsiteY0" fmla="*/ 0 h 621038"/>
              <a:gd name="connsiteX1" fmla="*/ 579120 w 762575"/>
              <a:gd name="connsiteY1" fmla="*/ 91440 h 621038"/>
              <a:gd name="connsiteX2" fmla="*/ 571500 w 762575"/>
              <a:gd name="connsiteY2" fmla="*/ 114300 h 621038"/>
              <a:gd name="connsiteX3" fmla="*/ 563880 w 762575"/>
              <a:gd name="connsiteY3" fmla="*/ 144780 h 621038"/>
              <a:gd name="connsiteX4" fmla="*/ 548640 w 762575"/>
              <a:gd name="connsiteY4" fmla="*/ 175260 h 621038"/>
              <a:gd name="connsiteX5" fmla="*/ 541020 w 762575"/>
              <a:gd name="connsiteY5" fmla="*/ 198120 h 621038"/>
              <a:gd name="connsiteX6" fmla="*/ 525780 w 762575"/>
              <a:gd name="connsiteY6" fmla="*/ 228600 h 621038"/>
              <a:gd name="connsiteX7" fmla="*/ 518160 w 762575"/>
              <a:gd name="connsiteY7" fmla="*/ 251460 h 621038"/>
              <a:gd name="connsiteX8" fmla="*/ 480060 w 762575"/>
              <a:gd name="connsiteY8" fmla="*/ 312420 h 621038"/>
              <a:gd name="connsiteX9" fmla="*/ 411480 w 762575"/>
              <a:gd name="connsiteY9" fmla="*/ 373380 h 621038"/>
              <a:gd name="connsiteX10" fmla="*/ 396240 w 762575"/>
              <a:gd name="connsiteY10" fmla="*/ 396240 h 621038"/>
              <a:gd name="connsiteX11" fmla="*/ 350520 w 762575"/>
              <a:gd name="connsiteY11" fmla="*/ 419100 h 621038"/>
              <a:gd name="connsiteX12" fmla="*/ 289560 w 762575"/>
              <a:gd name="connsiteY12" fmla="*/ 464820 h 621038"/>
              <a:gd name="connsiteX13" fmla="*/ 707551 w 762575"/>
              <a:gd name="connsiteY13" fmla="*/ 621037 h 621038"/>
              <a:gd name="connsiteX14" fmla="*/ 182880 w 762575"/>
              <a:gd name="connsiteY14" fmla="*/ 518160 h 621038"/>
              <a:gd name="connsiteX15" fmla="*/ 106680 w 762575"/>
              <a:gd name="connsiteY15" fmla="*/ 548640 h 621038"/>
              <a:gd name="connsiteX16" fmla="*/ 76200 w 762575"/>
              <a:gd name="connsiteY16" fmla="*/ 556260 h 621038"/>
              <a:gd name="connsiteX17" fmla="*/ 0 w 762575"/>
              <a:gd name="connsiteY17" fmla="*/ 556260 h 621038"/>
              <a:gd name="connsiteX0" fmla="*/ 586740 w 814776"/>
              <a:gd name="connsiteY0" fmla="*/ 0 h 621039"/>
              <a:gd name="connsiteX1" fmla="*/ 579120 w 814776"/>
              <a:gd name="connsiteY1" fmla="*/ 91440 h 621039"/>
              <a:gd name="connsiteX2" fmla="*/ 571500 w 814776"/>
              <a:gd name="connsiteY2" fmla="*/ 114300 h 621039"/>
              <a:gd name="connsiteX3" fmla="*/ 563880 w 814776"/>
              <a:gd name="connsiteY3" fmla="*/ 144780 h 621039"/>
              <a:gd name="connsiteX4" fmla="*/ 548640 w 814776"/>
              <a:gd name="connsiteY4" fmla="*/ 175260 h 621039"/>
              <a:gd name="connsiteX5" fmla="*/ 541020 w 814776"/>
              <a:gd name="connsiteY5" fmla="*/ 198120 h 621039"/>
              <a:gd name="connsiteX6" fmla="*/ 525780 w 814776"/>
              <a:gd name="connsiteY6" fmla="*/ 228600 h 621039"/>
              <a:gd name="connsiteX7" fmla="*/ 518160 w 814776"/>
              <a:gd name="connsiteY7" fmla="*/ 251460 h 621039"/>
              <a:gd name="connsiteX8" fmla="*/ 480060 w 814776"/>
              <a:gd name="connsiteY8" fmla="*/ 312420 h 621039"/>
              <a:gd name="connsiteX9" fmla="*/ 411480 w 814776"/>
              <a:gd name="connsiteY9" fmla="*/ 373380 h 621039"/>
              <a:gd name="connsiteX10" fmla="*/ 396240 w 814776"/>
              <a:gd name="connsiteY10" fmla="*/ 396240 h 621039"/>
              <a:gd name="connsiteX11" fmla="*/ 350520 w 814776"/>
              <a:gd name="connsiteY11" fmla="*/ 419100 h 621039"/>
              <a:gd name="connsiteX12" fmla="*/ 289560 w 814776"/>
              <a:gd name="connsiteY12" fmla="*/ 464820 h 621039"/>
              <a:gd name="connsiteX13" fmla="*/ 762575 w 814776"/>
              <a:gd name="connsiteY13" fmla="*/ 621038 h 621039"/>
              <a:gd name="connsiteX14" fmla="*/ 182880 w 814776"/>
              <a:gd name="connsiteY14" fmla="*/ 518160 h 621039"/>
              <a:gd name="connsiteX15" fmla="*/ 106680 w 814776"/>
              <a:gd name="connsiteY15" fmla="*/ 548640 h 621039"/>
              <a:gd name="connsiteX16" fmla="*/ 76200 w 814776"/>
              <a:gd name="connsiteY16" fmla="*/ 556260 h 621039"/>
              <a:gd name="connsiteX17" fmla="*/ 0 w 814776"/>
              <a:gd name="connsiteY17" fmla="*/ 556260 h 621039"/>
              <a:gd name="connsiteX0" fmla="*/ 586740 w 864554"/>
              <a:gd name="connsiteY0" fmla="*/ 0 h 621040"/>
              <a:gd name="connsiteX1" fmla="*/ 579120 w 864554"/>
              <a:gd name="connsiteY1" fmla="*/ 91440 h 621040"/>
              <a:gd name="connsiteX2" fmla="*/ 571500 w 864554"/>
              <a:gd name="connsiteY2" fmla="*/ 114300 h 621040"/>
              <a:gd name="connsiteX3" fmla="*/ 563880 w 864554"/>
              <a:gd name="connsiteY3" fmla="*/ 144780 h 621040"/>
              <a:gd name="connsiteX4" fmla="*/ 548640 w 864554"/>
              <a:gd name="connsiteY4" fmla="*/ 175260 h 621040"/>
              <a:gd name="connsiteX5" fmla="*/ 541020 w 864554"/>
              <a:gd name="connsiteY5" fmla="*/ 198120 h 621040"/>
              <a:gd name="connsiteX6" fmla="*/ 525780 w 864554"/>
              <a:gd name="connsiteY6" fmla="*/ 228600 h 621040"/>
              <a:gd name="connsiteX7" fmla="*/ 518160 w 864554"/>
              <a:gd name="connsiteY7" fmla="*/ 251460 h 621040"/>
              <a:gd name="connsiteX8" fmla="*/ 480060 w 864554"/>
              <a:gd name="connsiteY8" fmla="*/ 312420 h 621040"/>
              <a:gd name="connsiteX9" fmla="*/ 411480 w 864554"/>
              <a:gd name="connsiteY9" fmla="*/ 373380 h 621040"/>
              <a:gd name="connsiteX10" fmla="*/ 396240 w 864554"/>
              <a:gd name="connsiteY10" fmla="*/ 396240 h 621040"/>
              <a:gd name="connsiteX11" fmla="*/ 350520 w 864554"/>
              <a:gd name="connsiteY11" fmla="*/ 419100 h 621040"/>
              <a:gd name="connsiteX12" fmla="*/ 289560 w 864554"/>
              <a:gd name="connsiteY12" fmla="*/ 464820 h 621040"/>
              <a:gd name="connsiteX13" fmla="*/ 814776 w 864554"/>
              <a:gd name="connsiteY13" fmla="*/ 621039 h 621040"/>
              <a:gd name="connsiteX14" fmla="*/ 182880 w 864554"/>
              <a:gd name="connsiteY14" fmla="*/ 518160 h 621040"/>
              <a:gd name="connsiteX15" fmla="*/ 106680 w 864554"/>
              <a:gd name="connsiteY15" fmla="*/ 548640 h 621040"/>
              <a:gd name="connsiteX16" fmla="*/ 76200 w 864554"/>
              <a:gd name="connsiteY16" fmla="*/ 556260 h 621040"/>
              <a:gd name="connsiteX17" fmla="*/ 0 w 864554"/>
              <a:gd name="connsiteY17" fmla="*/ 556260 h 621040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814776 w 864632"/>
              <a:gd name="connsiteY13" fmla="*/ 621039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912298"/>
              <a:gd name="connsiteY0" fmla="*/ 0 h 621744"/>
              <a:gd name="connsiteX1" fmla="*/ 579120 w 912298"/>
              <a:gd name="connsiteY1" fmla="*/ 91440 h 621744"/>
              <a:gd name="connsiteX2" fmla="*/ 571500 w 912298"/>
              <a:gd name="connsiteY2" fmla="*/ 114300 h 621744"/>
              <a:gd name="connsiteX3" fmla="*/ 563880 w 912298"/>
              <a:gd name="connsiteY3" fmla="*/ 144780 h 621744"/>
              <a:gd name="connsiteX4" fmla="*/ 548640 w 912298"/>
              <a:gd name="connsiteY4" fmla="*/ 175260 h 621744"/>
              <a:gd name="connsiteX5" fmla="*/ 541020 w 912298"/>
              <a:gd name="connsiteY5" fmla="*/ 198120 h 621744"/>
              <a:gd name="connsiteX6" fmla="*/ 525780 w 912298"/>
              <a:gd name="connsiteY6" fmla="*/ 228600 h 621744"/>
              <a:gd name="connsiteX7" fmla="*/ 518160 w 912298"/>
              <a:gd name="connsiteY7" fmla="*/ 251460 h 621744"/>
              <a:gd name="connsiteX8" fmla="*/ 480060 w 912298"/>
              <a:gd name="connsiteY8" fmla="*/ 312420 h 621744"/>
              <a:gd name="connsiteX9" fmla="*/ 411480 w 912298"/>
              <a:gd name="connsiteY9" fmla="*/ 373380 h 621744"/>
              <a:gd name="connsiteX10" fmla="*/ 864554 w 912298"/>
              <a:gd name="connsiteY10" fmla="*/ 621040 h 621744"/>
              <a:gd name="connsiteX11" fmla="*/ 350520 w 912298"/>
              <a:gd name="connsiteY11" fmla="*/ 419100 h 621744"/>
              <a:gd name="connsiteX12" fmla="*/ 289560 w 912298"/>
              <a:gd name="connsiteY12" fmla="*/ 464820 h 621744"/>
              <a:gd name="connsiteX13" fmla="*/ 864632 w 912298"/>
              <a:gd name="connsiteY13" fmla="*/ 621743 h 621744"/>
              <a:gd name="connsiteX14" fmla="*/ 182880 w 912298"/>
              <a:gd name="connsiteY14" fmla="*/ 518160 h 621744"/>
              <a:gd name="connsiteX15" fmla="*/ 106680 w 912298"/>
              <a:gd name="connsiteY15" fmla="*/ 548640 h 621744"/>
              <a:gd name="connsiteX16" fmla="*/ 76200 w 912298"/>
              <a:gd name="connsiteY16" fmla="*/ 556260 h 621744"/>
              <a:gd name="connsiteX17" fmla="*/ 0 w 912298"/>
              <a:gd name="connsiteY17" fmla="*/ 556260 h 621744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197485 w 864632"/>
              <a:gd name="connsiteY12" fmla="*/ 33147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7092"/>
              <a:gd name="connsiteY0" fmla="*/ 0 h 623105"/>
              <a:gd name="connsiteX1" fmla="*/ 579120 w 867092"/>
              <a:gd name="connsiteY1" fmla="*/ 91440 h 623105"/>
              <a:gd name="connsiteX2" fmla="*/ 571500 w 867092"/>
              <a:gd name="connsiteY2" fmla="*/ 114300 h 623105"/>
              <a:gd name="connsiteX3" fmla="*/ 563880 w 867092"/>
              <a:gd name="connsiteY3" fmla="*/ 144780 h 623105"/>
              <a:gd name="connsiteX4" fmla="*/ 548640 w 867092"/>
              <a:gd name="connsiteY4" fmla="*/ 175260 h 623105"/>
              <a:gd name="connsiteX5" fmla="*/ 541020 w 867092"/>
              <a:gd name="connsiteY5" fmla="*/ 198120 h 623105"/>
              <a:gd name="connsiteX6" fmla="*/ 525780 w 867092"/>
              <a:gd name="connsiteY6" fmla="*/ 228600 h 623105"/>
              <a:gd name="connsiteX7" fmla="*/ 518160 w 867092"/>
              <a:gd name="connsiteY7" fmla="*/ 251460 h 623105"/>
              <a:gd name="connsiteX8" fmla="*/ 480060 w 867092"/>
              <a:gd name="connsiteY8" fmla="*/ 312420 h 623105"/>
              <a:gd name="connsiteX9" fmla="*/ 411480 w 867092"/>
              <a:gd name="connsiteY9" fmla="*/ 373380 h 623105"/>
              <a:gd name="connsiteX10" fmla="*/ 864554 w 867092"/>
              <a:gd name="connsiteY10" fmla="*/ 621040 h 623105"/>
              <a:gd name="connsiteX11" fmla="*/ 175895 w 867092"/>
              <a:gd name="connsiteY11" fmla="*/ 219075 h 623105"/>
              <a:gd name="connsiteX12" fmla="*/ 197485 w 867092"/>
              <a:gd name="connsiteY12" fmla="*/ 331470 h 623105"/>
              <a:gd name="connsiteX13" fmla="*/ 353457 w 867092"/>
              <a:gd name="connsiteY13" fmla="*/ 507443 h 623105"/>
              <a:gd name="connsiteX14" fmla="*/ 182880 w 867092"/>
              <a:gd name="connsiteY14" fmla="*/ 518160 h 623105"/>
              <a:gd name="connsiteX15" fmla="*/ 106680 w 867092"/>
              <a:gd name="connsiteY15" fmla="*/ 548640 h 623105"/>
              <a:gd name="connsiteX16" fmla="*/ 76200 w 867092"/>
              <a:gd name="connsiteY16" fmla="*/ 556260 h 623105"/>
              <a:gd name="connsiteX17" fmla="*/ 0 w 867092"/>
              <a:gd name="connsiteY17" fmla="*/ 556260 h 623105"/>
              <a:gd name="connsiteX0" fmla="*/ 586740 w 866676"/>
              <a:gd name="connsiteY0" fmla="*/ 0 h 621215"/>
              <a:gd name="connsiteX1" fmla="*/ 579120 w 866676"/>
              <a:gd name="connsiteY1" fmla="*/ 91440 h 621215"/>
              <a:gd name="connsiteX2" fmla="*/ 571500 w 866676"/>
              <a:gd name="connsiteY2" fmla="*/ 114300 h 621215"/>
              <a:gd name="connsiteX3" fmla="*/ 563880 w 866676"/>
              <a:gd name="connsiteY3" fmla="*/ 144780 h 621215"/>
              <a:gd name="connsiteX4" fmla="*/ 548640 w 866676"/>
              <a:gd name="connsiteY4" fmla="*/ 175260 h 621215"/>
              <a:gd name="connsiteX5" fmla="*/ 541020 w 866676"/>
              <a:gd name="connsiteY5" fmla="*/ 198120 h 621215"/>
              <a:gd name="connsiteX6" fmla="*/ 525780 w 866676"/>
              <a:gd name="connsiteY6" fmla="*/ 228600 h 621215"/>
              <a:gd name="connsiteX7" fmla="*/ 518160 w 866676"/>
              <a:gd name="connsiteY7" fmla="*/ 251460 h 621215"/>
              <a:gd name="connsiteX8" fmla="*/ 480060 w 866676"/>
              <a:gd name="connsiteY8" fmla="*/ 312420 h 621215"/>
              <a:gd name="connsiteX9" fmla="*/ 411480 w 866676"/>
              <a:gd name="connsiteY9" fmla="*/ 373380 h 621215"/>
              <a:gd name="connsiteX10" fmla="*/ 864554 w 866676"/>
              <a:gd name="connsiteY10" fmla="*/ 621040 h 621215"/>
              <a:gd name="connsiteX11" fmla="*/ 197485 w 866676"/>
              <a:gd name="connsiteY11" fmla="*/ 331470 h 621215"/>
              <a:gd name="connsiteX12" fmla="*/ 353457 w 866676"/>
              <a:gd name="connsiteY12" fmla="*/ 507443 h 621215"/>
              <a:gd name="connsiteX13" fmla="*/ 182880 w 866676"/>
              <a:gd name="connsiteY13" fmla="*/ 518160 h 621215"/>
              <a:gd name="connsiteX14" fmla="*/ 106680 w 866676"/>
              <a:gd name="connsiteY14" fmla="*/ 548640 h 621215"/>
              <a:gd name="connsiteX15" fmla="*/ 76200 w 866676"/>
              <a:gd name="connsiteY15" fmla="*/ 556260 h 621215"/>
              <a:gd name="connsiteX16" fmla="*/ 0 w 866676"/>
              <a:gd name="connsiteY16" fmla="*/ 556260 h 621215"/>
              <a:gd name="connsiteX0" fmla="*/ 586740 w 864727"/>
              <a:gd name="connsiteY0" fmla="*/ 0 h 623827"/>
              <a:gd name="connsiteX1" fmla="*/ 579120 w 864727"/>
              <a:gd name="connsiteY1" fmla="*/ 91440 h 623827"/>
              <a:gd name="connsiteX2" fmla="*/ 571500 w 864727"/>
              <a:gd name="connsiteY2" fmla="*/ 114300 h 623827"/>
              <a:gd name="connsiteX3" fmla="*/ 563880 w 864727"/>
              <a:gd name="connsiteY3" fmla="*/ 144780 h 623827"/>
              <a:gd name="connsiteX4" fmla="*/ 548640 w 864727"/>
              <a:gd name="connsiteY4" fmla="*/ 175260 h 623827"/>
              <a:gd name="connsiteX5" fmla="*/ 541020 w 864727"/>
              <a:gd name="connsiteY5" fmla="*/ 198120 h 623827"/>
              <a:gd name="connsiteX6" fmla="*/ 525780 w 864727"/>
              <a:gd name="connsiteY6" fmla="*/ 228600 h 623827"/>
              <a:gd name="connsiteX7" fmla="*/ 518160 w 864727"/>
              <a:gd name="connsiteY7" fmla="*/ 251460 h 623827"/>
              <a:gd name="connsiteX8" fmla="*/ 480060 w 864727"/>
              <a:gd name="connsiteY8" fmla="*/ 312420 h 623827"/>
              <a:gd name="connsiteX9" fmla="*/ 411480 w 864727"/>
              <a:gd name="connsiteY9" fmla="*/ 373380 h 623827"/>
              <a:gd name="connsiteX10" fmla="*/ 864554 w 864727"/>
              <a:gd name="connsiteY10" fmla="*/ 621040 h 623827"/>
              <a:gd name="connsiteX11" fmla="*/ 353457 w 864727"/>
              <a:gd name="connsiteY11" fmla="*/ 507443 h 623827"/>
              <a:gd name="connsiteX12" fmla="*/ 182880 w 864727"/>
              <a:gd name="connsiteY12" fmla="*/ 518160 h 623827"/>
              <a:gd name="connsiteX13" fmla="*/ 106680 w 864727"/>
              <a:gd name="connsiteY13" fmla="*/ 548640 h 623827"/>
              <a:gd name="connsiteX14" fmla="*/ 76200 w 864727"/>
              <a:gd name="connsiteY14" fmla="*/ 556260 h 623827"/>
              <a:gd name="connsiteX15" fmla="*/ 0 w 864727"/>
              <a:gd name="connsiteY15" fmla="*/ 556260 h 623827"/>
              <a:gd name="connsiteX0" fmla="*/ 586740 w 865475"/>
              <a:gd name="connsiteY0" fmla="*/ 0 h 626269"/>
              <a:gd name="connsiteX1" fmla="*/ 579120 w 865475"/>
              <a:gd name="connsiteY1" fmla="*/ 91440 h 626269"/>
              <a:gd name="connsiteX2" fmla="*/ 571500 w 865475"/>
              <a:gd name="connsiteY2" fmla="*/ 114300 h 626269"/>
              <a:gd name="connsiteX3" fmla="*/ 563880 w 865475"/>
              <a:gd name="connsiteY3" fmla="*/ 144780 h 626269"/>
              <a:gd name="connsiteX4" fmla="*/ 548640 w 865475"/>
              <a:gd name="connsiteY4" fmla="*/ 175260 h 626269"/>
              <a:gd name="connsiteX5" fmla="*/ 541020 w 865475"/>
              <a:gd name="connsiteY5" fmla="*/ 198120 h 626269"/>
              <a:gd name="connsiteX6" fmla="*/ 525780 w 865475"/>
              <a:gd name="connsiteY6" fmla="*/ 228600 h 626269"/>
              <a:gd name="connsiteX7" fmla="*/ 518160 w 865475"/>
              <a:gd name="connsiteY7" fmla="*/ 251460 h 626269"/>
              <a:gd name="connsiteX8" fmla="*/ 480060 w 865475"/>
              <a:gd name="connsiteY8" fmla="*/ 312420 h 626269"/>
              <a:gd name="connsiteX9" fmla="*/ 864554 w 865475"/>
              <a:gd name="connsiteY9" fmla="*/ 621040 h 626269"/>
              <a:gd name="connsiteX10" fmla="*/ 353457 w 865475"/>
              <a:gd name="connsiteY10" fmla="*/ 507443 h 626269"/>
              <a:gd name="connsiteX11" fmla="*/ 182880 w 865475"/>
              <a:gd name="connsiteY11" fmla="*/ 518160 h 626269"/>
              <a:gd name="connsiteX12" fmla="*/ 106680 w 865475"/>
              <a:gd name="connsiteY12" fmla="*/ 548640 h 626269"/>
              <a:gd name="connsiteX13" fmla="*/ 76200 w 865475"/>
              <a:gd name="connsiteY13" fmla="*/ 556260 h 626269"/>
              <a:gd name="connsiteX14" fmla="*/ 0 w 865475"/>
              <a:gd name="connsiteY14" fmla="*/ 556260 h 626269"/>
              <a:gd name="connsiteX0" fmla="*/ 586740 w 866233"/>
              <a:gd name="connsiteY0" fmla="*/ 0 h 629131"/>
              <a:gd name="connsiteX1" fmla="*/ 579120 w 866233"/>
              <a:gd name="connsiteY1" fmla="*/ 91440 h 629131"/>
              <a:gd name="connsiteX2" fmla="*/ 571500 w 866233"/>
              <a:gd name="connsiteY2" fmla="*/ 114300 h 629131"/>
              <a:gd name="connsiteX3" fmla="*/ 563880 w 866233"/>
              <a:gd name="connsiteY3" fmla="*/ 144780 h 629131"/>
              <a:gd name="connsiteX4" fmla="*/ 548640 w 866233"/>
              <a:gd name="connsiteY4" fmla="*/ 175260 h 629131"/>
              <a:gd name="connsiteX5" fmla="*/ 541020 w 866233"/>
              <a:gd name="connsiteY5" fmla="*/ 198120 h 629131"/>
              <a:gd name="connsiteX6" fmla="*/ 525780 w 866233"/>
              <a:gd name="connsiteY6" fmla="*/ 228600 h 629131"/>
              <a:gd name="connsiteX7" fmla="*/ 518160 w 866233"/>
              <a:gd name="connsiteY7" fmla="*/ 251460 h 629131"/>
              <a:gd name="connsiteX8" fmla="*/ 864554 w 866233"/>
              <a:gd name="connsiteY8" fmla="*/ 621040 h 629131"/>
              <a:gd name="connsiteX9" fmla="*/ 353457 w 866233"/>
              <a:gd name="connsiteY9" fmla="*/ 507443 h 629131"/>
              <a:gd name="connsiteX10" fmla="*/ 182880 w 866233"/>
              <a:gd name="connsiteY10" fmla="*/ 518160 h 629131"/>
              <a:gd name="connsiteX11" fmla="*/ 106680 w 866233"/>
              <a:gd name="connsiteY11" fmla="*/ 548640 h 629131"/>
              <a:gd name="connsiteX12" fmla="*/ 76200 w 866233"/>
              <a:gd name="connsiteY12" fmla="*/ 556260 h 629131"/>
              <a:gd name="connsiteX13" fmla="*/ 0 w 866233"/>
              <a:gd name="connsiteY13" fmla="*/ 556260 h 629131"/>
              <a:gd name="connsiteX0" fmla="*/ 586740 w 866408"/>
              <a:gd name="connsiteY0" fmla="*/ 0 h 630288"/>
              <a:gd name="connsiteX1" fmla="*/ 579120 w 866408"/>
              <a:gd name="connsiteY1" fmla="*/ 91440 h 630288"/>
              <a:gd name="connsiteX2" fmla="*/ 571500 w 866408"/>
              <a:gd name="connsiteY2" fmla="*/ 114300 h 630288"/>
              <a:gd name="connsiteX3" fmla="*/ 563880 w 866408"/>
              <a:gd name="connsiteY3" fmla="*/ 144780 h 630288"/>
              <a:gd name="connsiteX4" fmla="*/ 548640 w 866408"/>
              <a:gd name="connsiteY4" fmla="*/ 175260 h 630288"/>
              <a:gd name="connsiteX5" fmla="*/ 541020 w 866408"/>
              <a:gd name="connsiteY5" fmla="*/ 198120 h 630288"/>
              <a:gd name="connsiteX6" fmla="*/ 525780 w 866408"/>
              <a:gd name="connsiteY6" fmla="*/ 228600 h 630288"/>
              <a:gd name="connsiteX7" fmla="*/ 864554 w 866408"/>
              <a:gd name="connsiteY7" fmla="*/ 621040 h 630288"/>
              <a:gd name="connsiteX8" fmla="*/ 353457 w 866408"/>
              <a:gd name="connsiteY8" fmla="*/ 507443 h 630288"/>
              <a:gd name="connsiteX9" fmla="*/ 182880 w 866408"/>
              <a:gd name="connsiteY9" fmla="*/ 518160 h 630288"/>
              <a:gd name="connsiteX10" fmla="*/ 106680 w 866408"/>
              <a:gd name="connsiteY10" fmla="*/ 548640 h 630288"/>
              <a:gd name="connsiteX11" fmla="*/ 76200 w 866408"/>
              <a:gd name="connsiteY11" fmla="*/ 556260 h 630288"/>
              <a:gd name="connsiteX12" fmla="*/ 0 w 866408"/>
              <a:gd name="connsiteY12" fmla="*/ 556260 h 630288"/>
              <a:gd name="connsiteX0" fmla="*/ 586740 w 866411"/>
              <a:gd name="connsiteY0" fmla="*/ 0 h 630288"/>
              <a:gd name="connsiteX1" fmla="*/ 579120 w 866411"/>
              <a:gd name="connsiteY1" fmla="*/ 91440 h 630288"/>
              <a:gd name="connsiteX2" fmla="*/ 571500 w 866411"/>
              <a:gd name="connsiteY2" fmla="*/ 114300 h 630288"/>
              <a:gd name="connsiteX3" fmla="*/ 563880 w 866411"/>
              <a:gd name="connsiteY3" fmla="*/ 144780 h 630288"/>
              <a:gd name="connsiteX4" fmla="*/ 548640 w 866411"/>
              <a:gd name="connsiteY4" fmla="*/ 175260 h 630288"/>
              <a:gd name="connsiteX5" fmla="*/ 537845 w 866411"/>
              <a:gd name="connsiteY5" fmla="*/ 223520 h 630288"/>
              <a:gd name="connsiteX6" fmla="*/ 525780 w 866411"/>
              <a:gd name="connsiteY6" fmla="*/ 228600 h 630288"/>
              <a:gd name="connsiteX7" fmla="*/ 864554 w 866411"/>
              <a:gd name="connsiteY7" fmla="*/ 621040 h 630288"/>
              <a:gd name="connsiteX8" fmla="*/ 353457 w 866411"/>
              <a:gd name="connsiteY8" fmla="*/ 507443 h 630288"/>
              <a:gd name="connsiteX9" fmla="*/ 182880 w 866411"/>
              <a:gd name="connsiteY9" fmla="*/ 518160 h 630288"/>
              <a:gd name="connsiteX10" fmla="*/ 106680 w 866411"/>
              <a:gd name="connsiteY10" fmla="*/ 548640 h 630288"/>
              <a:gd name="connsiteX11" fmla="*/ 76200 w 866411"/>
              <a:gd name="connsiteY11" fmla="*/ 556260 h 630288"/>
              <a:gd name="connsiteX12" fmla="*/ 0 w 866411"/>
              <a:gd name="connsiteY12" fmla="*/ 556260 h 630288"/>
              <a:gd name="connsiteX0" fmla="*/ 586740 w 877605"/>
              <a:gd name="connsiteY0" fmla="*/ 0 h 629321"/>
              <a:gd name="connsiteX1" fmla="*/ 579120 w 877605"/>
              <a:gd name="connsiteY1" fmla="*/ 91440 h 629321"/>
              <a:gd name="connsiteX2" fmla="*/ 571500 w 877605"/>
              <a:gd name="connsiteY2" fmla="*/ 114300 h 629321"/>
              <a:gd name="connsiteX3" fmla="*/ 563880 w 877605"/>
              <a:gd name="connsiteY3" fmla="*/ 144780 h 629321"/>
              <a:gd name="connsiteX4" fmla="*/ 548640 w 877605"/>
              <a:gd name="connsiteY4" fmla="*/ 175260 h 629321"/>
              <a:gd name="connsiteX5" fmla="*/ 537845 w 877605"/>
              <a:gd name="connsiteY5" fmla="*/ 223520 h 629321"/>
              <a:gd name="connsiteX6" fmla="*/ 709930 w 877605"/>
              <a:gd name="connsiteY6" fmla="*/ 247650 h 629321"/>
              <a:gd name="connsiteX7" fmla="*/ 864554 w 877605"/>
              <a:gd name="connsiteY7" fmla="*/ 621040 h 629321"/>
              <a:gd name="connsiteX8" fmla="*/ 353457 w 877605"/>
              <a:gd name="connsiteY8" fmla="*/ 507443 h 629321"/>
              <a:gd name="connsiteX9" fmla="*/ 182880 w 877605"/>
              <a:gd name="connsiteY9" fmla="*/ 518160 h 629321"/>
              <a:gd name="connsiteX10" fmla="*/ 106680 w 877605"/>
              <a:gd name="connsiteY10" fmla="*/ 548640 h 629321"/>
              <a:gd name="connsiteX11" fmla="*/ 76200 w 877605"/>
              <a:gd name="connsiteY11" fmla="*/ 556260 h 629321"/>
              <a:gd name="connsiteX12" fmla="*/ 0 w 877605"/>
              <a:gd name="connsiteY12" fmla="*/ 556260 h 629321"/>
              <a:gd name="connsiteX0" fmla="*/ 586740 w 877499"/>
              <a:gd name="connsiteY0" fmla="*/ 0 h 629321"/>
              <a:gd name="connsiteX1" fmla="*/ 579120 w 877499"/>
              <a:gd name="connsiteY1" fmla="*/ 91440 h 629321"/>
              <a:gd name="connsiteX2" fmla="*/ 571500 w 877499"/>
              <a:gd name="connsiteY2" fmla="*/ 114300 h 629321"/>
              <a:gd name="connsiteX3" fmla="*/ 563880 w 877499"/>
              <a:gd name="connsiteY3" fmla="*/ 144780 h 629321"/>
              <a:gd name="connsiteX4" fmla="*/ 548640 w 877499"/>
              <a:gd name="connsiteY4" fmla="*/ 175260 h 629321"/>
              <a:gd name="connsiteX5" fmla="*/ 709930 w 877499"/>
              <a:gd name="connsiteY5" fmla="*/ 247650 h 629321"/>
              <a:gd name="connsiteX6" fmla="*/ 864554 w 877499"/>
              <a:gd name="connsiteY6" fmla="*/ 621040 h 629321"/>
              <a:gd name="connsiteX7" fmla="*/ 353457 w 877499"/>
              <a:gd name="connsiteY7" fmla="*/ 507443 h 629321"/>
              <a:gd name="connsiteX8" fmla="*/ 182880 w 877499"/>
              <a:gd name="connsiteY8" fmla="*/ 518160 h 629321"/>
              <a:gd name="connsiteX9" fmla="*/ 106680 w 877499"/>
              <a:gd name="connsiteY9" fmla="*/ 548640 h 629321"/>
              <a:gd name="connsiteX10" fmla="*/ 76200 w 877499"/>
              <a:gd name="connsiteY10" fmla="*/ 556260 h 629321"/>
              <a:gd name="connsiteX11" fmla="*/ 0 w 877499"/>
              <a:gd name="connsiteY11" fmla="*/ 556260 h 629321"/>
              <a:gd name="connsiteX0" fmla="*/ 586740 w 877352"/>
              <a:gd name="connsiteY0" fmla="*/ 0 h 629321"/>
              <a:gd name="connsiteX1" fmla="*/ 579120 w 877352"/>
              <a:gd name="connsiteY1" fmla="*/ 91440 h 629321"/>
              <a:gd name="connsiteX2" fmla="*/ 571500 w 877352"/>
              <a:gd name="connsiteY2" fmla="*/ 114300 h 629321"/>
              <a:gd name="connsiteX3" fmla="*/ 563880 w 877352"/>
              <a:gd name="connsiteY3" fmla="*/ 144780 h 629321"/>
              <a:gd name="connsiteX4" fmla="*/ 709930 w 877352"/>
              <a:gd name="connsiteY4" fmla="*/ 247650 h 629321"/>
              <a:gd name="connsiteX5" fmla="*/ 864554 w 877352"/>
              <a:gd name="connsiteY5" fmla="*/ 621040 h 629321"/>
              <a:gd name="connsiteX6" fmla="*/ 353457 w 877352"/>
              <a:gd name="connsiteY6" fmla="*/ 507443 h 629321"/>
              <a:gd name="connsiteX7" fmla="*/ 182880 w 877352"/>
              <a:gd name="connsiteY7" fmla="*/ 518160 h 629321"/>
              <a:gd name="connsiteX8" fmla="*/ 106680 w 877352"/>
              <a:gd name="connsiteY8" fmla="*/ 548640 h 629321"/>
              <a:gd name="connsiteX9" fmla="*/ 76200 w 877352"/>
              <a:gd name="connsiteY9" fmla="*/ 556260 h 629321"/>
              <a:gd name="connsiteX10" fmla="*/ 0 w 877352"/>
              <a:gd name="connsiteY10" fmla="*/ 556260 h 629321"/>
              <a:gd name="connsiteX0" fmla="*/ 586740 w 877279"/>
              <a:gd name="connsiteY0" fmla="*/ 0 h 629321"/>
              <a:gd name="connsiteX1" fmla="*/ 579120 w 877279"/>
              <a:gd name="connsiteY1" fmla="*/ 91440 h 629321"/>
              <a:gd name="connsiteX2" fmla="*/ 571500 w 877279"/>
              <a:gd name="connsiteY2" fmla="*/ 114300 h 629321"/>
              <a:gd name="connsiteX3" fmla="*/ 709930 w 877279"/>
              <a:gd name="connsiteY3" fmla="*/ 247650 h 629321"/>
              <a:gd name="connsiteX4" fmla="*/ 864554 w 877279"/>
              <a:gd name="connsiteY4" fmla="*/ 621040 h 629321"/>
              <a:gd name="connsiteX5" fmla="*/ 353457 w 877279"/>
              <a:gd name="connsiteY5" fmla="*/ 507443 h 629321"/>
              <a:gd name="connsiteX6" fmla="*/ 182880 w 877279"/>
              <a:gd name="connsiteY6" fmla="*/ 518160 h 629321"/>
              <a:gd name="connsiteX7" fmla="*/ 106680 w 877279"/>
              <a:gd name="connsiteY7" fmla="*/ 548640 h 629321"/>
              <a:gd name="connsiteX8" fmla="*/ 76200 w 877279"/>
              <a:gd name="connsiteY8" fmla="*/ 556260 h 629321"/>
              <a:gd name="connsiteX9" fmla="*/ 0 w 877279"/>
              <a:gd name="connsiteY9" fmla="*/ 556260 h 629321"/>
              <a:gd name="connsiteX0" fmla="*/ 586740 w 877207"/>
              <a:gd name="connsiteY0" fmla="*/ 0 h 629321"/>
              <a:gd name="connsiteX1" fmla="*/ 579120 w 877207"/>
              <a:gd name="connsiteY1" fmla="*/ 91440 h 629321"/>
              <a:gd name="connsiteX2" fmla="*/ 709930 w 877207"/>
              <a:gd name="connsiteY2" fmla="*/ 247650 h 629321"/>
              <a:gd name="connsiteX3" fmla="*/ 864554 w 877207"/>
              <a:gd name="connsiteY3" fmla="*/ 621040 h 629321"/>
              <a:gd name="connsiteX4" fmla="*/ 353457 w 877207"/>
              <a:gd name="connsiteY4" fmla="*/ 507443 h 629321"/>
              <a:gd name="connsiteX5" fmla="*/ 182880 w 877207"/>
              <a:gd name="connsiteY5" fmla="*/ 518160 h 629321"/>
              <a:gd name="connsiteX6" fmla="*/ 106680 w 877207"/>
              <a:gd name="connsiteY6" fmla="*/ 548640 h 629321"/>
              <a:gd name="connsiteX7" fmla="*/ 76200 w 877207"/>
              <a:gd name="connsiteY7" fmla="*/ 556260 h 629321"/>
              <a:gd name="connsiteX8" fmla="*/ 0 w 877207"/>
              <a:gd name="connsiteY8" fmla="*/ 556260 h 629321"/>
              <a:gd name="connsiteX0" fmla="*/ 586740 w 868055"/>
              <a:gd name="connsiteY0" fmla="*/ 0 h 637902"/>
              <a:gd name="connsiteX1" fmla="*/ 579120 w 868055"/>
              <a:gd name="connsiteY1" fmla="*/ 91440 h 637902"/>
              <a:gd name="connsiteX2" fmla="*/ 864554 w 868055"/>
              <a:gd name="connsiteY2" fmla="*/ 621040 h 637902"/>
              <a:gd name="connsiteX3" fmla="*/ 353457 w 868055"/>
              <a:gd name="connsiteY3" fmla="*/ 507443 h 637902"/>
              <a:gd name="connsiteX4" fmla="*/ 182880 w 868055"/>
              <a:gd name="connsiteY4" fmla="*/ 518160 h 637902"/>
              <a:gd name="connsiteX5" fmla="*/ 106680 w 868055"/>
              <a:gd name="connsiteY5" fmla="*/ 548640 h 637902"/>
              <a:gd name="connsiteX6" fmla="*/ 76200 w 868055"/>
              <a:gd name="connsiteY6" fmla="*/ 556260 h 637902"/>
              <a:gd name="connsiteX7" fmla="*/ 0 w 868055"/>
              <a:gd name="connsiteY7" fmla="*/ 556260 h 637902"/>
              <a:gd name="connsiteX0" fmla="*/ 586740 w 873868"/>
              <a:gd name="connsiteY0" fmla="*/ 0 h 639025"/>
              <a:gd name="connsiteX1" fmla="*/ 579120 w 873868"/>
              <a:gd name="connsiteY1" fmla="*/ 91440 h 639025"/>
              <a:gd name="connsiteX2" fmla="*/ 864554 w 873868"/>
              <a:gd name="connsiteY2" fmla="*/ 621040 h 639025"/>
              <a:gd name="connsiteX3" fmla="*/ 182880 w 873868"/>
              <a:gd name="connsiteY3" fmla="*/ 518160 h 639025"/>
              <a:gd name="connsiteX4" fmla="*/ 106680 w 873868"/>
              <a:gd name="connsiteY4" fmla="*/ 548640 h 639025"/>
              <a:gd name="connsiteX5" fmla="*/ 76200 w 873868"/>
              <a:gd name="connsiteY5" fmla="*/ 556260 h 639025"/>
              <a:gd name="connsiteX6" fmla="*/ 0 w 873868"/>
              <a:gd name="connsiteY6" fmla="*/ 556260 h 639025"/>
              <a:gd name="connsiteX0" fmla="*/ 586740 w 877030"/>
              <a:gd name="connsiteY0" fmla="*/ 0 h 643901"/>
              <a:gd name="connsiteX1" fmla="*/ 579120 w 877030"/>
              <a:gd name="connsiteY1" fmla="*/ 91440 h 643901"/>
              <a:gd name="connsiteX2" fmla="*/ 864554 w 877030"/>
              <a:gd name="connsiteY2" fmla="*/ 621040 h 643901"/>
              <a:gd name="connsiteX3" fmla="*/ 106680 w 877030"/>
              <a:gd name="connsiteY3" fmla="*/ 548640 h 643901"/>
              <a:gd name="connsiteX4" fmla="*/ 76200 w 877030"/>
              <a:gd name="connsiteY4" fmla="*/ 556260 h 643901"/>
              <a:gd name="connsiteX5" fmla="*/ 0 w 877030"/>
              <a:gd name="connsiteY5" fmla="*/ 556260 h 643901"/>
              <a:gd name="connsiteX0" fmla="*/ 586740 w 878373"/>
              <a:gd name="connsiteY0" fmla="*/ 0 h 645356"/>
              <a:gd name="connsiteX1" fmla="*/ 579120 w 878373"/>
              <a:gd name="connsiteY1" fmla="*/ 91440 h 645356"/>
              <a:gd name="connsiteX2" fmla="*/ 864554 w 878373"/>
              <a:gd name="connsiteY2" fmla="*/ 621040 h 645356"/>
              <a:gd name="connsiteX3" fmla="*/ 76200 w 878373"/>
              <a:gd name="connsiteY3" fmla="*/ 556260 h 645356"/>
              <a:gd name="connsiteX4" fmla="*/ 0 w 878373"/>
              <a:gd name="connsiteY4" fmla="*/ 556260 h 645356"/>
              <a:gd name="connsiteX0" fmla="*/ 586740 w 881900"/>
              <a:gd name="connsiteY0" fmla="*/ 0 h 645678"/>
              <a:gd name="connsiteX1" fmla="*/ 579120 w 881900"/>
              <a:gd name="connsiteY1" fmla="*/ 91440 h 645678"/>
              <a:gd name="connsiteX2" fmla="*/ 864554 w 881900"/>
              <a:gd name="connsiteY2" fmla="*/ 621040 h 645678"/>
              <a:gd name="connsiteX3" fmla="*/ 0 w 881900"/>
              <a:gd name="connsiteY3" fmla="*/ 556260 h 645678"/>
              <a:gd name="connsiteX0" fmla="*/ 586740 w 589206"/>
              <a:gd name="connsiteY0" fmla="*/ 0 h 558489"/>
              <a:gd name="connsiteX1" fmla="*/ 579120 w 589206"/>
              <a:gd name="connsiteY1" fmla="*/ 91440 h 558489"/>
              <a:gd name="connsiteX2" fmla="*/ 474029 w 589206"/>
              <a:gd name="connsiteY2" fmla="*/ 443240 h 558489"/>
              <a:gd name="connsiteX3" fmla="*/ 0 w 589206"/>
              <a:gd name="connsiteY3" fmla="*/ 556260 h 558489"/>
              <a:gd name="connsiteX0" fmla="*/ 586740 w 586740"/>
              <a:gd name="connsiteY0" fmla="*/ 0 h 559115"/>
              <a:gd name="connsiteX1" fmla="*/ 474029 w 586740"/>
              <a:gd name="connsiteY1" fmla="*/ 443240 h 559115"/>
              <a:gd name="connsiteX2" fmla="*/ 0 w 586740"/>
              <a:gd name="connsiteY2" fmla="*/ 556260 h 559115"/>
              <a:gd name="connsiteX0" fmla="*/ 586740 w 586740"/>
              <a:gd name="connsiteY0" fmla="*/ 0 h 559166"/>
              <a:gd name="connsiteX1" fmla="*/ 474029 w 586740"/>
              <a:gd name="connsiteY1" fmla="*/ 443240 h 559166"/>
              <a:gd name="connsiteX2" fmla="*/ 0 w 586740"/>
              <a:gd name="connsiteY2" fmla="*/ 556260 h 559166"/>
              <a:gd name="connsiteX0" fmla="*/ 586740 w 587770"/>
              <a:gd name="connsiteY0" fmla="*/ 0 h 559532"/>
              <a:gd name="connsiteX1" fmla="*/ 474029 w 587770"/>
              <a:gd name="connsiteY1" fmla="*/ 443240 h 559532"/>
              <a:gd name="connsiteX2" fmla="*/ 0 w 587770"/>
              <a:gd name="connsiteY2" fmla="*/ 556260 h 559532"/>
              <a:gd name="connsiteX0" fmla="*/ 586740 w 586740"/>
              <a:gd name="connsiteY0" fmla="*/ 0 h 558582"/>
              <a:gd name="connsiteX1" fmla="*/ 394654 w 586740"/>
              <a:gd name="connsiteY1" fmla="*/ 424190 h 558582"/>
              <a:gd name="connsiteX2" fmla="*/ 0 w 586740"/>
              <a:gd name="connsiteY2" fmla="*/ 556260 h 558582"/>
              <a:gd name="connsiteX0" fmla="*/ 586740 w 586740"/>
              <a:gd name="connsiteY0" fmla="*/ 0 h 558797"/>
              <a:gd name="connsiteX1" fmla="*/ 394654 w 586740"/>
              <a:gd name="connsiteY1" fmla="*/ 424190 h 558797"/>
              <a:gd name="connsiteX2" fmla="*/ 0 w 586740"/>
              <a:gd name="connsiteY2" fmla="*/ 556260 h 558797"/>
              <a:gd name="connsiteX0" fmla="*/ 586740 w 586740"/>
              <a:gd name="connsiteY0" fmla="*/ 0 h 557683"/>
              <a:gd name="connsiteX1" fmla="*/ 439104 w 586740"/>
              <a:gd name="connsiteY1" fmla="*/ 379740 h 557683"/>
              <a:gd name="connsiteX2" fmla="*/ 0 w 586740"/>
              <a:gd name="connsiteY2" fmla="*/ 556260 h 557683"/>
              <a:gd name="connsiteX0" fmla="*/ 586740 w 586740"/>
              <a:gd name="connsiteY0" fmla="*/ 0 h 557558"/>
              <a:gd name="connsiteX1" fmla="*/ 401004 w 586740"/>
              <a:gd name="connsiteY1" fmla="*/ 370215 h 557558"/>
              <a:gd name="connsiteX2" fmla="*/ 0 w 586740"/>
              <a:gd name="connsiteY2" fmla="*/ 556260 h 557558"/>
              <a:gd name="connsiteX0" fmla="*/ 586740 w 586740"/>
              <a:gd name="connsiteY0" fmla="*/ 0 h 557578"/>
              <a:gd name="connsiteX1" fmla="*/ 401004 w 586740"/>
              <a:gd name="connsiteY1" fmla="*/ 370215 h 557578"/>
              <a:gd name="connsiteX2" fmla="*/ 0 w 586740"/>
              <a:gd name="connsiteY2" fmla="*/ 556260 h 557578"/>
              <a:gd name="connsiteX0" fmla="*/ 586740 w 586740"/>
              <a:gd name="connsiteY0" fmla="*/ 0 h 565915"/>
              <a:gd name="connsiteX1" fmla="*/ 483554 w 586740"/>
              <a:gd name="connsiteY1" fmla="*/ 478165 h 565915"/>
              <a:gd name="connsiteX2" fmla="*/ 0 w 586740"/>
              <a:gd name="connsiteY2" fmla="*/ 556260 h 565915"/>
              <a:gd name="connsiteX0" fmla="*/ 586740 w 586740"/>
              <a:gd name="connsiteY0" fmla="*/ 0 h 560344"/>
              <a:gd name="connsiteX1" fmla="*/ 397829 w 586740"/>
              <a:gd name="connsiteY1" fmla="*/ 446415 h 560344"/>
              <a:gd name="connsiteX2" fmla="*/ 0 w 586740"/>
              <a:gd name="connsiteY2" fmla="*/ 556260 h 560344"/>
              <a:gd name="connsiteX0" fmla="*/ 586740 w 586740"/>
              <a:gd name="connsiteY0" fmla="*/ 0 h 557924"/>
              <a:gd name="connsiteX1" fmla="*/ 423229 w 586740"/>
              <a:gd name="connsiteY1" fmla="*/ 392440 h 557924"/>
              <a:gd name="connsiteX2" fmla="*/ 0 w 586740"/>
              <a:gd name="connsiteY2" fmla="*/ 556260 h 557924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740" h="556260">
                <a:moveTo>
                  <a:pt x="586740" y="0"/>
                </a:moveTo>
                <a:cubicBezTo>
                  <a:pt x="534035" y="394970"/>
                  <a:pt x="322580" y="469265"/>
                  <a:pt x="0" y="556260"/>
                </a:cubicBezTo>
              </a:path>
            </a:pathLst>
          </a:custGeom>
          <a:noFill/>
          <a:ln cap="rnd">
            <a:solidFill>
              <a:schemeClr val="accent4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F17B640E-C9EC-EEA7-63BD-73CD71BD2869}"/>
              </a:ext>
            </a:extLst>
          </p:cNvPr>
          <p:cNvSpPr/>
          <p:nvPr/>
        </p:nvSpPr>
        <p:spPr>
          <a:xfrm>
            <a:off x="10742220" y="5247570"/>
            <a:ext cx="774065" cy="501015"/>
          </a:xfrm>
          <a:custGeom>
            <a:avLst/>
            <a:gdLst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05740 w 586740"/>
              <a:gd name="connsiteY13" fmla="*/ 502920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605574"/>
              <a:gd name="connsiteY0" fmla="*/ 0 h 557347"/>
              <a:gd name="connsiteX1" fmla="*/ 579120 w 605574"/>
              <a:gd name="connsiteY1" fmla="*/ 91440 h 557347"/>
              <a:gd name="connsiteX2" fmla="*/ 571500 w 605574"/>
              <a:gd name="connsiteY2" fmla="*/ 114300 h 557347"/>
              <a:gd name="connsiteX3" fmla="*/ 563880 w 605574"/>
              <a:gd name="connsiteY3" fmla="*/ 144780 h 557347"/>
              <a:gd name="connsiteX4" fmla="*/ 548640 w 605574"/>
              <a:gd name="connsiteY4" fmla="*/ 175260 h 557347"/>
              <a:gd name="connsiteX5" fmla="*/ 541020 w 605574"/>
              <a:gd name="connsiteY5" fmla="*/ 198120 h 557347"/>
              <a:gd name="connsiteX6" fmla="*/ 525780 w 605574"/>
              <a:gd name="connsiteY6" fmla="*/ 228600 h 557347"/>
              <a:gd name="connsiteX7" fmla="*/ 518160 w 605574"/>
              <a:gd name="connsiteY7" fmla="*/ 251460 h 557347"/>
              <a:gd name="connsiteX8" fmla="*/ 480060 w 605574"/>
              <a:gd name="connsiteY8" fmla="*/ 312420 h 557347"/>
              <a:gd name="connsiteX9" fmla="*/ 411480 w 605574"/>
              <a:gd name="connsiteY9" fmla="*/ 373380 h 557347"/>
              <a:gd name="connsiteX10" fmla="*/ 396240 w 605574"/>
              <a:gd name="connsiteY10" fmla="*/ 396240 h 557347"/>
              <a:gd name="connsiteX11" fmla="*/ 350520 w 605574"/>
              <a:gd name="connsiteY11" fmla="*/ 419100 h 557347"/>
              <a:gd name="connsiteX12" fmla="*/ 289560 w 605574"/>
              <a:gd name="connsiteY12" fmla="*/ 464820 h 557347"/>
              <a:gd name="connsiteX13" fmla="*/ 586740 w 605574"/>
              <a:gd name="connsiteY13" fmla="*/ 557064 h 557347"/>
              <a:gd name="connsiteX14" fmla="*/ 182880 w 605574"/>
              <a:gd name="connsiteY14" fmla="*/ 518160 h 557347"/>
              <a:gd name="connsiteX15" fmla="*/ 106680 w 605574"/>
              <a:gd name="connsiteY15" fmla="*/ 548640 h 557347"/>
              <a:gd name="connsiteX16" fmla="*/ 76200 w 605574"/>
              <a:gd name="connsiteY16" fmla="*/ 556260 h 557347"/>
              <a:gd name="connsiteX17" fmla="*/ 0 w 605574"/>
              <a:gd name="connsiteY17" fmla="*/ 556260 h 557347"/>
              <a:gd name="connsiteX0" fmla="*/ 586740 w 623750"/>
              <a:gd name="connsiteY0" fmla="*/ 0 h 557629"/>
              <a:gd name="connsiteX1" fmla="*/ 579120 w 623750"/>
              <a:gd name="connsiteY1" fmla="*/ 91440 h 557629"/>
              <a:gd name="connsiteX2" fmla="*/ 571500 w 623750"/>
              <a:gd name="connsiteY2" fmla="*/ 114300 h 557629"/>
              <a:gd name="connsiteX3" fmla="*/ 563880 w 623750"/>
              <a:gd name="connsiteY3" fmla="*/ 144780 h 557629"/>
              <a:gd name="connsiteX4" fmla="*/ 548640 w 623750"/>
              <a:gd name="connsiteY4" fmla="*/ 175260 h 557629"/>
              <a:gd name="connsiteX5" fmla="*/ 541020 w 623750"/>
              <a:gd name="connsiteY5" fmla="*/ 198120 h 557629"/>
              <a:gd name="connsiteX6" fmla="*/ 525780 w 623750"/>
              <a:gd name="connsiteY6" fmla="*/ 228600 h 557629"/>
              <a:gd name="connsiteX7" fmla="*/ 518160 w 623750"/>
              <a:gd name="connsiteY7" fmla="*/ 251460 h 557629"/>
              <a:gd name="connsiteX8" fmla="*/ 480060 w 623750"/>
              <a:gd name="connsiteY8" fmla="*/ 312420 h 557629"/>
              <a:gd name="connsiteX9" fmla="*/ 411480 w 623750"/>
              <a:gd name="connsiteY9" fmla="*/ 373380 h 557629"/>
              <a:gd name="connsiteX10" fmla="*/ 396240 w 623750"/>
              <a:gd name="connsiteY10" fmla="*/ 396240 h 557629"/>
              <a:gd name="connsiteX11" fmla="*/ 350520 w 623750"/>
              <a:gd name="connsiteY11" fmla="*/ 419100 h 557629"/>
              <a:gd name="connsiteX12" fmla="*/ 289560 w 623750"/>
              <a:gd name="connsiteY12" fmla="*/ 464820 h 557629"/>
              <a:gd name="connsiteX13" fmla="*/ 605574 w 623750"/>
              <a:gd name="connsiteY13" fmla="*/ 557347 h 557629"/>
              <a:gd name="connsiteX14" fmla="*/ 182880 w 623750"/>
              <a:gd name="connsiteY14" fmla="*/ 518160 h 557629"/>
              <a:gd name="connsiteX15" fmla="*/ 106680 w 623750"/>
              <a:gd name="connsiteY15" fmla="*/ 548640 h 557629"/>
              <a:gd name="connsiteX16" fmla="*/ 76200 w 623750"/>
              <a:gd name="connsiteY16" fmla="*/ 556260 h 557629"/>
              <a:gd name="connsiteX17" fmla="*/ 0 w 623750"/>
              <a:gd name="connsiteY17" fmla="*/ 556260 h 557629"/>
              <a:gd name="connsiteX0" fmla="*/ 586740 w 609551"/>
              <a:gd name="connsiteY0" fmla="*/ 0 h 558150"/>
              <a:gd name="connsiteX1" fmla="*/ 579120 w 609551"/>
              <a:gd name="connsiteY1" fmla="*/ 91440 h 558150"/>
              <a:gd name="connsiteX2" fmla="*/ 571500 w 609551"/>
              <a:gd name="connsiteY2" fmla="*/ 114300 h 558150"/>
              <a:gd name="connsiteX3" fmla="*/ 563880 w 609551"/>
              <a:gd name="connsiteY3" fmla="*/ 144780 h 558150"/>
              <a:gd name="connsiteX4" fmla="*/ 548640 w 609551"/>
              <a:gd name="connsiteY4" fmla="*/ 175260 h 558150"/>
              <a:gd name="connsiteX5" fmla="*/ 541020 w 609551"/>
              <a:gd name="connsiteY5" fmla="*/ 198120 h 558150"/>
              <a:gd name="connsiteX6" fmla="*/ 525780 w 609551"/>
              <a:gd name="connsiteY6" fmla="*/ 228600 h 558150"/>
              <a:gd name="connsiteX7" fmla="*/ 518160 w 609551"/>
              <a:gd name="connsiteY7" fmla="*/ 251460 h 558150"/>
              <a:gd name="connsiteX8" fmla="*/ 480060 w 609551"/>
              <a:gd name="connsiteY8" fmla="*/ 312420 h 558150"/>
              <a:gd name="connsiteX9" fmla="*/ 411480 w 609551"/>
              <a:gd name="connsiteY9" fmla="*/ 373380 h 558150"/>
              <a:gd name="connsiteX10" fmla="*/ 396240 w 609551"/>
              <a:gd name="connsiteY10" fmla="*/ 396240 h 558150"/>
              <a:gd name="connsiteX11" fmla="*/ 350520 w 609551"/>
              <a:gd name="connsiteY11" fmla="*/ 419100 h 558150"/>
              <a:gd name="connsiteX12" fmla="*/ 289560 w 609551"/>
              <a:gd name="connsiteY12" fmla="*/ 464820 h 558150"/>
              <a:gd name="connsiteX13" fmla="*/ 605574 w 609551"/>
              <a:gd name="connsiteY13" fmla="*/ 557347 h 558150"/>
              <a:gd name="connsiteX14" fmla="*/ 182880 w 609551"/>
              <a:gd name="connsiteY14" fmla="*/ 518160 h 558150"/>
              <a:gd name="connsiteX15" fmla="*/ 106680 w 609551"/>
              <a:gd name="connsiteY15" fmla="*/ 548640 h 558150"/>
              <a:gd name="connsiteX16" fmla="*/ 76200 w 609551"/>
              <a:gd name="connsiteY16" fmla="*/ 556260 h 558150"/>
              <a:gd name="connsiteX17" fmla="*/ 0 w 609551"/>
              <a:gd name="connsiteY17" fmla="*/ 556260 h 558150"/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61061 w 586740"/>
              <a:gd name="connsiteY13" fmla="*/ 497209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586740"/>
              <a:gd name="connsiteY0" fmla="*/ 0 h 621423"/>
              <a:gd name="connsiteX1" fmla="*/ 579120 w 586740"/>
              <a:gd name="connsiteY1" fmla="*/ 91440 h 621423"/>
              <a:gd name="connsiteX2" fmla="*/ 571500 w 586740"/>
              <a:gd name="connsiteY2" fmla="*/ 114300 h 621423"/>
              <a:gd name="connsiteX3" fmla="*/ 563880 w 586740"/>
              <a:gd name="connsiteY3" fmla="*/ 144780 h 621423"/>
              <a:gd name="connsiteX4" fmla="*/ 548640 w 586740"/>
              <a:gd name="connsiteY4" fmla="*/ 175260 h 621423"/>
              <a:gd name="connsiteX5" fmla="*/ 541020 w 586740"/>
              <a:gd name="connsiteY5" fmla="*/ 198120 h 621423"/>
              <a:gd name="connsiteX6" fmla="*/ 525780 w 586740"/>
              <a:gd name="connsiteY6" fmla="*/ 228600 h 621423"/>
              <a:gd name="connsiteX7" fmla="*/ 518160 w 586740"/>
              <a:gd name="connsiteY7" fmla="*/ 251460 h 621423"/>
              <a:gd name="connsiteX8" fmla="*/ 480060 w 586740"/>
              <a:gd name="connsiteY8" fmla="*/ 312420 h 621423"/>
              <a:gd name="connsiteX9" fmla="*/ 411480 w 586740"/>
              <a:gd name="connsiteY9" fmla="*/ 373380 h 621423"/>
              <a:gd name="connsiteX10" fmla="*/ 396240 w 586740"/>
              <a:gd name="connsiteY10" fmla="*/ 396240 h 621423"/>
              <a:gd name="connsiteX11" fmla="*/ 350520 w 586740"/>
              <a:gd name="connsiteY11" fmla="*/ 419100 h 621423"/>
              <a:gd name="connsiteX12" fmla="*/ 289560 w 586740"/>
              <a:gd name="connsiteY12" fmla="*/ 464820 h 621423"/>
              <a:gd name="connsiteX13" fmla="*/ 337261 w 586740"/>
              <a:gd name="connsiteY13" fmla="*/ 621034 h 621423"/>
              <a:gd name="connsiteX14" fmla="*/ 182880 w 586740"/>
              <a:gd name="connsiteY14" fmla="*/ 518160 h 621423"/>
              <a:gd name="connsiteX15" fmla="*/ 106680 w 586740"/>
              <a:gd name="connsiteY15" fmla="*/ 548640 h 621423"/>
              <a:gd name="connsiteX16" fmla="*/ 76200 w 586740"/>
              <a:gd name="connsiteY16" fmla="*/ 556260 h 621423"/>
              <a:gd name="connsiteX17" fmla="*/ 0 w 586740"/>
              <a:gd name="connsiteY17" fmla="*/ 556260 h 621423"/>
              <a:gd name="connsiteX0" fmla="*/ 586740 w 586740"/>
              <a:gd name="connsiteY0" fmla="*/ 0 h 621035"/>
              <a:gd name="connsiteX1" fmla="*/ 579120 w 586740"/>
              <a:gd name="connsiteY1" fmla="*/ 91440 h 621035"/>
              <a:gd name="connsiteX2" fmla="*/ 571500 w 586740"/>
              <a:gd name="connsiteY2" fmla="*/ 114300 h 621035"/>
              <a:gd name="connsiteX3" fmla="*/ 563880 w 586740"/>
              <a:gd name="connsiteY3" fmla="*/ 144780 h 621035"/>
              <a:gd name="connsiteX4" fmla="*/ 548640 w 586740"/>
              <a:gd name="connsiteY4" fmla="*/ 175260 h 621035"/>
              <a:gd name="connsiteX5" fmla="*/ 541020 w 586740"/>
              <a:gd name="connsiteY5" fmla="*/ 198120 h 621035"/>
              <a:gd name="connsiteX6" fmla="*/ 525780 w 586740"/>
              <a:gd name="connsiteY6" fmla="*/ 228600 h 621035"/>
              <a:gd name="connsiteX7" fmla="*/ 518160 w 586740"/>
              <a:gd name="connsiteY7" fmla="*/ 251460 h 621035"/>
              <a:gd name="connsiteX8" fmla="*/ 480060 w 586740"/>
              <a:gd name="connsiteY8" fmla="*/ 312420 h 621035"/>
              <a:gd name="connsiteX9" fmla="*/ 411480 w 586740"/>
              <a:gd name="connsiteY9" fmla="*/ 373380 h 621035"/>
              <a:gd name="connsiteX10" fmla="*/ 396240 w 586740"/>
              <a:gd name="connsiteY10" fmla="*/ 396240 h 621035"/>
              <a:gd name="connsiteX11" fmla="*/ 350520 w 586740"/>
              <a:gd name="connsiteY11" fmla="*/ 419100 h 621035"/>
              <a:gd name="connsiteX12" fmla="*/ 289560 w 586740"/>
              <a:gd name="connsiteY12" fmla="*/ 464820 h 621035"/>
              <a:gd name="connsiteX13" fmla="*/ 337261 w 586740"/>
              <a:gd name="connsiteY13" fmla="*/ 621034 h 621035"/>
              <a:gd name="connsiteX14" fmla="*/ 182880 w 586740"/>
              <a:gd name="connsiteY14" fmla="*/ 518160 h 621035"/>
              <a:gd name="connsiteX15" fmla="*/ 106680 w 586740"/>
              <a:gd name="connsiteY15" fmla="*/ 548640 h 621035"/>
              <a:gd name="connsiteX16" fmla="*/ 76200 w 586740"/>
              <a:gd name="connsiteY16" fmla="*/ 556260 h 621035"/>
              <a:gd name="connsiteX17" fmla="*/ 0 w 586740"/>
              <a:gd name="connsiteY17" fmla="*/ 556260 h 621035"/>
              <a:gd name="connsiteX0" fmla="*/ 586740 w 649178"/>
              <a:gd name="connsiteY0" fmla="*/ 0 h 621036"/>
              <a:gd name="connsiteX1" fmla="*/ 579120 w 649178"/>
              <a:gd name="connsiteY1" fmla="*/ 91440 h 621036"/>
              <a:gd name="connsiteX2" fmla="*/ 571500 w 649178"/>
              <a:gd name="connsiteY2" fmla="*/ 114300 h 621036"/>
              <a:gd name="connsiteX3" fmla="*/ 563880 w 649178"/>
              <a:gd name="connsiteY3" fmla="*/ 144780 h 621036"/>
              <a:gd name="connsiteX4" fmla="*/ 548640 w 649178"/>
              <a:gd name="connsiteY4" fmla="*/ 175260 h 621036"/>
              <a:gd name="connsiteX5" fmla="*/ 541020 w 649178"/>
              <a:gd name="connsiteY5" fmla="*/ 198120 h 621036"/>
              <a:gd name="connsiteX6" fmla="*/ 525780 w 649178"/>
              <a:gd name="connsiteY6" fmla="*/ 228600 h 621036"/>
              <a:gd name="connsiteX7" fmla="*/ 518160 w 649178"/>
              <a:gd name="connsiteY7" fmla="*/ 251460 h 621036"/>
              <a:gd name="connsiteX8" fmla="*/ 480060 w 649178"/>
              <a:gd name="connsiteY8" fmla="*/ 312420 h 621036"/>
              <a:gd name="connsiteX9" fmla="*/ 411480 w 649178"/>
              <a:gd name="connsiteY9" fmla="*/ 373380 h 621036"/>
              <a:gd name="connsiteX10" fmla="*/ 396240 w 649178"/>
              <a:gd name="connsiteY10" fmla="*/ 396240 h 621036"/>
              <a:gd name="connsiteX11" fmla="*/ 350520 w 649178"/>
              <a:gd name="connsiteY11" fmla="*/ 419100 h 621036"/>
              <a:gd name="connsiteX12" fmla="*/ 289560 w 649178"/>
              <a:gd name="connsiteY12" fmla="*/ 464820 h 621036"/>
              <a:gd name="connsiteX13" fmla="*/ 586740 w 649178"/>
              <a:gd name="connsiteY13" fmla="*/ 621035 h 621036"/>
              <a:gd name="connsiteX14" fmla="*/ 182880 w 649178"/>
              <a:gd name="connsiteY14" fmla="*/ 518160 h 621036"/>
              <a:gd name="connsiteX15" fmla="*/ 106680 w 649178"/>
              <a:gd name="connsiteY15" fmla="*/ 548640 h 621036"/>
              <a:gd name="connsiteX16" fmla="*/ 76200 w 649178"/>
              <a:gd name="connsiteY16" fmla="*/ 556260 h 621036"/>
              <a:gd name="connsiteX17" fmla="*/ 0 w 649178"/>
              <a:gd name="connsiteY17" fmla="*/ 556260 h 621036"/>
              <a:gd name="connsiteX0" fmla="*/ 586740 w 707551"/>
              <a:gd name="connsiteY0" fmla="*/ 0 h 621037"/>
              <a:gd name="connsiteX1" fmla="*/ 579120 w 707551"/>
              <a:gd name="connsiteY1" fmla="*/ 91440 h 621037"/>
              <a:gd name="connsiteX2" fmla="*/ 571500 w 707551"/>
              <a:gd name="connsiteY2" fmla="*/ 114300 h 621037"/>
              <a:gd name="connsiteX3" fmla="*/ 563880 w 707551"/>
              <a:gd name="connsiteY3" fmla="*/ 144780 h 621037"/>
              <a:gd name="connsiteX4" fmla="*/ 548640 w 707551"/>
              <a:gd name="connsiteY4" fmla="*/ 175260 h 621037"/>
              <a:gd name="connsiteX5" fmla="*/ 541020 w 707551"/>
              <a:gd name="connsiteY5" fmla="*/ 198120 h 621037"/>
              <a:gd name="connsiteX6" fmla="*/ 525780 w 707551"/>
              <a:gd name="connsiteY6" fmla="*/ 228600 h 621037"/>
              <a:gd name="connsiteX7" fmla="*/ 518160 w 707551"/>
              <a:gd name="connsiteY7" fmla="*/ 251460 h 621037"/>
              <a:gd name="connsiteX8" fmla="*/ 480060 w 707551"/>
              <a:gd name="connsiteY8" fmla="*/ 312420 h 621037"/>
              <a:gd name="connsiteX9" fmla="*/ 411480 w 707551"/>
              <a:gd name="connsiteY9" fmla="*/ 373380 h 621037"/>
              <a:gd name="connsiteX10" fmla="*/ 396240 w 707551"/>
              <a:gd name="connsiteY10" fmla="*/ 396240 h 621037"/>
              <a:gd name="connsiteX11" fmla="*/ 350520 w 707551"/>
              <a:gd name="connsiteY11" fmla="*/ 419100 h 621037"/>
              <a:gd name="connsiteX12" fmla="*/ 289560 w 707551"/>
              <a:gd name="connsiteY12" fmla="*/ 464820 h 621037"/>
              <a:gd name="connsiteX13" fmla="*/ 649178 w 707551"/>
              <a:gd name="connsiteY13" fmla="*/ 621036 h 621037"/>
              <a:gd name="connsiteX14" fmla="*/ 182880 w 707551"/>
              <a:gd name="connsiteY14" fmla="*/ 518160 h 621037"/>
              <a:gd name="connsiteX15" fmla="*/ 106680 w 707551"/>
              <a:gd name="connsiteY15" fmla="*/ 548640 h 621037"/>
              <a:gd name="connsiteX16" fmla="*/ 76200 w 707551"/>
              <a:gd name="connsiteY16" fmla="*/ 556260 h 621037"/>
              <a:gd name="connsiteX17" fmla="*/ 0 w 707551"/>
              <a:gd name="connsiteY17" fmla="*/ 556260 h 621037"/>
              <a:gd name="connsiteX0" fmla="*/ 586740 w 762575"/>
              <a:gd name="connsiteY0" fmla="*/ 0 h 621038"/>
              <a:gd name="connsiteX1" fmla="*/ 579120 w 762575"/>
              <a:gd name="connsiteY1" fmla="*/ 91440 h 621038"/>
              <a:gd name="connsiteX2" fmla="*/ 571500 w 762575"/>
              <a:gd name="connsiteY2" fmla="*/ 114300 h 621038"/>
              <a:gd name="connsiteX3" fmla="*/ 563880 w 762575"/>
              <a:gd name="connsiteY3" fmla="*/ 144780 h 621038"/>
              <a:gd name="connsiteX4" fmla="*/ 548640 w 762575"/>
              <a:gd name="connsiteY4" fmla="*/ 175260 h 621038"/>
              <a:gd name="connsiteX5" fmla="*/ 541020 w 762575"/>
              <a:gd name="connsiteY5" fmla="*/ 198120 h 621038"/>
              <a:gd name="connsiteX6" fmla="*/ 525780 w 762575"/>
              <a:gd name="connsiteY6" fmla="*/ 228600 h 621038"/>
              <a:gd name="connsiteX7" fmla="*/ 518160 w 762575"/>
              <a:gd name="connsiteY7" fmla="*/ 251460 h 621038"/>
              <a:gd name="connsiteX8" fmla="*/ 480060 w 762575"/>
              <a:gd name="connsiteY8" fmla="*/ 312420 h 621038"/>
              <a:gd name="connsiteX9" fmla="*/ 411480 w 762575"/>
              <a:gd name="connsiteY9" fmla="*/ 373380 h 621038"/>
              <a:gd name="connsiteX10" fmla="*/ 396240 w 762575"/>
              <a:gd name="connsiteY10" fmla="*/ 396240 h 621038"/>
              <a:gd name="connsiteX11" fmla="*/ 350520 w 762575"/>
              <a:gd name="connsiteY11" fmla="*/ 419100 h 621038"/>
              <a:gd name="connsiteX12" fmla="*/ 289560 w 762575"/>
              <a:gd name="connsiteY12" fmla="*/ 464820 h 621038"/>
              <a:gd name="connsiteX13" fmla="*/ 707551 w 762575"/>
              <a:gd name="connsiteY13" fmla="*/ 621037 h 621038"/>
              <a:gd name="connsiteX14" fmla="*/ 182880 w 762575"/>
              <a:gd name="connsiteY14" fmla="*/ 518160 h 621038"/>
              <a:gd name="connsiteX15" fmla="*/ 106680 w 762575"/>
              <a:gd name="connsiteY15" fmla="*/ 548640 h 621038"/>
              <a:gd name="connsiteX16" fmla="*/ 76200 w 762575"/>
              <a:gd name="connsiteY16" fmla="*/ 556260 h 621038"/>
              <a:gd name="connsiteX17" fmla="*/ 0 w 762575"/>
              <a:gd name="connsiteY17" fmla="*/ 556260 h 621038"/>
              <a:gd name="connsiteX0" fmla="*/ 586740 w 814776"/>
              <a:gd name="connsiteY0" fmla="*/ 0 h 621039"/>
              <a:gd name="connsiteX1" fmla="*/ 579120 w 814776"/>
              <a:gd name="connsiteY1" fmla="*/ 91440 h 621039"/>
              <a:gd name="connsiteX2" fmla="*/ 571500 w 814776"/>
              <a:gd name="connsiteY2" fmla="*/ 114300 h 621039"/>
              <a:gd name="connsiteX3" fmla="*/ 563880 w 814776"/>
              <a:gd name="connsiteY3" fmla="*/ 144780 h 621039"/>
              <a:gd name="connsiteX4" fmla="*/ 548640 w 814776"/>
              <a:gd name="connsiteY4" fmla="*/ 175260 h 621039"/>
              <a:gd name="connsiteX5" fmla="*/ 541020 w 814776"/>
              <a:gd name="connsiteY5" fmla="*/ 198120 h 621039"/>
              <a:gd name="connsiteX6" fmla="*/ 525780 w 814776"/>
              <a:gd name="connsiteY6" fmla="*/ 228600 h 621039"/>
              <a:gd name="connsiteX7" fmla="*/ 518160 w 814776"/>
              <a:gd name="connsiteY7" fmla="*/ 251460 h 621039"/>
              <a:gd name="connsiteX8" fmla="*/ 480060 w 814776"/>
              <a:gd name="connsiteY8" fmla="*/ 312420 h 621039"/>
              <a:gd name="connsiteX9" fmla="*/ 411480 w 814776"/>
              <a:gd name="connsiteY9" fmla="*/ 373380 h 621039"/>
              <a:gd name="connsiteX10" fmla="*/ 396240 w 814776"/>
              <a:gd name="connsiteY10" fmla="*/ 396240 h 621039"/>
              <a:gd name="connsiteX11" fmla="*/ 350520 w 814776"/>
              <a:gd name="connsiteY11" fmla="*/ 419100 h 621039"/>
              <a:gd name="connsiteX12" fmla="*/ 289560 w 814776"/>
              <a:gd name="connsiteY12" fmla="*/ 464820 h 621039"/>
              <a:gd name="connsiteX13" fmla="*/ 762575 w 814776"/>
              <a:gd name="connsiteY13" fmla="*/ 621038 h 621039"/>
              <a:gd name="connsiteX14" fmla="*/ 182880 w 814776"/>
              <a:gd name="connsiteY14" fmla="*/ 518160 h 621039"/>
              <a:gd name="connsiteX15" fmla="*/ 106680 w 814776"/>
              <a:gd name="connsiteY15" fmla="*/ 548640 h 621039"/>
              <a:gd name="connsiteX16" fmla="*/ 76200 w 814776"/>
              <a:gd name="connsiteY16" fmla="*/ 556260 h 621039"/>
              <a:gd name="connsiteX17" fmla="*/ 0 w 814776"/>
              <a:gd name="connsiteY17" fmla="*/ 556260 h 621039"/>
              <a:gd name="connsiteX0" fmla="*/ 586740 w 864554"/>
              <a:gd name="connsiteY0" fmla="*/ 0 h 621040"/>
              <a:gd name="connsiteX1" fmla="*/ 579120 w 864554"/>
              <a:gd name="connsiteY1" fmla="*/ 91440 h 621040"/>
              <a:gd name="connsiteX2" fmla="*/ 571500 w 864554"/>
              <a:gd name="connsiteY2" fmla="*/ 114300 h 621040"/>
              <a:gd name="connsiteX3" fmla="*/ 563880 w 864554"/>
              <a:gd name="connsiteY3" fmla="*/ 144780 h 621040"/>
              <a:gd name="connsiteX4" fmla="*/ 548640 w 864554"/>
              <a:gd name="connsiteY4" fmla="*/ 175260 h 621040"/>
              <a:gd name="connsiteX5" fmla="*/ 541020 w 864554"/>
              <a:gd name="connsiteY5" fmla="*/ 198120 h 621040"/>
              <a:gd name="connsiteX6" fmla="*/ 525780 w 864554"/>
              <a:gd name="connsiteY6" fmla="*/ 228600 h 621040"/>
              <a:gd name="connsiteX7" fmla="*/ 518160 w 864554"/>
              <a:gd name="connsiteY7" fmla="*/ 251460 h 621040"/>
              <a:gd name="connsiteX8" fmla="*/ 480060 w 864554"/>
              <a:gd name="connsiteY8" fmla="*/ 312420 h 621040"/>
              <a:gd name="connsiteX9" fmla="*/ 411480 w 864554"/>
              <a:gd name="connsiteY9" fmla="*/ 373380 h 621040"/>
              <a:gd name="connsiteX10" fmla="*/ 396240 w 864554"/>
              <a:gd name="connsiteY10" fmla="*/ 396240 h 621040"/>
              <a:gd name="connsiteX11" fmla="*/ 350520 w 864554"/>
              <a:gd name="connsiteY11" fmla="*/ 419100 h 621040"/>
              <a:gd name="connsiteX12" fmla="*/ 289560 w 864554"/>
              <a:gd name="connsiteY12" fmla="*/ 464820 h 621040"/>
              <a:gd name="connsiteX13" fmla="*/ 814776 w 864554"/>
              <a:gd name="connsiteY13" fmla="*/ 621039 h 621040"/>
              <a:gd name="connsiteX14" fmla="*/ 182880 w 864554"/>
              <a:gd name="connsiteY14" fmla="*/ 518160 h 621040"/>
              <a:gd name="connsiteX15" fmla="*/ 106680 w 864554"/>
              <a:gd name="connsiteY15" fmla="*/ 548640 h 621040"/>
              <a:gd name="connsiteX16" fmla="*/ 76200 w 864554"/>
              <a:gd name="connsiteY16" fmla="*/ 556260 h 621040"/>
              <a:gd name="connsiteX17" fmla="*/ 0 w 864554"/>
              <a:gd name="connsiteY17" fmla="*/ 556260 h 621040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814776 w 864632"/>
              <a:gd name="connsiteY13" fmla="*/ 621039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912298"/>
              <a:gd name="connsiteY0" fmla="*/ 0 h 621744"/>
              <a:gd name="connsiteX1" fmla="*/ 579120 w 912298"/>
              <a:gd name="connsiteY1" fmla="*/ 91440 h 621744"/>
              <a:gd name="connsiteX2" fmla="*/ 571500 w 912298"/>
              <a:gd name="connsiteY2" fmla="*/ 114300 h 621744"/>
              <a:gd name="connsiteX3" fmla="*/ 563880 w 912298"/>
              <a:gd name="connsiteY3" fmla="*/ 144780 h 621744"/>
              <a:gd name="connsiteX4" fmla="*/ 548640 w 912298"/>
              <a:gd name="connsiteY4" fmla="*/ 175260 h 621744"/>
              <a:gd name="connsiteX5" fmla="*/ 541020 w 912298"/>
              <a:gd name="connsiteY5" fmla="*/ 198120 h 621744"/>
              <a:gd name="connsiteX6" fmla="*/ 525780 w 912298"/>
              <a:gd name="connsiteY6" fmla="*/ 228600 h 621744"/>
              <a:gd name="connsiteX7" fmla="*/ 518160 w 912298"/>
              <a:gd name="connsiteY7" fmla="*/ 251460 h 621744"/>
              <a:gd name="connsiteX8" fmla="*/ 480060 w 912298"/>
              <a:gd name="connsiteY8" fmla="*/ 312420 h 621744"/>
              <a:gd name="connsiteX9" fmla="*/ 411480 w 912298"/>
              <a:gd name="connsiteY9" fmla="*/ 373380 h 621744"/>
              <a:gd name="connsiteX10" fmla="*/ 864554 w 912298"/>
              <a:gd name="connsiteY10" fmla="*/ 621040 h 621744"/>
              <a:gd name="connsiteX11" fmla="*/ 350520 w 912298"/>
              <a:gd name="connsiteY11" fmla="*/ 419100 h 621744"/>
              <a:gd name="connsiteX12" fmla="*/ 289560 w 912298"/>
              <a:gd name="connsiteY12" fmla="*/ 464820 h 621744"/>
              <a:gd name="connsiteX13" fmla="*/ 864632 w 912298"/>
              <a:gd name="connsiteY13" fmla="*/ 621743 h 621744"/>
              <a:gd name="connsiteX14" fmla="*/ 182880 w 912298"/>
              <a:gd name="connsiteY14" fmla="*/ 518160 h 621744"/>
              <a:gd name="connsiteX15" fmla="*/ 106680 w 912298"/>
              <a:gd name="connsiteY15" fmla="*/ 548640 h 621744"/>
              <a:gd name="connsiteX16" fmla="*/ 76200 w 912298"/>
              <a:gd name="connsiteY16" fmla="*/ 556260 h 621744"/>
              <a:gd name="connsiteX17" fmla="*/ 0 w 912298"/>
              <a:gd name="connsiteY17" fmla="*/ 556260 h 621744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197485 w 864632"/>
              <a:gd name="connsiteY12" fmla="*/ 33147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7092"/>
              <a:gd name="connsiteY0" fmla="*/ 0 h 623105"/>
              <a:gd name="connsiteX1" fmla="*/ 579120 w 867092"/>
              <a:gd name="connsiteY1" fmla="*/ 91440 h 623105"/>
              <a:gd name="connsiteX2" fmla="*/ 571500 w 867092"/>
              <a:gd name="connsiteY2" fmla="*/ 114300 h 623105"/>
              <a:gd name="connsiteX3" fmla="*/ 563880 w 867092"/>
              <a:gd name="connsiteY3" fmla="*/ 144780 h 623105"/>
              <a:gd name="connsiteX4" fmla="*/ 548640 w 867092"/>
              <a:gd name="connsiteY4" fmla="*/ 175260 h 623105"/>
              <a:gd name="connsiteX5" fmla="*/ 541020 w 867092"/>
              <a:gd name="connsiteY5" fmla="*/ 198120 h 623105"/>
              <a:gd name="connsiteX6" fmla="*/ 525780 w 867092"/>
              <a:gd name="connsiteY6" fmla="*/ 228600 h 623105"/>
              <a:gd name="connsiteX7" fmla="*/ 518160 w 867092"/>
              <a:gd name="connsiteY7" fmla="*/ 251460 h 623105"/>
              <a:gd name="connsiteX8" fmla="*/ 480060 w 867092"/>
              <a:gd name="connsiteY8" fmla="*/ 312420 h 623105"/>
              <a:gd name="connsiteX9" fmla="*/ 411480 w 867092"/>
              <a:gd name="connsiteY9" fmla="*/ 373380 h 623105"/>
              <a:gd name="connsiteX10" fmla="*/ 864554 w 867092"/>
              <a:gd name="connsiteY10" fmla="*/ 621040 h 623105"/>
              <a:gd name="connsiteX11" fmla="*/ 175895 w 867092"/>
              <a:gd name="connsiteY11" fmla="*/ 219075 h 623105"/>
              <a:gd name="connsiteX12" fmla="*/ 197485 w 867092"/>
              <a:gd name="connsiteY12" fmla="*/ 331470 h 623105"/>
              <a:gd name="connsiteX13" fmla="*/ 353457 w 867092"/>
              <a:gd name="connsiteY13" fmla="*/ 507443 h 623105"/>
              <a:gd name="connsiteX14" fmla="*/ 182880 w 867092"/>
              <a:gd name="connsiteY14" fmla="*/ 518160 h 623105"/>
              <a:gd name="connsiteX15" fmla="*/ 106680 w 867092"/>
              <a:gd name="connsiteY15" fmla="*/ 548640 h 623105"/>
              <a:gd name="connsiteX16" fmla="*/ 76200 w 867092"/>
              <a:gd name="connsiteY16" fmla="*/ 556260 h 623105"/>
              <a:gd name="connsiteX17" fmla="*/ 0 w 867092"/>
              <a:gd name="connsiteY17" fmla="*/ 556260 h 623105"/>
              <a:gd name="connsiteX0" fmla="*/ 586740 w 866676"/>
              <a:gd name="connsiteY0" fmla="*/ 0 h 621215"/>
              <a:gd name="connsiteX1" fmla="*/ 579120 w 866676"/>
              <a:gd name="connsiteY1" fmla="*/ 91440 h 621215"/>
              <a:gd name="connsiteX2" fmla="*/ 571500 w 866676"/>
              <a:gd name="connsiteY2" fmla="*/ 114300 h 621215"/>
              <a:gd name="connsiteX3" fmla="*/ 563880 w 866676"/>
              <a:gd name="connsiteY3" fmla="*/ 144780 h 621215"/>
              <a:gd name="connsiteX4" fmla="*/ 548640 w 866676"/>
              <a:gd name="connsiteY4" fmla="*/ 175260 h 621215"/>
              <a:gd name="connsiteX5" fmla="*/ 541020 w 866676"/>
              <a:gd name="connsiteY5" fmla="*/ 198120 h 621215"/>
              <a:gd name="connsiteX6" fmla="*/ 525780 w 866676"/>
              <a:gd name="connsiteY6" fmla="*/ 228600 h 621215"/>
              <a:gd name="connsiteX7" fmla="*/ 518160 w 866676"/>
              <a:gd name="connsiteY7" fmla="*/ 251460 h 621215"/>
              <a:gd name="connsiteX8" fmla="*/ 480060 w 866676"/>
              <a:gd name="connsiteY8" fmla="*/ 312420 h 621215"/>
              <a:gd name="connsiteX9" fmla="*/ 411480 w 866676"/>
              <a:gd name="connsiteY9" fmla="*/ 373380 h 621215"/>
              <a:gd name="connsiteX10" fmla="*/ 864554 w 866676"/>
              <a:gd name="connsiteY10" fmla="*/ 621040 h 621215"/>
              <a:gd name="connsiteX11" fmla="*/ 197485 w 866676"/>
              <a:gd name="connsiteY11" fmla="*/ 331470 h 621215"/>
              <a:gd name="connsiteX12" fmla="*/ 353457 w 866676"/>
              <a:gd name="connsiteY12" fmla="*/ 507443 h 621215"/>
              <a:gd name="connsiteX13" fmla="*/ 182880 w 866676"/>
              <a:gd name="connsiteY13" fmla="*/ 518160 h 621215"/>
              <a:gd name="connsiteX14" fmla="*/ 106680 w 866676"/>
              <a:gd name="connsiteY14" fmla="*/ 548640 h 621215"/>
              <a:gd name="connsiteX15" fmla="*/ 76200 w 866676"/>
              <a:gd name="connsiteY15" fmla="*/ 556260 h 621215"/>
              <a:gd name="connsiteX16" fmla="*/ 0 w 866676"/>
              <a:gd name="connsiteY16" fmla="*/ 556260 h 621215"/>
              <a:gd name="connsiteX0" fmla="*/ 586740 w 864727"/>
              <a:gd name="connsiteY0" fmla="*/ 0 h 623827"/>
              <a:gd name="connsiteX1" fmla="*/ 579120 w 864727"/>
              <a:gd name="connsiteY1" fmla="*/ 91440 h 623827"/>
              <a:gd name="connsiteX2" fmla="*/ 571500 w 864727"/>
              <a:gd name="connsiteY2" fmla="*/ 114300 h 623827"/>
              <a:gd name="connsiteX3" fmla="*/ 563880 w 864727"/>
              <a:gd name="connsiteY3" fmla="*/ 144780 h 623827"/>
              <a:gd name="connsiteX4" fmla="*/ 548640 w 864727"/>
              <a:gd name="connsiteY4" fmla="*/ 175260 h 623827"/>
              <a:gd name="connsiteX5" fmla="*/ 541020 w 864727"/>
              <a:gd name="connsiteY5" fmla="*/ 198120 h 623827"/>
              <a:gd name="connsiteX6" fmla="*/ 525780 w 864727"/>
              <a:gd name="connsiteY6" fmla="*/ 228600 h 623827"/>
              <a:gd name="connsiteX7" fmla="*/ 518160 w 864727"/>
              <a:gd name="connsiteY7" fmla="*/ 251460 h 623827"/>
              <a:gd name="connsiteX8" fmla="*/ 480060 w 864727"/>
              <a:gd name="connsiteY8" fmla="*/ 312420 h 623827"/>
              <a:gd name="connsiteX9" fmla="*/ 411480 w 864727"/>
              <a:gd name="connsiteY9" fmla="*/ 373380 h 623827"/>
              <a:gd name="connsiteX10" fmla="*/ 864554 w 864727"/>
              <a:gd name="connsiteY10" fmla="*/ 621040 h 623827"/>
              <a:gd name="connsiteX11" fmla="*/ 353457 w 864727"/>
              <a:gd name="connsiteY11" fmla="*/ 507443 h 623827"/>
              <a:gd name="connsiteX12" fmla="*/ 182880 w 864727"/>
              <a:gd name="connsiteY12" fmla="*/ 518160 h 623827"/>
              <a:gd name="connsiteX13" fmla="*/ 106680 w 864727"/>
              <a:gd name="connsiteY13" fmla="*/ 548640 h 623827"/>
              <a:gd name="connsiteX14" fmla="*/ 76200 w 864727"/>
              <a:gd name="connsiteY14" fmla="*/ 556260 h 623827"/>
              <a:gd name="connsiteX15" fmla="*/ 0 w 864727"/>
              <a:gd name="connsiteY15" fmla="*/ 556260 h 623827"/>
              <a:gd name="connsiteX0" fmla="*/ 586740 w 865475"/>
              <a:gd name="connsiteY0" fmla="*/ 0 h 626269"/>
              <a:gd name="connsiteX1" fmla="*/ 579120 w 865475"/>
              <a:gd name="connsiteY1" fmla="*/ 91440 h 626269"/>
              <a:gd name="connsiteX2" fmla="*/ 571500 w 865475"/>
              <a:gd name="connsiteY2" fmla="*/ 114300 h 626269"/>
              <a:gd name="connsiteX3" fmla="*/ 563880 w 865475"/>
              <a:gd name="connsiteY3" fmla="*/ 144780 h 626269"/>
              <a:gd name="connsiteX4" fmla="*/ 548640 w 865475"/>
              <a:gd name="connsiteY4" fmla="*/ 175260 h 626269"/>
              <a:gd name="connsiteX5" fmla="*/ 541020 w 865475"/>
              <a:gd name="connsiteY5" fmla="*/ 198120 h 626269"/>
              <a:gd name="connsiteX6" fmla="*/ 525780 w 865475"/>
              <a:gd name="connsiteY6" fmla="*/ 228600 h 626269"/>
              <a:gd name="connsiteX7" fmla="*/ 518160 w 865475"/>
              <a:gd name="connsiteY7" fmla="*/ 251460 h 626269"/>
              <a:gd name="connsiteX8" fmla="*/ 480060 w 865475"/>
              <a:gd name="connsiteY8" fmla="*/ 312420 h 626269"/>
              <a:gd name="connsiteX9" fmla="*/ 864554 w 865475"/>
              <a:gd name="connsiteY9" fmla="*/ 621040 h 626269"/>
              <a:gd name="connsiteX10" fmla="*/ 353457 w 865475"/>
              <a:gd name="connsiteY10" fmla="*/ 507443 h 626269"/>
              <a:gd name="connsiteX11" fmla="*/ 182880 w 865475"/>
              <a:gd name="connsiteY11" fmla="*/ 518160 h 626269"/>
              <a:gd name="connsiteX12" fmla="*/ 106680 w 865475"/>
              <a:gd name="connsiteY12" fmla="*/ 548640 h 626269"/>
              <a:gd name="connsiteX13" fmla="*/ 76200 w 865475"/>
              <a:gd name="connsiteY13" fmla="*/ 556260 h 626269"/>
              <a:gd name="connsiteX14" fmla="*/ 0 w 865475"/>
              <a:gd name="connsiteY14" fmla="*/ 556260 h 626269"/>
              <a:gd name="connsiteX0" fmla="*/ 586740 w 866233"/>
              <a:gd name="connsiteY0" fmla="*/ 0 h 629131"/>
              <a:gd name="connsiteX1" fmla="*/ 579120 w 866233"/>
              <a:gd name="connsiteY1" fmla="*/ 91440 h 629131"/>
              <a:gd name="connsiteX2" fmla="*/ 571500 w 866233"/>
              <a:gd name="connsiteY2" fmla="*/ 114300 h 629131"/>
              <a:gd name="connsiteX3" fmla="*/ 563880 w 866233"/>
              <a:gd name="connsiteY3" fmla="*/ 144780 h 629131"/>
              <a:gd name="connsiteX4" fmla="*/ 548640 w 866233"/>
              <a:gd name="connsiteY4" fmla="*/ 175260 h 629131"/>
              <a:gd name="connsiteX5" fmla="*/ 541020 w 866233"/>
              <a:gd name="connsiteY5" fmla="*/ 198120 h 629131"/>
              <a:gd name="connsiteX6" fmla="*/ 525780 w 866233"/>
              <a:gd name="connsiteY6" fmla="*/ 228600 h 629131"/>
              <a:gd name="connsiteX7" fmla="*/ 518160 w 866233"/>
              <a:gd name="connsiteY7" fmla="*/ 251460 h 629131"/>
              <a:gd name="connsiteX8" fmla="*/ 864554 w 866233"/>
              <a:gd name="connsiteY8" fmla="*/ 621040 h 629131"/>
              <a:gd name="connsiteX9" fmla="*/ 353457 w 866233"/>
              <a:gd name="connsiteY9" fmla="*/ 507443 h 629131"/>
              <a:gd name="connsiteX10" fmla="*/ 182880 w 866233"/>
              <a:gd name="connsiteY10" fmla="*/ 518160 h 629131"/>
              <a:gd name="connsiteX11" fmla="*/ 106680 w 866233"/>
              <a:gd name="connsiteY11" fmla="*/ 548640 h 629131"/>
              <a:gd name="connsiteX12" fmla="*/ 76200 w 866233"/>
              <a:gd name="connsiteY12" fmla="*/ 556260 h 629131"/>
              <a:gd name="connsiteX13" fmla="*/ 0 w 866233"/>
              <a:gd name="connsiteY13" fmla="*/ 556260 h 629131"/>
              <a:gd name="connsiteX0" fmla="*/ 586740 w 866408"/>
              <a:gd name="connsiteY0" fmla="*/ 0 h 630288"/>
              <a:gd name="connsiteX1" fmla="*/ 579120 w 866408"/>
              <a:gd name="connsiteY1" fmla="*/ 91440 h 630288"/>
              <a:gd name="connsiteX2" fmla="*/ 571500 w 866408"/>
              <a:gd name="connsiteY2" fmla="*/ 114300 h 630288"/>
              <a:gd name="connsiteX3" fmla="*/ 563880 w 866408"/>
              <a:gd name="connsiteY3" fmla="*/ 144780 h 630288"/>
              <a:gd name="connsiteX4" fmla="*/ 548640 w 866408"/>
              <a:gd name="connsiteY4" fmla="*/ 175260 h 630288"/>
              <a:gd name="connsiteX5" fmla="*/ 541020 w 866408"/>
              <a:gd name="connsiteY5" fmla="*/ 198120 h 630288"/>
              <a:gd name="connsiteX6" fmla="*/ 525780 w 866408"/>
              <a:gd name="connsiteY6" fmla="*/ 228600 h 630288"/>
              <a:gd name="connsiteX7" fmla="*/ 864554 w 866408"/>
              <a:gd name="connsiteY7" fmla="*/ 621040 h 630288"/>
              <a:gd name="connsiteX8" fmla="*/ 353457 w 866408"/>
              <a:gd name="connsiteY8" fmla="*/ 507443 h 630288"/>
              <a:gd name="connsiteX9" fmla="*/ 182880 w 866408"/>
              <a:gd name="connsiteY9" fmla="*/ 518160 h 630288"/>
              <a:gd name="connsiteX10" fmla="*/ 106680 w 866408"/>
              <a:gd name="connsiteY10" fmla="*/ 548640 h 630288"/>
              <a:gd name="connsiteX11" fmla="*/ 76200 w 866408"/>
              <a:gd name="connsiteY11" fmla="*/ 556260 h 630288"/>
              <a:gd name="connsiteX12" fmla="*/ 0 w 866408"/>
              <a:gd name="connsiteY12" fmla="*/ 556260 h 630288"/>
              <a:gd name="connsiteX0" fmla="*/ 586740 w 866411"/>
              <a:gd name="connsiteY0" fmla="*/ 0 h 630288"/>
              <a:gd name="connsiteX1" fmla="*/ 579120 w 866411"/>
              <a:gd name="connsiteY1" fmla="*/ 91440 h 630288"/>
              <a:gd name="connsiteX2" fmla="*/ 571500 w 866411"/>
              <a:gd name="connsiteY2" fmla="*/ 114300 h 630288"/>
              <a:gd name="connsiteX3" fmla="*/ 563880 w 866411"/>
              <a:gd name="connsiteY3" fmla="*/ 144780 h 630288"/>
              <a:gd name="connsiteX4" fmla="*/ 548640 w 866411"/>
              <a:gd name="connsiteY4" fmla="*/ 175260 h 630288"/>
              <a:gd name="connsiteX5" fmla="*/ 537845 w 866411"/>
              <a:gd name="connsiteY5" fmla="*/ 223520 h 630288"/>
              <a:gd name="connsiteX6" fmla="*/ 525780 w 866411"/>
              <a:gd name="connsiteY6" fmla="*/ 228600 h 630288"/>
              <a:gd name="connsiteX7" fmla="*/ 864554 w 866411"/>
              <a:gd name="connsiteY7" fmla="*/ 621040 h 630288"/>
              <a:gd name="connsiteX8" fmla="*/ 353457 w 866411"/>
              <a:gd name="connsiteY8" fmla="*/ 507443 h 630288"/>
              <a:gd name="connsiteX9" fmla="*/ 182880 w 866411"/>
              <a:gd name="connsiteY9" fmla="*/ 518160 h 630288"/>
              <a:gd name="connsiteX10" fmla="*/ 106680 w 866411"/>
              <a:gd name="connsiteY10" fmla="*/ 548640 h 630288"/>
              <a:gd name="connsiteX11" fmla="*/ 76200 w 866411"/>
              <a:gd name="connsiteY11" fmla="*/ 556260 h 630288"/>
              <a:gd name="connsiteX12" fmla="*/ 0 w 866411"/>
              <a:gd name="connsiteY12" fmla="*/ 556260 h 630288"/>
              <a:gd name="connsiteX0" fmla="*/ 586740 w 877605"/>
              <a:gd name="connsiteY0" fmla="*/ 0 h 629321"/>
              <a:gd name="connsiteX1" fmla="*/ 579120 w 877605"/>
              <a:gd name="connsiteY1" fmla="*/ 91440 h 629321"/>
              <a:gd name="connsiteX2" fmla="*/ 571500 w 877605"/>
              <a:gd name="connsiteY2" fmla="*/ 114300 h 629321"/>
              <a:gd name="connsiteX3" fmla="*/ 563880 w 877605"/>
              <a:gd name="connsiteY3" fmla="*/ 144780 h 629321"/>
              <a:gd name="connsiteX4" fmla="*/ 548640 w 877605"/>
              <a:gd name="connsiteY4" fmla="*/ 175260 h 629321"/>
              <a:gd name="connsiteX5" fmla="*/ 537845 w 877605"/>
              <a:gd name="connsiteY5" fmla="*/ 223520 h 629321"/>
              <a:gd name="connsiteX6" fmla="*/ 709930 w 877605"/>
              <a:gd name="connsiteY6" fmla="*/ 247650 h 629321"/>
              <a:gd name="connsiteX7" fmla="*/ 864554 w 877605"/>
              <a:gd name="connsiteY7" fmla="*/ 621040 h 629321"/>
              <a:gd name="connsiteX8" fmla="*/ 353457 w 877605"/>
              <a:gd name="connsiteY8" fmla="*/ 507443 h 629321"/>
              <a:gd name="connsiteX9" fmla="*/ 182880 w 877605"/>
              <a:gd name="connsiteY9" fmla="*/ 518160 h 629321"/>
              <a:gd name="connsiteX10" fmla="*/ 106680 w 877605"/>
              <a:gd name="connsiteY10" fmla="*/ 548640 h 629321"/>
              <a:gd name="connsiteX11" fmla="*/ 76200 w 877605"/>
              <a:gd name="connsiteY11" fmla="*/ 556260 h 629321"/>
              <a:gd name="connsiteX12" fmla="*/ 0 w 877605"/>
              <a:gd name="connsiteY12" fmla="*/ 556260 h 629321"/>
              <a:gd name="connsiteX0" fmla="*/ 586740 w 877499"/>
              <a:gd name="connsiteY0" fmla="*/ 0 h 629321"/>
              <a:gd name="connsiteX1" fmla="*/ 579120 w 877499"/>
              <a:gd name="connsiteY1" fmla="*/ 91440 h 629321"/>
              <a:gd name="connsiteX2" fmla="*/ 571500 w 877499"/>
              <a:gd name="connsiteY2" fmla="*/ 114300 h 629321"/>
              <a:gd name="connsiteX3" fmla="*/ 563880 w 877499"/>
              <a:gd name="connsiteY3" fmla="*/ 144780 h 629321"/>
              <a:gd name="connsiteX4" fmla="*/ 548640 w 877499"/>
              <a:gd name="connsiteY4" fmla="*/ 175260 h 629321"/>
              <a:gd name="connsiteX5" fmla="*/ 709930 w 877499"/>
              <a:gd name="connsiteY5" fmla="*/ 247650 h 629321"/>
              <a:gd name="connsiteX6" fmla="*/ 864554 w 877499"/>
              <a:gd name="connsiteY6" fmla="*/ 621040 h 629321"/>
              <a:gd name="connsiteX7" fmla="*/ 353457 w 877499"/>
              <a:gd name="connsiteY7" fmla="*/ 507443 h 629321"/>
              <a:gd name="connsiteX8" fmla="*/ 182880 w 877499"/>
              <a:gd name="connsiteY8" fmla="*/ 518160 h 629321"/>
              <a:gd name="connsiteX9" fmla="*/ 106680 w 877499"/>
              <a:gd name="connsiteY9" fmla="*/ 548640 h 629321"/>
              <a:gd name="connsiteX10" fmla="*/ 76200 w 877499"/>
              <a:gd name="connsiteY10" fmla="*/ 556260 h 629321"/>
              <a:gd name="connsiteX11" fmla="*/ 0 w 877499"/>
              <a:gd name="connsiteY11" fmla="*/ 556260 h 629321"/>
              <a:gd name="connsiteX0" fmla="*/ 586740 w 877352"/>
              <a:gd name="connsiteY0" fmla="*/ 0 h 629321"/>
              <a:gd name="connsiteX1" fmla="*/ 579120 w 877352"/>
              <a:gd name="connsiteY1" fmla="*/ 91440 h 629321"/>
              <a:gd name="connsiteX2" fmla="*/ 571500 w 877352"/>
              <a:gd name="connsiteY2" fmla="*/ 114300 h 629321"/>
              <a:gd name="connsiteX3" fmla="*/ 563880 w 877352"/>
              <a:gd name="connsiteY3" fmla="*/ 144780 h 629321"/>
              <a:gd name="connsiteX4" fmla="*/ 709930 w 877352"/>
              <a:gd name="connsiteY4" fmla="*/ 247650 h 629321"/>
              <a:gd name="connsiteX5" fmla="*/ 864554 w 877352"/>
              <a:gd name="connsiteY5" fmla="*/ 621040 h 629321"/>
              <a:gd name="connsiteX6" fmla="*/ 353457 w 877352"/>
              <a:gd name="connsiteY6" fmla="*/ 507443 h 629321"/>
              <a:gd name="connsiteX7" fmla="*/ 182880 w 877352"/>
              <a:gd name="connsiteY7" fmla="*/ 518160 h 629321"/>
              <a:gd name="connsiteX8" fmla="*/ 106680 w 877352"/>
              <a:gd name="connsiteY8" fmla="*/ 548640 h 629321"/>
              <a:gd name="connsiteX9" fmla="*/ 76200 w 877352"/>
              <a:gd name="connsiteY9" fmla="*/ 556260 h 629321"/>
              <a:gd name="connsiteX10" fmla="*/ 0 w 877352"/>
              <a:gd name="connsiteY10" fmla="*/ 556260 h 629321"/>
              <a:gd name="connsiteX0" fmla="*/ 586740 w 877279"/>
              <a:gd name="connsiteY0" fmla="*/ 0 h 629321"/>
              <a:gd name="connsiteX1" fmla="*/ 579120 w 877279"/>
              <a:gd name="connsiteY1" fmla="*/ 91440 h 629321"/>
              <a:gd name="connsiteX2" fmla="*/ 571500 w 877279"/>
              <a:gd name="connsiteY2" fmla="*/ 114300 h 629321"/>
              <a:gd name="connsiteX3" fmla="*/ 709930 w 877279"/>
              <a:gd name="connsiteY3" fmla="*/ 247650 h 629321"/>
              <a:gd name="connsiteX4" fmla="*/ 864554 w 877279"/>
              <a:gd name="connsiteY4" fmla="*/ 621040 h 629321"/>
              <a:gd name="connsiteX5" fmla="*/ 353457 w 877279"/>
              <a:gd name="connsiteY5" fmla="*/ 507443 h 629321"/>
              <a:gd name="connsiteX6" fmla="*/ 182880 w 877279"/>
              <a:gd name="connsiteY6" fmla="*/ 518160 h 629321"/>
              <a:gd name="connsiteX7" fmla="*/ 106680 w 877279"/>
              <a:gd name="connsiteY7" fmla="*/ 548640 h 629321"/>
              <a:gd name="connsiteX8" fmla="*/ 76200 w 877279"/>
              <a:gd name="connsiteY8" fmla="*/ 556260 h 629321"/>
              <a:gd name="connsiteX9" fmla="*/ 0 w 877279"/>
              <a:gd name="connsiteY9" fmla="*/ 556260 h 629321"/>
              <a:gd name="connsiteX0" fmla="*/ 586740 w 877207"/>
              <a:gd name="connsiteY0" fmla="*/ 0 h 629321"/>
              <a:gd name="connsiteX1" fmla="*/ 579120 w 877207"/>
              <a:gd name="connsiteY1" fmla="*/ 91440 h 629321"/>
              <a:gd name="connsiteX2" fmla="*/ 709930 w 877207"/>
              <a:gd name="connsiteY2" fmla="*/ 247650 h 629321"/>
              <a:gd name="connsiteX3" fmla="*/ 864554 w 877207"/>
              <a:gd name="connsiteY3" fmla="*/ 621040 h 629321"/>
              <a:gd name="connsiteX4" fmla="*/ 353457 w 877207"/>
              <a:gd name="connsiteY4" fmla="*/ 507443 h 629321"/>
              <a:gd name="connsiteX5" fmla="*/ 182880 w 877207"/>
              <a:gd name="connsiteY5" fmla="*/ 518160 h 629321"/>
              <a:gd name="connsiteX6" fmla="*/ 106680 w 877207"/>
              <a:gd name="connsiteY6" fmla="*/ 548640 h 629321"/>
              <a:gd name="connsiteX7" fmla="*/ 76200 w 877207"/>
              <a:gd name="connsiteY7" fmla="*/ 556260 h 629321"/>
              <a:gd name="connsiteX8" fmla="*/ 0 w 877207"/>
              <a:gd name="connsiteY8" fmla="*/ 556260 h 629321"/>
              <a:gd name="connsiteX0" fmla="*/ 586740 w 868055"/>
              <a:gd name="connsiteY0" fmla="*/ 0 h 637902"/>
              <a:gd name="connsiteX1" fmla="*/ 579120 w 868055"/>
              <a:gd name="connsiteY1" fmla="*/ 91440 h 637902"/>
              <a:gd name="connsiteX2" fmla="*/ 864554 w 868055"/>
              <a:gd name="connsiteY2" fmla="*/ 621040 h 637902"/>
              <a:gd name="connsiteX3" fmla="*/ 353457 w 868055"/>
              <a:gd name="connsiteY3" fmla="*/ 507443 h 637902"/>
              <a:gd name="connsiteX4" fmla="*/ 182880 w 868055"/>
              <a:gd name="connsiteY4" fmla="*/ 518160 h 637902"/>
              <a:gd name="connsiteX5" fmla="*/ 106680 w 868055"/>
              <a:gd name="connsiteY5" fmla="*/ 548640 h 637902"/>
              <a:gd name="connsiteX6" fmla="*/ 76200 w 868055"/>
              <a:gd name="connsiteY6" fmla="*/ 556260 h 637902"/>
              <a:gd name="connsiteX7" fmla="*/ 0 w 868055"/>
              <a:gd name="connsiteY7" fmla="*/ 556260 h 637902"/>
              <a:gd name="connsiteX0" fmla="*/ 586740 w 873868"/>
              <a:gd name="connsiteY0" fmla="*/ 0 h 639025"/>
              <a:gd name="connsiteX1" fmla="*/ 579120 w 873868"/>
              <a:gd name="connsiteY1" fmla="*/ 91440 h 639025"/>
              <a:gd name="connsiteX2" fmla="*/ 864554 w 873868"/>
              <a:gd name="connsiteY2" fmla="*/ 621040 h 639025"/>
              <a:gd name="connsiteX3" fmla="*/ 182880 w 873868"/>
              <a:gd name="connsiteY3" fmla="*/ 518160 h 639025"/>
              <a:gd name="connsiteX4" fmla="*/ 106680 w 873868"/>
              <a:gd name="connsiteY4" fmla="*/ 548640 h 639025"/>
              <a:gd name="connsiteX5" fmla="*/ 76200 w 873868"/>
              <a:gd name="connsiteY5" fmla="*/ 556260 h 639025"/>
              <a:gd name="connsiteX6" fmla="*/ 0 w 873868"/>
              <a:gd name="connsiteY6" fmla="*/ 556260 h 639025"/>
              <a:gd name="connsiteX0" fmla="*/ 586740 w 877030"/>
              <a:gd name="connsiteY0" fmla="*/ 0 h 643901"/>
              <a:gd name="connsiteX1" fmla="*/ 579120 w 877030"/>
              <a:gd name="connsiteY1" fmla="*/ 91440 h 643901"/>
              <a:gd name="connsiteX2" fmla="*/ 864554 w 877030"/>
              <a:gd name="connsiteY2" fmla="*/ 621040 h 643901"/>
              <a:gd name="connsiteX3" fmla="*/ 106680 w 877030"/>
              <a:gd name="connsiteY3" fmla="*/ 548640 h 643901"/>
              <a:gd name="connsiteX4" fmla="*/ 76200 w 877030"/>
              <a:gd name="connsiteY4" fmla="*/ 556260 h 643901"/>
              <a:gd name="connsiteX5" fmla="*/ 0 w 877030"/>
              <a:gd name="connsiteY5" fmla="*/ 556260 h 643901"/>
              <a:gd name="connsiteX0" fmla="*/ 586740 w 878373"/>
              <a:gd name="connsiteY0" fmla="*/ 0 h 645356"/>
              <a:gd name="connsiteX1" fmla="*/ 579120 w 878373"/>
              <a:gd name="connsiteY1" fmla="*/ 91440 h 645356"/>
              <a:gd name="connsiteX2" fmla="*/ 864554 w 878373"/>
              <a:gd name="connsiteY2" fmla="*/ 621040 h 645356"/>
              <a:gd name="connsiteX3" fmla="*/ 76200 w 878373"/>
              <a:gd name="connsiteY3" fmla="*/ 556260 h 645356"/>
              <a:gd name="connsiteX4" fmla="*/ 0 w 878373"/>
              <a:gd name="connsiteY4" fmla="*/ 556260 h 645356"/>
              <a:gd name="connsiteX0" fmla="*/ 586740 w 881900"/>
              <a:gd name="connsiteY0" fmla="*/ 0 h 645678"/>
              <a:gd name="connsiteX1" fmla="*/ 579120 w 881900"/>
              <a:gd name="connsiteY1" fmla="*/ 91440 h 645678"/>
              <a:gd name="connsiteX2" fmla="*/ 864554 w 881900"/>
              <a:gd name="connsiteY2" fmla="*/ 621040 h 645678"/>
              <a:gd name="connsiteX3" fmla="*/ 0 w 881900"/>
              <a:gd name="connsiteY3" fmla="*/ 556260 h 645678"/>
              <a:gd name="connsiteX0" fmla="*/ 586740 w 589206"/>
              <a:gd name="connsiteY0" fmla="*/ 0 h 558489"/>
              <a:gd name="connsiteX1" fmla="*/ 579120 w 589206"/>
              <a:gd name="connsiteY1" fmla="*/ 91440 h 558489"/>
              <a:gd name="connsiteX2" fmla="*/ 474029 w 589206"/>
              <a:gd name="connsiteY2" fmla="*/ 443240 h 558489"/>
              <a:gd name="connsiteX3" fmla="*/ 0 w 589206"/>
              <a:gd name="connsiteY3" fmla="*/ 556260 h 558489"/>
              <a:gd name="connsiteX0" fmla="*/ 586740 w 586740"/>
              <a:gd name="connsiteY0" fmla="*/ 0 h 559115"/>
              <a:gd name="connsiteX1" fmla="*/ 474029 w 586740"/>
              <a:gd name="connsiteY1" fmla="*/ 443240 h 559115"/>
              <a:gd name="connsiteX2" fmla="*/ 0 w 586740"/>
              <a:gd name="connsiteY2" fmla="*/ 556260 h 559115"/>
              <a:gd name="connsiteX0" fmla="*/ 586740 w 586740"/>
              <a:gd name="connsiteY0" fmla="*/ 0 h 559166"/>
              <a:gd name="connsiteX1" fmla="*/ 474029 w 586740"/>
              <a:gd name="connsiteY1" fmla="*/ 443240 h 559166"/>
              <a:gd name="connsiteX2" fmla="*/ 0 w 586740"/>
              <a:gd name="connsiteY2" fmla="*/ 556260 h 559166"/>
              <a:gd name="connsiteX0" fmla="*/ 586740 w 587770"/>
              <a:gd name="connsiteY0" fmla="*/ 0 h 559532"/>
              <a:gd name="connsiteX1" fmla="*/ 474029 w 587770"/>
              <a:gd name="connsiteY1" fmla="*/ 443240 h 559532"/>
              <a:gd name="connsiteX2" fmla="*/ 0 w 587770"/>
              <a:gd name="connsiteY2" fmla="*/ 556260 h 559532"/>
              <a:gd name="connsiteX0" fmla="*/ 586740 w 586740"/>
              <a:gd name="connsiteY0" fmla="*/ 0 h 558582"/>
              <a:gd name="connsiteX1" fmla="*/ 394654 w 586740"/>
              <a:gd name="connsiteY1" fmla="*/ 424190 h 558582"/>
              <a:gd name="connsiteX2" fmla="*/ 0 w 586740"/>
              <a:gd name="connsiteY2" fmla="*/ 556260 h 558582"/>
              <a:gd name="connsiteX0" fmla="*/ 586740 w 586740"/>
              <a:gd name="connsiteY0" fmla="*/ 0 h 558797"/>
              <a:gd name="connsiteX1" fmla="*/ 394654 w 586740"/>
              <a:gd name="connsiteY1" fmla="*/ 424190 h 558797"/>
              <a:gd name="connsiteX2" fmla="*/ 0 w 586740"/>
              <a:gd name="connsiteY2" fmla="*/ 556260 h 558797"/>
              <a:gd name="connsiteX0" fmla="*/ 586740 w 586740"/>
              <a:gd name="connsiteY0" fmla="*/ 0 h 557683"/>
              <a:gd name="connsiteX1" fmla="*/ 439104 w 586740"/>
              <a:gd name="connsiteY1" fmla="*/ 379740 h 557683"/>
              <a:gd name="connsiteX2" fmla="*/ 0 w 586740"/>
              <a:gd name="connsiteY2" fmla="*/ 556260 h 557683"/>
              <a:gd name="connsiteX0" fmla="*/ 586740 w 586740"/>
              <a:gd name="connsiteY0" fmla="*/ 0 h 557558"/>
              <a:gd name="connsiteX1" fmla="*/ 401004 w 586740"/>
              <a:gd name="connsiteY1" fmla="*/ 370215 h 557558"/>
              <a:gd name="connsiteX2" fmla="*/ 0 w 586740"/>
              <a:gd name="connsiteY2" fmla="*/ 556260 h 557558"/>
              <a:gd name="connsiteX0" fmla="*/ 586740 w 586740"/>
              <a:gd name="connsiteY0" fmla="*/ 0 h 557578"/>
              <a:gd name="connsiteX1" fmla="*/ 401004 w 586740"/>
              <a:gd name="connsiteY1" fmla="*/ 370215 h 557578"/>
              <a:gd name="connsiteX2" fmla="*/ 0 w 586740"/>
              <a:gd name="connsiteY2" fmla="*/ 556260 h 557578"/>
              <a:gd name="connsiteX0" fmla="*/ 586740 w 586740"/>
              <a:gd name="connsiteY0" fmla="*/ 0 h 565915"/>
              <a:gd name="connsiteX1" fmla="*/ 483554 w 586740"/>
              <a:gd name="connsiteY1" fmla="*/ 478165 h 565915"/>
              <a:gd name="connsiteX2" fmla="*/ 0 w 586740"/>
              <a:gd name="connsiteY2" fmla="*/ 556260 h 565915"/>
              <a:gd name="connsiteX0" fmla="*/ 586740 w 586740"/>
              <a:gd name="connsiteY0" fmla="*/ 0 h 560344"/>
              <a:gd name="connsiteX1" fmla="*/ 397829 w 586740"/>
              <a:gd name="connsiteY1" fmla="*/ 446415 h 560344"/>
              <a:gd name="connsiteX2" fmla="*/ 0 w 586740"/>
              <a:gd name="connsiteY2" fmla="*/ 556260 h 560344"/>
              <a:gd name="connsiteX0" fmla="*/ 586740 w 586740"/>
              <a:gd name="connsiteY0" fmla="*/ 0 h 557924"/>
              <a:gd name="connsiteX1" fmla="*/ 423229 w 586740"/>
              <a:gd name="connsiteY1" fmla="*/ 392440 h 557924"/>
              <a:gd name="connsiteX2" fmla="*/ 0 w 586740"/>
              <a:gd name="connsiteY2" fmla="*/ 556260 h 557924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882015 w 882015"/>
              <a:gd name="connsiteY0" fmla="*/ 211667 h 332841"/>
              <a:gd name="connsiteX1" fmla="*/ 0 w 882015"/>
              <a:gd name="connsiteY1" fmla="*/ 12277 h 332841"/>
              <a:gd name="connsiteX0" fmla="*/ 882015 w 882015"/>
              <a:gd name="connsiteY0" fmla="*/ 283712 h 283712"/>
              <a:gd name="connsiteX1" fmla="*/ 0 w 882015"/>
              <a:gd name="connsiteY1" fmla="*/ 84322 h 283712"/>
              <a:gd name="connsiteX0" fmla="*/ 910590 w 910590"/>
              <a:gd name="connsiteY0" fmla="*/ 385392 h 385392"/>
              <a:gd name="connsiteX1" fmla="*/ 0 w 910590"/>
              <a:gd name="connsiteY1" fmla="*/ 46302 h 385392"/>
              <a:gd name="connsiteX0" fmla="*/ 910590 w 910590"/>
              <a:gd name="connsiteY0" fmla="*/ 380679 h 380679"/>
              <a:gd name="connsiteX1" fmla="*/ 0 w 910590"/>
              <a:gd name="connsiteY1" fmla="*/ 41589 h 380679"/>
              <a:gd name="connsiteX0" fmla="*/ 834390 w 834390"/>
              <a:gd name="connsiteY0" fmla="*/ 307449 h 307449"/>
              <a:gd name="connsiteX1" fmla="*/ 0 w 834390"/>
              <a:gd name="connsiteY1" fmla="*/ 60434 h 307449"/>
              <a:gd name="connsiteX0" fmla="*/ 894715 w 894715"/>
              <a:gd name="connsiteY0" fmla="*/ 372654 h 372654"/>
              <a:gd name="connsiteX1" fmla="*/ 0 w 894715"/>
              <a:gd name="connsiteY1" fmla="*/ 43089 h 372654"/>
              <a:gd name="connsiteX0" fmla="*/ 859790 w 859790"/>
              <a:gd name="connsiteY0" fmla="*/ 341498 h 341498"/>
              <a:gd name="connsiteX1" fmla="*/ 0 w 859790"/>
              <a:gd name="connsiteY1" fmla="*/ 50033 h 341498"/>
              <a:gd name="connsiteX0" fmla="*/ 859790 w 859790"/>
              <a:gd name="connsiteY0" fmla="*/ 337697 h 337697"/>
              <a:gd name="connsiteX1" fmla="*/ 0 w 859790"/>
              <a:gd name="connsiteY1" fmla="*/ 46232 h 337697"/>
              <a:gd name="connsiteX0" fmla="*/ 824865 w 824865"/>
              <a:gd name="connsiteY0" fmla="*/ 448437 h 448437"/>
              <a:gd name="connsiteX1" fmla="*/ 0 w 824865"/>
              <a:gd name="connsiteY1" fmla="*/ 29972 h 448437"/>
              <a:gd name="connsiteX0" fmla="*/ 824865 w 824865"/>
              <a:gd name="connsiteY0" fmla="*/ 420032 h 420032"/>
              <a:gd name="connsiteX1" fmla="*/ 0 w 824865"/>
              <a:gd name="connsiteY1" fmla="*/ 1567 h 420032"/>
              <a:gd name="connsiteX0" fmla="*/ 824865 w 824865"/>
              <a:gd name="connsiteY0" fmla="*/ 418465 h 418465"/>
              <a:gd name="connsiteX1" fmla="*/ 0 w 824865"/>
              <a:gd name="connsiteY1" fmla="*/ 0 h 418465"/>
              <a:gd name="connsiteX0" fmla="*/ 761365 w 761365"/>
              <a:gd name="connsiteY0" fmla="*/ 456565 h 456565"/>
              <a:gd name="connsiteX1" fmla="*/ 0 w 761365"/>
              <a:gd name="connsiteY1" fmla="*/ 0 h 456565"/>
              <a:gd name="connsiteX0" fmla="*/ 774065 w 774065"/>
              <a:gd name="connsiteY0" fmla="*/ 501015 h 501015"/>
              <a:gd name="connsiteX1" fmla="*/ 0 w 774065"/>
              <a:gd name="connsiteY1" fmla="*/ 0 h 501015"/>
              <a:gd name="connsiteX0" fmla="*/ 774065 w 774065"/>
              <a:gd name="connsiteY0" fmla="*/ 501015 h 501015"/>
              <a:gd name="connsiteX1" fmla="*/ 0 w 774065"/>
              <a:gd name="connsiteY1" fmla="*/ 0 h 50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4065" h="501015">
                <a:moveTo>
                  <a:pt x="774065" y="501015"/>
                </a:moveTo>
                <a:cubicBezTo>
                  <a:pt x="613410" y="162560"/>
                  <a:pt x="382905" y="8255"/>
                  <a:pt x="0" y="0"/>
                </a:cubicBezTo>
              </a:path>
            </a:pathLst>
          </a:custGeom>
          <a:noFill/>
          <a:ln cap="rnd">
            <a:solidFill>
              <a:schemeClr val="accent4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BD72AA25-0517-567D-FFBF-92EA61E078B5}"/>
              </a:ext>
            </a:extLst>
          </p:cNvPr>
          <p:cNvSpPr/>
          <p:nvPr/>
        </p:nvSpPr>
        <p:spPr>
          <a:xfrm rot="10800000">
            <a:off x="10658082" y="1575085"/>
            <a:ext cx="821690" cy="565022"/>
          </a:xfrm>
          <a:custGeom>
            <a:avLst/>
            <a:gdLst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05740 w 586740"/>
              <a:gd name="connsiteY13" fmla="*/ 502920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605574"/>
              <a:gd name="connsiteY0" fmla="*/ 0 h 557347"/>
              <a:gd name="connsiteX1" fmla="*/ 579120 w 605574"/>
              <a:gd name="connsiteY1" fmla="*/ 91440 h 557347"/>
              <a:gd name="connsiteX2" fmla="*/ 571500 w 605574"/>
              <a:gd name="connsiteY2" fmla="*/ 114300 h 557347"/>
              <a:gd name="connsiteX3" fmla="*/ 563880 w 605574"/>
              <a:gd name="connsiteY3" fmla="*/ 144780 h 557347"/>
              <a:gd name="connsiteX4" fmla="*/ 548640 w 605574"/>
              <a:gd name="connsiteY4" fmla="*/ 175260 h 557347"/>
              <a:gd name="connsiteX5" fmla="*/ 541020 w 605574"/>
              <a:gd name="connsiteY5" fmla="*/ 198120 h 557347"/>
              <a:gd name="connsiteX6" fmla="*/ 525780 w 605574"/>
              <a:gd name="connsiteY6" fmla="*/ 228600 h 557347"/>
              <a:gd name="connsiteX7" fmla="*/ 518160 w 605574"/>
              <a:gd name="connsiteY7" fmla="*/ 251460 h 557347"/>
              <a:gd name="connsiteX8" fmla="*/ 480060 w 605574"/>
              <a:gd name="connsiteY8" fmla="*/ 312420 h 557347"/>
              <a:gd name="connsiteX9" fmla="*/ 411480 w 605574"/>
              <a:gd name="connsiteY9" fmla="*/ 373380 h 557347"/>
              <a:gd name="connsiteX10" fmla="*/ 396240 w 605574"/>
              <a:gd name="connsiteY10" fmla="*/ 396240 h 557347"/>
              <a:gd name="connsiteX11" fmla="*/ 350520 w 605574"/>
              <a:gd name="connsiteY11" fmla="*/ 419100 h 557347"/>
              <a:gd name="connsiteX12" fmla="*/ 289560 w 605574"/>
              <a:gd name="connsiteY12" fmla="*/ 464820 h 557347"/>
              <a:gd name="connsiteX13" fmla="*/ 586740 w 605574"/>
              <a:gd name="connsiteY13" fmla="*/ 557064 h 557347"/>
              <a:gd name="connsiteX14" fmla="*/ 182880 w 605574"/>
              <a:gd name="connsiteY14" fmla="*/ 518160 h 557347"/>
              <a:gd name="connsiteX15" fmla="*/ 106680 w 605574"/>
              <a:gd name="connsiteY15" fmla="*/ 548640 h 557347"/>
              <a:gd name="connsiteX16" fmla="*/ 76200 w 605574"/>
              <a:gd name="connsiteY16" fmla="*/ 556260 h 557347"/>
              <a:gd name="connsiteX17" fmla="*/ 0 w 605574"/>
              <a:gd name="connsiteY17" fmla="*/ 556260 h 557347"/>
              <a:gd name="connsiteX0" fmla="*/ 586740 w 623750"/>
              <a:gd name="connsiteY0" fmla="*/ 0 h 557629"/>
              <a:gd name="connsiteX1" fmla="*/ 579120 w 623750"/>
              <a:gd name="connsiteY1" fmla="*/ 91440 h 557629"/>
              <a:gd name="connsiteX2" fmla="*/ 571500 w 623750"/>
              <a:gd name="connsiteY2" fmla="*/ 114300 h 557629"/>
              <a:gd name="connsiteX3" fmla="*/ 563880 w 623750"/>
              <a:gd name="connsiteY3" fmla="*/ 144780 h 557629"/>
              <a:gd name="connsiteX4" fmla="*/ 548640 w 623750"/>
              <a:gd name="connsiteY4" fmla="*/ 175260 h 557629"/>
              <a:gd name="connsiteX5" fmla="*/ 541020 w 623750"/>
              <a:gd name="connsiteY5" fmla="*/ 198120 h 557629"/>
              <a:gd name="connsiteX6" fmla="*/ 525780 w 623750"/>
              <a:gd name="connsiteY6" fmla="*/ 228600 h 557629"/>
              <a:gd name="connsiteX7" fmla="*/ 518160 w 623750"/>
              <a:gd name="connsiteY7" fmla="*/ 251460 h 557629"/>
              <a:gd name="connsiteX8" fmla="*/ 480060 w 623750"/>
              <a:gd name="connsiteY8" fmla="*/ 312420 h 557629"/>
              <a:gd name="connsiteX9" fmla="*/ 411480 w 623750"/>
              <a:gd name="connsiteY9" fmla="*/ 373380 h 557629"/>
              <a:gd name="connsiteX10" fmla="*/ 396240 w 623750"/>
              <a:gd name="connsiteY10" fmla="*/ 396240 h 557629"/>
              <a:gd name="connsiteX11" fmla="*/ 350520 w 623750"/>
              <a:gd name="connsiteY11" fmla="*/ 419100 h 557629"/>
              <a:gd name="connsiteX12" fmla="*/ 289560 w 623750"/>
              <a:gd name="connsiteY12" fmla="*/ 464820 h 557629"/>
              <a:gd name="connsiteX13" fmla="*/ 605574 w 623750"/>
              <a:gd name="connsiteY13" fmla="*/ 557347 h 557629"/>
              <a:gd name="connsiteX14" fmla="*/ 182880 w 623750"/>
              <a:gd name="connsiteY14" fmla="*/ 518160 h 557629"/>
              <a:gd name="connsiteX15" fmla="*/ 106680 w 623750"/>
              <a:gd name="connsiteY15" fmla="*/ 548640 h 557629"/>
              <a:gd name="connsiteX16" fmla="*/ 76200 w 623750"/>
              <a:gd name="connsiteY16" fmla="*/ 556260 h 557629"/>
              <a:gd name="connsiteX17" fmla="*/ 0 w 623750"/>
              <a:gd name="connsiteY17" fmla="*/ 556260 h 557629"/>
              <a:gd name="connsiteX0" fmla="*/ 586740 w 609551"/>
              <a:gd name="connsiteY0" fmla="*/ 0 h 558150"/>
              <a:gd name="connsiteX1" fmla="*/ 579120 w 609551"/>
              <a:gd name="connsiteY1" fmla="*/ 91440 h 558150"/>
              <a:gd name="connsiteX2" fmla="*/ 571500 w 609551"/>
              <a:gd name="connsiteY2" fmla="*/ 114300 h 558150"/>
              <a:gd name="connsiteX3" fmla="*/ 563880 w 609551"/>
              <a:gd name="connsiteY3" fmla="*/ 144780 h 558150"/>
              <a:gd name="connsiteX4" fmla="*/ 548640 w 609551"/>
              <a:gd name="connsiteY4" fmla="*/ 175260 h 558150"/>
              <a:gd name="connsiteX5" fmla="*/ 541020 w 609551"/>
              <a:gd name="connsiteY5" fmla="*/ 198120 h 558150"/>
              <a:gd name="connsiteX6" fmla="*/ 525780 w 609551"/>
              <a:gd name="connsiteY6" fmla="*/ 228600 h 558150"/>
              <a:gd name="connsiteX7" fmla="*/ 518160 w 609551"/>
              <a:gd name="connsiteY7" fmla="*/ 251460 h 558150"/>
              <a:gd name="connsiteX8" fmla="*/ 480060 w 609551"/>
              <a:gd name="connsiteY8" fmla="*/ 312420 h 558150"/>
              <a:gd name="connsiteX9" fmla="*/ 411480 w 609551"/>
              <a:gd name="connsiteY9" fmla="*/ 373380 h 558150"/>
              <a:gd name="connsiteX10" fmla="*/ 396240 w 609551"/>
              <a:gd name="connsiteY10" fmla="*/ 396240 h 558150"/>
              <a:gd name="connsiteX11" fmla="*/ 350520 w 609551"/>
              <a:gd name="connsiteY11" fmla="*/ 419100 h 558150"/>
              <a:gd name="connsiteX12" fmla="*/ 289560 w 609551"/>
              <a:gd name="connsiteY12" fmla="*/ 464820 h 558150"/>
              <a:gd name="connsiteX13" fmla="*/ 605574 w 609551"/>
              <a:gd name="connsiteY13" fmla="*/ 557347 h 558150"/>
              <a:gd name="connsiteX14" fmla="*/ 182880 w 609551"/>
              <a:gd name="connsiteY14" fmla="*/ 518160 h 558150"/>
              <a:gd name="connsiteX15" fmla="*/ 106680 w 609551"/>
              <a:gd name="connsiteY15" fmla="*/ 548640 h 558150"/>
              <a:gd name="connsiteX16" fmla="*/ 76200 w 609551"/>
              <a:gd name="connsiteY16" fmla="*/ 556260 h 558150"/>
              <a:gd name="connsiteX17" fmla="*/ 0 w 609551"/>
              <a:gd name="connsiteY17" fmla="*/ 556260 h 558150"/>
              <a:gd name="connsiteX0" fmla="*/ 586740 w 586740"/>
              <a:gd name="connsiteY0" fmla="*/ 0 h 557064"/>
              <a:gd name="connsiteX1" fmla="*/ 579120 w 586740"/>
              <a:gd name="connsiteY1" fmla="*/ 91440 h 557064"/>
              <a:gd name="connsiteX2" fmla="*/ 571500 w 586740"/>
              <a:gd name="connsiteY2" fmla="*/ 114300 h 557064"/>
              <a:gd name="connsiteX3" fmla="*/ 563880 w 586740"/>
              <a:gd name="connsiteY3" fmla="*/ 144780 h 557064"/>
              <a:gd name="connsiteX4" fmla="*/ 548640 w 586740"/>
              <a:gd name="connsiteY4" fmla="*/ 175260 h 557064"/>
              <a:gd name="connsiteX5" fmla="*/ 541020 w 586740"/>
              <a:gd name="connsiteY5" fmla="*/ 198120 h 557064"/>
              <a:gd name="connsiteX6" fmla="*/ 525780 w 586740"/>
              <a:gd name="connsiteY6" fmla="*/ 228600 h 557064"/>
              <a:gd name="connsiteX7" fmla="*/ 518160 w 586740"/>
              <a:gd name="connsiteY7" fmla="*/ 251460 h 557064"/>
              <a:gd name="connsiteX8" fmla="*/ 480060 w 586740"/>
              <a:gd name="connsiteY8" fmla="*/ 312420 h 557064"/>
              <a:gd name="connsiteX9" fmla="*/ 411480 w 586740"/>
              <a:gd name="connsiteY9" fmla="*/ 373380 h 557064"/>
              <a:gd name="connsiteX10" fmla="*/ 396240 w 586740"/>
              <a:gd name="connsiteY10" fmla="*/ 396240 h 557064"/>
              <a:gd name="connsiteX11" fmla="*/ 350520 w 586740"/>
              <a:gd name="connsiteY11" fmla="*/ 419100 h 557064"/>
              <a:gd name="connsiteX12" fmla="*/ 289560 w 586740"/>
              <a:gd name="connsiteY12" fmla="*/ 464820 h 557064"/>
              <a:gd name="connsiteX13" fmla="*/ 261061 w 586740"/>
              <a:gd name="connsiteY13" fmla="*/ 497209 h 557064"/>
              <a:gd name="connsiteX14" fmla="*/ 182880 w 586740"/>
              <a:gd name="connsiteY14" fmla="*/ 518160 h 557064"/>
              <a:gd name="connsiteX15" fmla="*/ 106680 w 586740"/>
              <a:gd name="connsiteY15" fmla="*/ 548640 h 557064"/>
              <a:gd name="connsiteX16" fmla="*/ 76200 w 586740"/>
              <a:gd name="connsiteY16" fmla="*/ 556260 h 557064"/>
              <a:gd name="connsiteX17" fmla="*/ 0 w 586740"/>
              <a:gd name="connsiteY17" fmla="*/ 556260 h 557064"/>
              <a:gd name="connsiteX0" fmla="*/ 586740 w 586740"/>
              <a:gd name="connsiteY0" fmla="*/ 0 h 621423"/>
              <a:gd name="connsiteX1" fmla="*/ 579120 w 586740"/>
              <a:gd name="connsiteY1" fmla="*/ 91440 h 621423"/>
              <a:gd name="connsiteX2" fmla="*/ 571500 w 586740"/>
              <a:gd name="connsiteY2" fmla="*/ 114300 h 621423"/>
              <a:gd name="connsiteX3" fmla="*/ 563880 w 586740"/>
              <a:gd name="connsiteY3" fmla="*/ 144780 h 621423"/>
              <a:gd name="connsiteX4" fmla="*/ 548640 w 586740"/>
              <a:gd name="connsiteY4" fmla="*/ 175260 h 621423"/>
              <a:gd name="connsiteX5" fmla="*/ 541020 w 586740"/>
              <a:gd name="connsiteY5" fmla="*/ 198120 h 621423"/>
              <a:gd name="connsiteX6" fmla="*/ 525780 w 586740"/>
              <a:gd name="connsiteY6" fmla="*/ 228600 h 621423"/>
              <a:gd name="connsiteX7" fmla="*/ 518160 w 586740"/>
              <a:gd name="connsiteY7" fmla="*/ 251460 h 621423"/>
              <a:gd name="connsiteX8" fmla="*/ 480060 w 586740"/>
              <a:gd name="connsiteY8" fmla="*/ 312420 h 621423"/>
              <a:gd name="connsiteX9" fmla="*/ 411480 w 586740"/>
              <a:gd name="connsiteY9" fmla="*/ 373380 h 621423"/>
              <a:gd name="connsiteX10" fmla="*/ 396240 w 586740"/>
              <a:gd name="connsiteY10" fmla="*/ 396240 h 621423"/>
              <a:gd name="connsiteX11" fmla="*/ 350520 w 586740"/>
              <a:gd name="connsiteY11" fmla="*/ 419100 h 621423"/>
              <a:gd name="connsiteX12" fmla="*/ 289560 w 586740"/>
              <a:gd name="connsiteY12" fmla="*/ 464820 h 621423"/>
              <a:gd name="connsiteX13" fmla="*/ 337261 w 586740"/>
              <a:gd name="connsiteY13" fmla="*/ 621034 h 621423"/>
              <a:gd name="connsiteX14" fmla="*/ 182880 w 586740"/>
              <a:gd name="connsiteY14" fmla="*/ 518160 h 621423"/>
              <a:gd name="connsiteX15" fmla="*/ 106680 w 586740"/>
              <a:gd name="connsiteY15" fmla="*/ 548640 h 621423"/>
              <a:gd name="connsiteX16" fmla="*/ 76200 w 586740"/>
              <a:gd name="connsiteY16" fmla="*/ 556260 h 621423"/>
              <a:gd name="connsiteX17" fmla="*/ 0 w 586740"/>
              <a:gd name="connsiteY17" fmla="*/ 556260 h 621423"/>
              <a:gd name="connsiteX0" fmla="*/ 586740 w 586740"/>
              <a:gd name="connsiteY0" fmla="*/ 0 h 621035"/>
              <a:gd name="connsiteX1" fmla="*/ 579120 w 586740"/>
              <a:gd name="connsiteY1" fmla="*/ 91440 h 621035"/>
              <a:gd name="connsiteX2" fmla="*/ 571500 w 586740"/>
              <a:gd name="connsiteY2" fmla="*/ 114300 h 621035"/>
              <a:gd name="connsiteX3" fmla="*/ 563880 w 586740"/>
              <a:gd name="connsiteY3" fmla="*/ 144780 h 621035"/>
              <a:gd name="connsiteX4" fmla="*/ 548640 w 586740"/>
              <a:gd name="connsiteY4" fmla="*/ 175260 h 621035"/>
              <a:gd name="connsiteX5" fmla="*/ 541020 w 586740"/>
              <a:gd name="connsiteY5" fmla="*/ 198120 h 621035"/>
              <a:gd name="connsiteX6" fmla="*/ 525780 w 586740"/>
              <a:gd name="connsiteY6" fmla="*/ 228600 h 621035"/>
              <a:gd name="connsiteX7" fmla="*/ 518160 w 586740"/>
              <a:gd name="connsiteY7" fmla="*/ 251460 h 621035"/>
              <a:gd name="connsiteX8" fmla="*/ 480060 w 586740"/>
              <a:gd name="connsiteY8" fmla="*/ 312420 h 621035"/>
              <a:gd name="connsiteX9" fmla="*/ 411480 w 586740"/>
              <a:gd name="connsiteY9" fmla="*/ 373380 h 621035"/>
              <a:gd name="connsiteX10" fmla="*/ 396240 w 586740"/>
              <a:gd name="connsiteY10" fmla="*/ 396240 h 621035"/>
              <a:gd name="connsiteX11" fmla="*/ 350520 w 586740"/>
              <a:gd name="connsiteY11" fmla="*/ 419100 h 621035"/>
              <a:gd name="connsiteX12" fmla="*/ 289560 w 586740"/>
              <a:gd name="connsiteY12" fmla="*/ 464820 h 621035"/>
              <a:gd name="connsiteX13" fmla="*/ 337261 w 586740"/>
              <a:gd name="connsiteY13" fmla="*/ 621034 h 621035"/>
              <a:gd name="connsiteX14" fmla="*/ 182880 w 586740"/>
              <a:gd name="connsiteY14" fmla="*/ 518160 h 621035"/>
              <a:gd name="connsiteX15" fmla="*/ 106680 w 586740"/>
              <a:gd name="connsiteY15" fmla="*/ 548640 h 621035"/>
              <a:gd name="connsiteX16" fmla="*/ 76200 w 586740"/>
              <a:gd name="connsiteY16" fmla="*/ 556260 h 621035"/>
              <a:gd name="connsiteX17" fmla="*/ 0 w 586740"/>
              <a:gd name="connsiteY17" fmla="*/ 556260 h 621035"/>
              <a:gd name="connsiteX0" fmla="*/ 586740 w 649178"/>
              <a:gd name="connsiteY0" fmla="*/ 0 h 621036"/>
              <a:gd name="connsiteX1" fmla="*/ 579120 w 649178"/>
              <a:gd name="connsiteY1" fmla="*/ 91440 h 621036"/>
              <a:gd name="connsiteX2" fmla="*/ 571500 w 649178"/>
              <a:gd name="connsiteY2" fmla="*/ 114300 h 621036"/>
              <a:gd name="connsiteX3" fmla="*/ 563880 w 649178"/>
              <a:gd name="connsiteY3" fmla="*/ 144780 h 621036"/>
              <a:gd name="connsiteX4" fmla="*/ 548640 w 649178"/>
              <a:gd name="connsiteY4" fmla="*/ 175260 h 621036"/>
              <a:gd name="connsiteX5" fmla="*/ 541020 w 649178"/>
              <a:gd name="connsiteY5" fmla="*/ 198120 h 621036"/>
              <a:gd name="connsiteX6" fmla="*/ 525780 w 649178"/>
              <a:gd name="connsiteY6" fmla="*/ 228600 h 621036"/>
              <a:gd name="connsiteX7" fmla="*/ 518160 w 649178"/>
              <a:gd name="connsiteY7" fmla="*/ 251460 h 621036"/>
              <a:gd name="connsiteX8" fmla="*/ 480060 w 649178"/>
              <a:gd name="connsiteY8" fmla="*/ 312420 h 621036"/>
              <a:gd name="connsiteX9" fmla="*/ 411480 w 649178"/>
              <a:gd name="connsiteY9" fmla="*/ 373380 h 621036"/>
              <a:gd name="connsiteX10" fmla="*/ 396240 w 649178"/>
              <a:gd name="connsiteY10" fmla="*/ 396240 h 621036"/>
              <a:gd name="connsiteX11" fmla="*/ 350520 w 649178"/>
              <a:gd name="connsiteY11" fmla="*/ 419100 h 621036"/>
              <a:gd name="connsiteX12" fmla="*/ 289560 w 649178"/>
              <a:gd name="connsiteY12" fmla="*/ 464820 h 621036"/>
              <a:gd name="connsiteX13" fmla="*/ 586740 w 649178"/>
              <a:gd name="connsiteY13" fmla="*/ 621035 h 621036"/>
              <a:gd name="connsiteX14" fmla="*/ 182880 w 649178"/>
              <a:gd name="connsiteY14" fmla="*/ 518160 h 621036"/>
              <a:gd name="connsiteX15" fmla="*/ 106680 w 649178"/>
              <a:gd name="connsiteY15" fmla="*/ 548640 h 621036"/>
              <a:gd name="connsiteX16" fmla="*/ 76200 w 649178"/>
              <a:gd name="connsiteY16" fmla="*/ 556260 h 621036"/>
              <a:gd name="connsiteX17" fmla="*/ 0 w 649178"/>
              <a:gd name="connsiteY17" fmla="*/ 556260 h 621036"/>
              <a:gd name="connsiteX0" fmla="*/ 586740 w 707551"/>
              <a:gd name="connsiteY0" fmla="*/ 0 h 621037"/>
              <a:gd name="connsiteX1" fmla="*/ 579120 w 707551"/>
              <a:gd name="connsiteY1" fmla="*/ 91440 h 621037"/>
              <a:gd name="connsiteX2" fmla="*/ 571500 w 707551"/>
              <a:gd name="connsiteY2" fmla="*/ 114300 h 621037"/>
              <a:gd name="connsiteX3" fmla="*/ 563880 w 707551"/>
              <a:gd name="connsiteY3" fmla="*/ 144780 h 621037"/>
              <a:gd name="connsiteX4" fmla="*/ 548640 w 707551"/>
              <a:gd name="connsiteY4" fmla="*/ 175260 h 621037"/>
              <a:gd name="connsiteX5" fmla="*/ 541020 w 707551"/>
              <a:gd name="connsiteY5" fmla="*/ 198120 h 621037"/>
              <a:gd name="connsiteX6" fmla="*/ 525780 w 707551"/>
              <a:gd name="connsiteY6" fmla="*/ 228600 h 621037"/>
              <a:gd name="connsiteX7" fmla="*/ 518160 w 707551"/>
              <a:gd name="connsiteY7" fmla="*/ 251460 h 621037"/>
              <a:gd name="connsiteX8" fmla="*/ 480060 w 707551"/>
              <a:gd name="connsiteY8" fmla="*/ 312420 h 621037"/>
              <a:gd name="connsiteX9" fmla="*/ 411480 w 707551"/>
              <a:gd name="connsiteY9" fmla="*/ 373380 h 621037"/>
              <a:gd name="connsiteX10" fmla="*/ 396240 w 707551"/>
              <a:gd name="connsiteY10" fmla="*/ 396240 h 621037"/>
              <a:gd name="connsiteX11" fmla="*/ 350520 w 707551"/>
              <a:gd name="connsiteY11" fmla="*/ 419100 h 621037"/>
              <a:gd name="connsiteX12" fmla="*/ 289560 w 707551"/>
              <a:gd name="connsiteY12" fmla="*/ 464820 h 621037"/>
              <a:gd name="connsiteX13" fmla="*/ 649178 w 707551"/>
              <a:gd name="connsiteY13" fmla="*/ 621036 h 621037"/>
              <a:gd name="connsiteX14" fmla="*/ 182880 w 707551"/>
              <a:gd name="connsiteY14" fmla="*/ 518160 h 621037"/>
              <a:gd name="connsiteX15" fmla="*/ 106680 w 707551"/>
              <a:gd name="connsiteY15" fmla="*/ 548640 h 621037"/>
              <a:gd name="connsiteX16" fmla="*/ 76200 w 707551"/>
              <a:gd name="connsiteY16" fmla="*/ 556260 h 621037"/>
              <a:gd name="connsiteX17" fmla="*/ 0 w 707551"/>
              <a:gd name="connsiteY17" fmla="*/ 556260 h 621037"/>
              <a:gd name="connsiteX0" fmla="*/ 586740 w 762575"/>
              <a:gd name="connsiteY0" fmla="*/ 0 h 621038"/>
              <a:gd name="connsiteX1" fmla="*/ 579120 w 762575"/>
              <a:gd name="connsiteY1" fmla="*/ 91440 h 621038"/>
              <a:gd name="connsiteX2" fmla="*/ 571500 w 762575"/>
              <a:gd name="connsiteY2" fmla="*/ 114300 h 621038"/>
              <a:gd name="connsiteX3" fmla="*/ 563880 w 762575"/>
              <a:gd name="connsiteY3" fmla="*/ 144780 h 621038"/>
              <a:gd name="connsiteX4" fmla="*/ 548640 w 762575"/>
              <a:gd name="connsiteY4" fmla="*/ 175260 h 621038"/>
              <a:gd name="connsiteX5" fmla="*/ 541020 w 762575"/>
              <a:gd name="connsiteY5" fmla="*/ 198120 h 621038"/>
              <a:gd name="connsiteX6" fmla="*/ 525780 w 762575"/>
              <a:gd name="connsiteY6" fmla="*/ 228600 h 621038"/>
              <a:gd name="connsiteX7" fmla="*/ 518160 w 762575"/>
              <a:gd name="connsiteY7" fmla="*/ 251460 h 621038"/>
              <a:gd name="connsiteX8" fmla="*/ 480060 w 762575"/>
              <a:gd name="connsiteY8" fmla="*/ 312420 h 621038"/>
              <a:gd name="connsiteX9" fmla="*/ 411480 w 762575"/>
              <a:gd name="connsiteY9" fmla="*/ 373380 h 621038"/>
              <a:gd name="connsiteX10" fmla="*/ 396240 w 762575"/>
              <a:gd name="connsiteY10" fmla="*/ 396240 h 621038"/>
              <a:gd name="connsiteX11" fmla="*/ 350520 w 762575"/>
              <a:gd name="connsiteY11" fmla="*/ 419100 h 621038"/>
              <a:gd name="connsiteX12" fmla="*/ 289560 w 762575"/>
              <a:gd name="connsiteY12" fmla="*/ 464820 h 621038"/>
              <a:gd name="connsiteX13" fmla="*/ 707551 w 762575"/>
              <a:gd name="connsiteY13" fmla="*/ 621037 h 621038"/>
              <a:gd name="connsiteX14" fmla="*/ 182880 w 762575"/>
              <a:gd name="connsiteY14" fmla="*/ 518160 h 621038"/>
              <a:gd name="connsiteX15" fmla="*/ 106680 w 762575"/>
              <a:gd name="connsiteY15" fmla="*/ 548640 h 621038"/>
              <a:gd name="connsiteX16" fmla="*/ 76200 w 762575"/>
              <a:gd name="connsiteY16" fmla="*/ 556260 h 621038"/>
              <a:gd name="connsiteX17" fmla="*/ 0 w 762575"/>
              <a:gd name="connsiteY17" fmla="*/ 556260 h 621038"/>
              <a:gd name="connsiteX0" fmla="*/ 586740 w 814776"/>
              <a:gd name="connsiteY0" fmla="*/ 0 h 621039"/>
              <a:gd name="connsiteX1" fmla="*/ 579120 w 814776"/>
              <a:gd name="connsiteY1" fmla="*/ 91440 h 621039"/>
              <a:gd name="connsiteX2" fmla="*/ 571500 w 814776"/>
              <a:gd name="connsiteY2" fmla="*/ 114300 h 621039"/>
              <a:gd name="connsiteX3" fmla="*/ 563880 w 814776"/>
              <a:gd name="connsiteY3" fmla="*/ 144780 h 621039"/>
              <a:gd name="connsiteX4" fmla="*/ 548640 w 814776"/>
              <a:gd name="connsiteY4" fmla="*/ 175260 h 621039"/>
              <a:gd name="connsiteX5" fmla="*/ 541020 w 814776"/>
              <a:gd name="connsiteY5" fmla="*/ 198120 h 621039"/>
              <a:gd name="connsiteX6" fmla="*/ 525780 w 814776"/>
              <a:gd name="connsiteY6" fmla="*/ 228600 h 621039"/>
              <a:gd name="connsiteX7" fmla="*/ 518160 w 814776"/>
              <a:gd name="connsiteY7" fmla="*/ 251460 h 621039"/>
              <a:gd name="connsiteX8" fmla="*/ 480060 w 814776"/>
              <a:gd name="connsiteY8" fmla="*/ 312420 h 621039"/>
              <a:gd name="connsiteX9" fmla="*/ 411480 w 814776"/>
              <a:gd name="connsiteY9" fmla="*/ 373380 h 621039"/>
              <a:gd name="connsiteX10" fmla="*/ 396240 w 814776"/>
              <a:gd name="connsiteY10" fmla="*/ 396240 h 621039"/>
              <a:gd name="connsiteX11" fmla="*/ 350520 w 814776"/>
              <a:gd name="connsiteY11" fmla="*/ 419100 h 621039"/>
              <a:gd name="connsiteX12" fmla="*/ 289560 w 814776"/>
              <a:gd name="connsiteY12" fmla="*/ 464820 h 621039"/>
              <a:gd name="connsiteX13" fmla="*/ 762575 w 814776"/>
              <a:gd name="connsiteY13" fmla="*/ 621038 h 621039"/>
              <a:gd name="connsiteX14" fmla="*/ 182880 w 814776"/>
              <a:gd name="connsiteY14" fmla="*/ 518160 h 621039"/>
              <a:gd name="connsiteX15" fmla="*/ 106680 w 814776"/>
              <a:gd name="connsiteY15" fmla="*/ 548640 h 621039"/>
              <a:gd name="connsiteX16" fmla="*/ 76200 w 814776"/>
              <a:gd name="connsiteY16" fmla="*/ 556260 h 621039"/>
              <a:gd name="connsiteX17" fmla="*/ 0 w 814776"/>
              <a:gd name="connsiteY17" fmla="*/ 556260 h 621039"/>
              <a:gd name="connsiteX0" fmla="*/ 586740 w 864554"/>
              <a:gd name="connsiteY0" fmla="*/ 0 h 621040"/>
              <a:gd name="connsiteX1" fmla="*/ 579120 w 864554"/>
              <a:gd name="connsiteY1" fmla="*/ 91440 h 621040"/>
              <a:gd name="connsiteX2" fmla="*/ 571500 w 864554"/>
              <a:gd name="connsiteY2" fmla="*/ 114300 h 621040"/>
              <a:gd name="connsiteX3" fmla="*/ 563880 w 864554"/>
              <a:gd name="connsiteY3" fmla="*/ 144780 h 621040"/>
              <a:gd name="connsiteX4" fmla="*/ 548640 w 864554"/>
              <a:gd name="connsiteY4" fmla="*/ 175260 h 621040"/>
              <a:gd name="connsiteX5" fmla="*/ 541020 w 864554"/>
              <a:gd name="connsiteY5" fmla="*/ 198120 h 621040"/>
              <a:gd name="connsiteX6" fmla="*/ 525780 w 864554"/>
              <a:gd name="connsiteY6" fmla="*/ 228600 h 621040"/>
              <a:gd name="connsiteX7" fmla="*/ 518160 w 864554"/>
              <a:gd name="connsiteY7" fmla="*/ 251460 h 621040"/>
              <a:gd name="connsiteX8" fmla="*/ 480060 w 864554"/>
              <a:gd name="connsiteY8" fmla="*/ 312420 h 621040"/>
              <a:gd name="connsiteX9" fmla="*/ 411480 w 864554"/>
              <a:gd name="connsiteY9" fmla="*/ 373380 h 621040"/>
              <a:gd name="connsiteX10" fmla="*/ 396240 w 864554"/>
              <a:gd name="connsiteY10" fmla="*/ 396240 h 621040"/>
              <a:gd name="connsiteX11" fmla="*/ 350520 w 864554"/>
              <a:gd name="connsiteY11" fmla="*/ 419100 h 621040"/>
              <a:gd name="connsiteX12" fmla="*/ 289560 w 864554"/>
              <a:gd name="connsiteY12" fmla="*/ 464820 h 621040"/>
              <a:gd name="connsiteX13" fmla="*/ 814776 w 864554"/>
              <a:gd name="connsiteY13" fmla="*/ 621039 h 621040"/>
              <a:gd name="connsiteX14" fmla="*/ 182880 w 864554"/>
              <a:gd name="connsiteY14" fmla="*/ 518160 h 621040"/>
              <a:gd name="connsiteX15" fmla="*/ 106680 w 864554"/>
              <a:gd name="connsiteY15" fmla="*/ 548640 h 621040"/>
              <a:gd name="connsiteX16" fmla="*/ 76200 w 864554"/>
              <a:gd name="connsiteY16" fmla="*/ 556260 h 621040"/>
              <a:gd name="connsiteX17" fmla="*/ 0 w 864554"/>
              <a:gd name="connsiteY17" fmla="*/ 556260 h 621040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814776 w 864632"/>
              <a:gd name="connsiteY13" fmla="*/ 621039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912298"/>
              <a:gd name="connsiteY0" fmla="*/ 0 h 621744"/>
              <a:gd name="connsiteX1" fmla="*/ 579120 w 912298"/>
              <a:gd name="connsiteY1" fmla="*/ 91440 h 621744"/>
              <a:gd name="connsiteX2" fmla="*/ 571500 w 912298"/>
              <a:gd name="connsiteY2" fmla="*/ 114300 h 621744"/>
              <a:gd name="connsiteX3" fmla="*/ 563880 w 912298"/>
              <a:gd name="connsiteY3" fmla="*/ 144780 h 621744"/>
              <a:gd name="connsiteX4" fmla="*/ 548640 w 912298"/>
              <a:gd name="connsiteY4" fmla="*/ 175260 h 621744"/>
              <a:gd name="connsiteX5" fmla="*/ 541020 w 912298"/>
              <a:gd name="connsiteY5" fmla="*/ 198120 h 621744"/>
              <a:gd name="connsiteX6" fmla="*/ 525780 w 912298"/>
              <a:gd name="connsiteY6" fmla="*/ 228600 h 621744"/>
              <a:gd name="connsiteX7" fmla="*/ 518160 w 912298"/>
              <a:gd name="connsiteY7" fmla="*/ 251460 h 621744"/>
              <a:gd name="connsiteX8" fmla="*/ 480060 w 912298"/>
              <a:gd name="connsiteY8" fmla="*/ 312420 h 621744"/>
              <a:gd name="connsiteX9" fmla="*/ 411480 w 912298"/>
              <a:gd name="connsiteY9" fmla="*/ 373380 h 621744"/>
              <a:gd name="connsiteX10" fmla="*/ 864554 w 912298"/>
              <a:gd name="connsiteY10" fmla="*/ 621040 h 621744"/>
              <a:gd name="connsiteX11" fmla="*/ 350520 w 912298"/>
              <a:gd name="connsiteY11" fmla="*/ 419100 h 621744"/>
              <a:gd name="connsiteX12" fmla="*/ 289560 w 912298"/>
              <a:gd name="connsiteY12" fmla="*/ 464820 h 621744"/>
              <a:gd name="connsiteX13" fmla="*/ 864632 w 912298"/>
              <a:gd name="connsiteY13" fmla="*/ 621743 h 621744"/>
              <a:gd name="connsiteX14" fmla="*/ 182880 w 912298"/>
              <a:gd name="connsiteY14" fmla="*/ 518160 h 621744"/>
              <a:gd name="connsiteX15" fmla="*/ 106680 w 912298"/>
              <a:gd name="connsiteY15" fmla="*/ 548640 h 621744"/>
              <a:gd name="connsiteX16" fmla="*/ 76200 w 912298"/>
              <a:gd name="connsiteY16" fmla="*/ 556260 h 621744"/>
              <a:gd name="connsiteX17" fmla="*/ 0 w 912298"/>
              <a:gd name="connsiteY17" fmla="*/ 556260 h 621744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289560 w 864632"/>
              <a:gd name="connsiteY12" fmla="*/ 46482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4632"/>
              <a:gd name="connsiteY0" fmla="*/ 0 h 621743"/>
              <a:gd name="connsiteX1" fmla="*/ 579120 w 864632"/>
              <a:gd name="connsiteY1" fmla="*/ 91440 h 621743"/>
              <a:gd name="connsiteX2" fmla="*/ 571500 w 864632"/>
              <a:gd name="connsiteY2" fmla="*/ 114300 h 621743"/>
              <a:gd name="connsiteX3" fmla="*/ 563880 w 864632"/>
              <a:gd name="connsiteY3" fmla="*/ 144780 h 621743"/>
              <a:gd name="connsiteX4" fmla="*/ 548640 w 864632"/>
              <a:gd name="connsiteY4" fmla="*/ 175260 h 621743"/>
              <a:gd name="connsiteX5" fmla="*/ 541020 w 864632"/>
              <a:gd name="connsiteY5" fmla="*/ 198120 h 621743"/>
              <a:gd name="connsiteX6" fmla="*/ 525780 w 864632"/>
              <a:gd name="connsiteY6" fmla="*/ 228600 h 621743"/>
              <a:gd name="connsiteX7" fmla="*/ 518160 w 864632"/>
              <a:gd name="connsiteY7" fmla="*/ 251460 h 621743"/>
              <a:gd name="connsiteX8" fmla="*/ 480060 w 864632"/>
              <a:gd name="connsiteY8" fmla="*/ 312420 h 621743"/>
              <a:gd name="connsiteX9" fmla="*/ 411480 w 864632"/>
              <a:gd name="connsiteY9" fmla="*/ 373380 h 621743"/>
              <a:gd name="connsiteX10" fmla="*/ 864554 w 864632"/>
              <a:gd name="connsiteY10" fmla="*/ 621040 h 621743"/>
              <a:gd name="connsiteX11" fmla="*/ 350520 w 864632"/>
              <a:gd name="connsiteY11" fmla="*/ 419100 h 621743"/>
              <a:gd name="connsiteX12" fmla="*/ 197485 w 864632"/>
              <a:gd name="connsiteY12" fmla="*/ 331470 h 621743"/>
              <a:gd name="connsiteX13" fmla="*/ 353457 w 864632"/>
              <a:gd name="connsiteY13" fmla="*/ 507443 h 621743"/>
              <a:gd name="connsiteX14" fmla="*/ 182880 w 864632"/>
              <a:gd name="connsiteY14" fmla="*/ 518160 h 621743"/>
              <a:gd name="connsiteX15" fmla="*/ 106680 w 864632"/>
              <a:gd name="connsiteY15" fmla="*/ 548640 h 621743"/>
              <a:gd name="connsiteX16" fmla="*/ 76200 w 864632"/>
              <a:gd name="connsiteY16" fmla="*/ 556260 h 621743"/>
              <a:gd name="connsiteX17" fmla="*/ 0 w 864632"/>
              <a:gd name="connsiteY17" fmla="*/ 556260 h 621743"/>
              <a:gd name="connsiteX0" fmla="*/ 586740 w 867092"/>
              <a:gd name="connsiteY0" fmla="*/ 0 h 623105"/>
              <a:gd name="connsiteX1" fmla="*/ 579120 w 867092"/>
              <a:gd name="connsiteY1" fmla="*/ 91440 h 623105"/>
              <a:gd name="connsiteX2" fmla="*/ 571500 w 867092"/>
              <a:gd name="connsiteY2" fmla="*/ 114300 h 623105"/>
              <a:gd name="connsiteX3" fmla="*/ 563880 w 867092"/>
              <a:gd name="connsiteY3" fmla="*/ 144780 h 623105"/>
              <a:gd name="connsiteX4" fmla="*/ 548640 w 867092"/>
              <a:gd name="connsiteY4" fmla="*/ 175260 h 623105"/>
              <a:gd name="connsiteX5" fmla="*/ 541020 w 867092"/>
              <a:gd name="connsiteY5" fmla="*/ 198120 h 623105"/>
              <a:gd name="connsiteX6" fmla="*/ 525780 w 867092"/>
              <a:gd name="connsiteY6" fmla="*/ 228600 h 623105"/>
              <a:gd name="connsiteX7" fmla="*/ 518160 w 867092"/>
              <a:gd name="connsiteY7" fmla="*/ 251460 h 623105"/>
              <a:gd name="connsiteX8" fmla="*/ 480060 w 867092"/>
              <a:gd name="connsiteY8" fmla="*/ 312420 h 623105"/>
              <a:gd name="connsiteX9" fmla="*/ 411480 w 867092"/>
              <a:gd name="connsiteY9" fmla="*/ 373380 h 623105"/>
              <a:gd name="connsiteX10" fmla="*/ 864554 w 867092"/>
              <a:gd name="connsiteY10" fmla="*/ 621040 h 623105"/>
              <a:gd name="connsiteX11" fmla="*/ 175895 w 867092"/>
              <a:gd name="connsiteY11" fmla="*/ 219075 h 623105"/>
              <a:gd name="connsiteX12" fmla="*/ 197485 w 867092"/>
              <a:gd name="connsiteY12" fmla="*/ 331470 h 623105"/>
              <a:gd name="connsiteX13" fmla="*/ 353457 w 867092"/>
              <a:gd name="connsiteY13" fmla="*/ 507443 h 623105"/>
              <a:gd name="connsiteX14" fmla="*/ 182880 w 867092"/>
              <a:gd name="connsiteY14" fmla="*/ 518160 h 623105"/>
              <a:gd name="connsiteX15" fmla="*/ 106680 w 867092"/>
              <a:gd name="connsiteY15" fmla="*/ 548640 h 623105"/>
              <a:gd name="connsiteX16" fmla="*/ 76200 w 867092"/>
              <a:gd name="connsiteY16" fmla="*/ 556260 h 623105"/>
              <a:gd name="connsiteX17" fmla="*/ 0 w 867092"/>
              <a:gd name="connsiteY17" fmla="*/ 556260 h 623105"/>
              <a:gd name="connsiteX0" fmla="*/ 586740 w 866676"/>
              <a:gd name="connsiteY0" fmla="*/ 0 h 621215"/>
              <a:gd name="connsiteX1" fmla="*/ 579120 w 866676"/>
              <a:gd name="connsiteY1" fmla="*/ 91440 h 621215"/>
              <a:gd name="connsiteX2" fmla="*/ 571500 w 866676"/>
              <a:gd name="connsiteY2" fmla="*/ 114300 h 621215"/>
              <a:gd name="connsiteX3" fmla="*/ 563880 w 866676"/>
              <a:gd name="connsiteY3" fmla="*/ 144780 h 621215"/>
              <a:gd name="connsiteX4" fmla="*/ 548640 w 866676"/>
              <a:gd name="connsiteY4" fmla="*/ 175260 h 621215"/>
              <a:gd name="connsiteX5" fmla="*/ 541020 w 866676"/>
              <a:gd name="connsiteY5" fmla="*/ 198120 h 621215"/>
              <a:gd name="connsiteX6" fmla="*/ 525780 w 866676"/>
              <a:gd name="connsiteY6" fmla="*/ 228600 h 621215"/>
              <a:gd name="connsiteX7" fmla="*/ 518160 w 866676"/>
              <a:gd name="connsiteY7" fmla="*/ 251460 h 621215"/>
              <a:gd name="connsiteX8" fmla="*/ 480060 w 866676"/>
              <a:gd name="connsiteY8" fmla="*/ 312420 h 621215"/>
              <a:gd name="connsiteX9" fmla="*/ 411480 w 866676"/>
              <a:gd name="connsiteY9" fmla="*/ 373380 h 621215"/>
              <a:gd name="connsiteX10" fmla="*/ 864554 w 866676"/>
              <a:gd name="connsiteY10" fmla="*/ 621040 h 621215"/>
              <a:gd name="connsiteX11" fmla="*/ 197485 w 866676"/>
              <a:gd name="connsiteY11" fmla="*/ 331470 h 621215"/>
              <a:gd name="connsiteX12" fmla="*/ 353457 w 866676"/>
              <a:gd name="connsiteY12" fmla="*/ 507443 h 621215"/>
              <a:gd name="connsiteX13" fmla="*/ 182880 w 866676"/>
              <a:gd name="connsiteY13" fmla="*/ 518160 h 621215"/>
              <a:gd name="connsiteX14" fmla="*/ 106680 w 866676"/>
              <a:gd name="connsiteY14" fmla="*/ 548640 h 621215"/>
              <a:gd name="connsiteX15" fmla="*/ 76200 w 866676"/>
              <a:gd name="connsiteY15" fmla="*/ 556260 h 621215"/>
              <a:gd name="connsiteX16" fmla="*/ 0 w 866676"/>
              <a:gd name="connsiteY16" fmla="*/ 556260 h 621215"/>
              <a:gd name="connsiteX0" fmla="*/ 586740 w 864727"/>
              <a:gd name="connsiteY0" fmla="*/ 0 h 623827"/>
              <a:gd name="connsiteX1" fmla="*/ 579120 w 864727"/>
              <a:gd name="connsiteY1" fmla="*/ 91440 h 623827"/>
              <a:gd name="connsiteX2" fmla="*/ 571500 w 864727"/>
              <a:gd name="connsiteY2" fmla="*/ 114300 h 623827"/>
              <a:gd name="connsiteX3" fmla="*/ 563880 w 864727"/>
              <a:gd name="connsiteY3" fmla="*/ 144780 h 623827"/>
              <a:gd name="connsiteX4" fmla="*/ 548640 w 864727"/>
              <a:gd name="connsiteY4" fmla="*/ 175260 h 623827"/>
              <a:gd name="connsiteX5" fmla="*/ 541020 w 864727"/>
              <a:gd name="connsiteY5" fmla="*/ 198120 h 623827"/>
              <a:gd name="connsiteX6" fmla="*/ 525780 w 864727"/>
              <a:gd name="connsiteY6" fmla="*/ 228600 h 623827"/>
              <a:gd name="connsiteX7" fmla="*/ 518160 w 864727"/>
              <a:gd name="connsiteY7" fmla="*/ 251460 h 623827"/>
              <a:gd name="connsiteX8" fmla="*/ 480060 w 864727"/>
              <a:gd name="connsiteY8" fmla="*/ 312420 h 623827"/>
              <a:gd name="connsiteX9" fmla="*/ 411480 w 864727"/>
              <a:gd name="connsiteY9" fmla="*/ 373380 h 623827"/>
              <a:gd name="connsiteX10" fmla="*/ 864554 w 864727"/>
              <a:gd name="connsiteY10" fmla="*/ 621040 h 623827"/>
              <a:gd name="connsiteX11" fmla="*/ 353457 w 864727"/>
              <a:gd name="connsiteY11" fmla="*/ 507443 h 623827"/>
              <a:gd name="connsiteX12" fmla="*/ 182880 w 864727"/>
              <a:gd name="connsiteY12" fmla="*/ 518160 h 623827"/>
              <a:gd name="connsiteX13" fmla="*/ 106680 w 864727"/>
              <a:gd name="connsiteY13" fmla="*/ 548640 h 623827"/>
              <a:gd name="connsiteX14" fmla="*/ 76200 w 864727"/>
              <a:gd name="connsiteY14" fmla="*/ 556260 h 623827"/>
              <a:gd name="connsiteX15" fmla="*/ 0 w 864727"/>
              <a:gd name="connsiteY15" fmla="*/ 556260 h 623827"/>
              <a:gd name="connsiteX0" fmla="*/ 586740 w 865475"/>
              <a:gd name="connsiteY0" fmla="*/ 0 h 626269"/>
              <a:gd name="connsiteX1" fmla="*/ 579120 w 865475"/>
              <a:gd name="connsiteY1" fmla="*/ 91440 h 626269"/>
              <a:gd name="connsiteX2" fmla="*/ 571500 w 865475"/>
              <a:gd name="connsiteY2" fmla="*/ 114300 h 626269"/>
              <a:gd name="connsiteX3" fmla="*/ 563880 w 865475"/>
              <a:gd name="connsiteY3" fmla="*/ 144780 h 626269"/>
              <a:gd name="connsiteX4" fmla="*/ 548640 w 865475"/>
              <a:gd name="connsiteY4" fmla="*/ 175260 h 626269"/>
              <a:gd name="connsiteX5" fmla="*/ 541020 w 865475"/>
              <a:gd name="connsiteY5" fmla="*/ 198120 h 626269"/>
              <a:gd name="connsiteX6" fmla="*/ 525780 w 865475"/>
              <a:gd name="connsiteY6" fmla="*/ 228600 h 626269"/>
              <a:gd name="connsiteX7" fmla="*/ 518160 w 865475"/>
              <a:gd name="connsiteY7" fmla="*/ 251460 h 626269"/>
              <a:gd name="connsiteX8" fmla="*/ 480060 w 865475"/>
              <a:gd name="connsiteY8" fmla="*/ 312420 h 626269"/>
              <a:gd name="connsiteX9" fmla="*/ 864554 w 865475"/>
              <a:gd name="connsiteY9" fmla="*/ 621040 h 626269"/>
              <a:gd name="connsiteX10" fmla="*/ 353457 w 865475"/>
              <a:gd name="connsiteY10" fmla="*/ 507443 h 626269"/>
              <a:gd name="connsiteX11" fmla="*/ 182880 w 865475"/>
              <a:gd name="connsiteY11" fmla="*/ 518160 h 626269"/>
              <a:gd name="connsiteX12" fmla="*/ 106680 w 865475"/>
              <a:gd name="connsiteY12" fmla="*/ 548640 h 626269"/>
              <a:gd name="connsiteX13" fmla="*/ 76200 w 865475"/>
              <a:gd name="connsiteY13" fmla="*/ 556260 h 626269"/>
              <a:gd name="connsiteX14" fmla="*/ 0 w 865475"/>
              <a:gd name="connsiteY14" fmla="*/ 556260 h 626269"/>
              <a:gd name="connsiteX0" fmla="*/ 586740 w 866233"/>
              <a:gd name="connsiteY0" fmla="*/ 0 h 629131"/>
              <a:gd name="connsiteX1" fmla="*/ 579120 w 866233"/>
              <a:gd name="connsiteY1" fmla="*/ 91440 h 629131"/>
              <a:gd name="connsiteX2" fmla="*/ 571500 w 866233"/>
              <a:gd name="connsiteY2" fmla="*/ 114300 h 629131"/>
              <a:gd name="connsiteX3" fmla="*/ 563880 w 866233"/>
              <a:gd name="connsiteY3" fmla="*/ 144780 h 629131"/>
              <a:gd name="connsiteX4" fmla="*/ 548640 w 866233"/>
              <a:gd name="connsiteY4" fmla="*/ 175260 h 629131"/>
              <a:gd name="connsiteX5" fmla="*/ 541020 w 866233"/>
              <a:gd name="connsiteY5" fmla="*/ 198120 h 629131"/>
              <a:gd name="connsiteX6" fmla="*/ 525780 w 866233"/>
              <a:gd name="connsiteY6" fmla="*/ 228600 h 629131"/>
              <a:gd name="connsiteX7" fmla="*/ 518160 w 866233"/>
              <a:gd name="connsiteY7" fmla="*/ 251460 h 629131"/>
              <a:gd name="connsiteX8" fmla="*/ 864554 w 866233"/>
              <a:gd name="connsiteY8" fmla="*/ 621040 h 629131"/>
              <a:gd name="connsiteX9" fmla="*/ 353457 w 866233"/>
              <a:gd name="connsiteY9" fmla="*/ 507443 h 629131"/>
              <a:gd name="connsiteX10" fmla="*/ 182880 w 866233"/>
              <a:gd name="connsiteY10" fmla="*/ 518160 h 629131"/>
              <a:gd name="connsiteX11" fmla="*/ 106680 w 866233"/>
              <a:gd name="connsiteY11" fmla="*/ 548640 h 629131"/>
              <a:gd name="connsiteX12" fmla="*/ 76200 w 866233"/>
              <a:gd name="connsiteY12" fmla="*/ 556260 h 629131"/>
              <a:gd name="connsiteX13" fmla="*/ 0 w 866233"/>
              <a:gd name="connsiteY13" fmla="*/ 556260 h 629131"/>
              <a:gd name="connsiteX0" fmla="*/ 586740 w 866408"/>
              <a:gd name="connsiteY0" fmla="*/ 0 h 630288"/>
              <a:gd name="connsiteX1" fmla="*/ 579120 w 866408"/>
              <a:gd name="connsiteY1" fmla="*/ 91440 h 630288"/>
              <a:gd name="connsiteX2" fmla="*/ 571500 w 866408"/>
              <a:gd name="connsiteY2" fmla="*/ 114300 h 630288"/>
              <a:gd name="connsiteX3" fmla="*/ 563880 w 866408"/>
              <a:gd name="connsiteY3" fmla="*/ 144780 h 630288"/>
              <a:gd name="connsiteX4" fmla="*/ 548640 w 866408"/>
              <a:gd name="connsiteY4" fmla="*/ 175260 h 630288"/>
              <a:gd name="connsiteX5" fmla="*/ 541020 w 866408"/>
              <a:gd name="connsiteY5" fmla="*/ 198120 h 630288"/>
              <a:gd name="connsiteX6" fmla="*/ 525780 w 866408"/>
              <a:gd name="connsiteY6" fmla="*/ 228600 h 630288"/>
              <a:gd name="connsiteX7" fmla="*/ 864554 w 866408"/>
              <a:gd name="connsiteY7" fmla="*/ 621040 h 630288"/>
              <a:gd name="connsiteX8" fmla="*/ 353457 w 866408"/>
              <a:gd name="connsiteY8" fmla="*/ 507443 h 630288"/>
              <a:gd name="connsiteX9" fmla="*/ 182880 w 866408"/>
              <a:gd name="connsiteY9" fmla="*/ 518160 h 630288"/>
              <a:gd name="connsiteX10" fmla="*/ 106680 w 866408"/>
              <a:gd name="connsiteY10" fmla="*/ 548640 h 630288"/>
              <a:gd name="connsiteX11" fmla="*/ 76200 w 866408"/>
              <a:gd name="connsiteY11" fmla="*/ 556260 h 630288"/>
              <a:gd name="connsiteX12" fmla="*/ 0 w 866408"/>
              <a:gd name="connsiteY12" fmla="*/ 556260 h 630288"/>
              <a:gd name="connsiteX0" fmla="*/ 586740 w 866411"/>
              <a:gd name="connsiteY0" fmla="*/ 0 h 630288"/>
              <a:gd name="connsiteX1" fmla="*/ 579120 w 866411"/>
              <a:gd name="connsiteY1" fmla="*/ 91440 h 630288"/>
              <a:gd name="connsiteX2" fmla="*/ 571500 w 866411"/>
              <a:gd name="connsiteY2" fmla="*/ 114300 h 630288"/>
              <a:gd name="connsiteX3" fmla="*/ 563880 w 866411"/>
              <a:gd name="connsiteY3" fmla="*/ 144780 h 630288"/>
              <a:gd name="connsiteX4" fmla="*/ 548640 w 866411"/>
              <a:gd name="connsiteY4" fmla="*/ 175260 h 630288"/>
              <a:gd name="connsiteX5" fmla="*/ 537845 w 866411"/>
              <a:gd name="connsiteY5" fmla="*/ 223520 h 630288"/>
              <a:gd name="connsiteX6" fmla="*/ 525780 w 866411"/>
              <a:gd name="connsiteY6" fmla="*/ 228600 h 630288"/>
              <a:gd name="connsiteX7" fmla="*/ 864554 w 866411"/>
              <a:gd name="connsiteY7" fmla="*/ 621040 h 630288"/>
              <a:gd name="connsiteX8" fmla="*/ 353457 w 866411"/>
              <a:gd name="connsiteY8" fmla="*/ 507443 h 630288"/>
              <a:gd name="connsiteX9" fmla="*/ 182880 w 866411"/>
              <a:gd name="connsiteY9" fmla="*/ 518160 h 630288"/>
              <a:gd name="connsiteX10" fmla="*/ 106680 w 866411"/>
              <a:gd name="connsiteY10" fmla="*/ 548640 h 630288"/>
              <a:gd name="connsiteX11" fmla="*/ 76200 w 866411"/>
              <a:gd name="connsiteY11" fmla="*/ 556260 h 630288"/>
              <a:gd name="connsiteX12" fmla="*/ 0 w 866411"/>
              <a:gd name="connsiteY12" fmla="*/ 556260 h 630288"/>
              <a:gd name="connsiteX0" fmla="*/ 586740 w 877605"/>
              <a:gd name="connsiteY0" fmla="*/ 0 h 629321"/>
              <a:gd name="connsiteX1" fmla="*/ 579120 w 877605"/>
              <a:gd name="connsiteY1" fmla="*/ 91440 h 629321"/>
              <a:gd name="connsiteX2" fmla="*/ 571500 w 877605"/>
              <a:gd name="connsiteY2" fmla="*/ 114300 h 629321"/>
              <a:gd name="connsiteX3" fmla="*/ 563880 w 877605"/>
              <a:gd name="connsiteY3" fmla="*/ 144780 h 629321"/>
              <a:gd name="connsiteX4" fmla="*/ 548640 w 877605"/>
              <a:gd name="connsiteY4" fmla="*/ 175260 h 629321"/>
              <a:gd name="connsiteX5" fmla="*/ 537845 w 877605"/>
              <a:gd name="connsiteY5" fmla="*/ 223520 h 629321"/>
              <a:gd name="connsiteX6" fmla="*/ 709930 w 877605"/>
              <a:gd name="connsiteY6" fmla="*/ 247650 h 629321"/>
              <a:gd name="connsiteX7" fmla="*/ 864554 w 877605"/>
              <a:gd name="connsiteY7" fmla="*/ 621040 h 629321"/>
              <a:gd name="connsiteX8" fmla="*/ 353457 w 877605"/>
              <a:gd name="connsiteY8" fmla="*/ 507443 h 629321"/>
              <a:gd name="connsiteX9" fmla="*/ 182880 w 877605"/>
              <a:gd name="connsiteY9" fmla="*/ 518160 h 629321"/>
              <a:gd name="connsiteX10" fmla="*/ 106680 w 877605"/>
              <a:gd name="connsiteY10" fmla="*/ 548640 h 629321"/>
              <a:gd name="connsiteX11" fmla="*/ 76200 w 877605"/>
              <a:gd name="connsiteY11" fmla="*/ 556260 h 629321"/>
              <a:gd name="connsiteX12" fmla="*/ 0 w 877605"/>
              <a:gd name="connsiteY12" fmla="*/ 556260 h 629321"/>
              <a:gd name="connsiteX0" fmla="*/ 586740 w 877499"/>
              <a:gd name="connsiteY0" fmla="*/ 0 h 629321"/>
              <a:gd name="connsiteX1" fmla="*/ 579120 w 877499"/>
              <a:gd name="connsiteY1" fmla="*/ 91440 h 629321"/>
              <a:gd name="connsiteX2" fmla="*/ 571500 w 877499"/>
              <a:gd name="connsiteY2" fmla="*/ 114300 h 629321"/>
              <a:gd name="connsiteX3" fmla="*/ 563880 w 877499"/>
              <a:gd name="connsiteY3" fmla="*/ 144780 h 629321"/>
              <a:gd name="connsiteX4" fmla="*/ 548640 w 877499"/>
              <a:gd name="connsiteY4" fmla="*/ 175260 h 629321"/>
              <a:gd name="connsiteX5" fmla="*/ 709930 w 877499"/>
              <a:gd name="connsiteY5" fmla="*/ 247650 h 629321"/>
              <a:gd name="connsiteX6" fmla="*/ 864554 w 877499"/>
              <a:gd name="connsiteY6" fmla="*/ 621040 h 629321"/>
              <a:gd name="connsiteX7" fmla="*/ 353457 w 877499"/>
              <a:gd name="connsiteY7" fmla="*/ 507443 h 629321"/>
              <a:gd name="connsiteX8" fmla="*/ 182880 w 877499"/>
              <a:gd name="connsiteY8" fmla="*/ 518160 h 629321"/>
              <a:gd name="connsiteX9" fmla="*/ 106680 w 877499"/>
              <a:gd name="connsiteY9" fmla="*/ 548640 h 629321"/>
              <a:gd name="connsiteX10" fmla="*/ 76200 w 877499"/>
              <a:gd name="connsiteY10" fmla="*/ 556260 h 629321"/>
              <a:gd name="connsiteX11" fmla="*/ 0 w 877499"/>
              <a:gd name="connsiteY11" fmla="*/ 556260 h 629321"/>
              <a:gd name="connsiteX0" fmla="*/ 586740 w 877352"/>
              <a:gd name="connsiteY0" fmla="*/ 0 h 629321"/>
              <a:gd name="connsiteX1" fmla="*/ 579120 w 877352"/>
              <a:gd name="connsiteY1" fmla="*/ 91440 h 629321"/>
              <a:gd name="connsiteX2" fmla="*/ 571500 w 877352"/>
              <a:gd name="connsiteY2" fmla="*/ 114300 h 629321"/>
              <a:gd name="connsiteX3" fmla="*/ 563880 w 877352"/>
              <a:gd name="connsiteY3" fmla="*/ 144780 h 629321"/>
              <a:gd name="connsiteX4" fmla="*/ 709930 w 877352"/>
              <a:gd name="connsiteY4" fmla="*/ 247650 h 629321"/>
              <a:gd name="connsiteX5" fmla="*/ 864554 w 877352"/>
              <a:gd name="connsiteY5" fmla="*/ 621040 h 629321"/>
              <a:gd name="connsiteX6" fmla="*/ 353457 w 877352"/>
              <a:gd name="connsiteY6" fmla="*/ 507443 h 629321"/>
              <a:gd name="connsiteX7" fmla="*/ 182880 w 877352"/>
              <a:gd name="connsiteY7" fmla="*/ 518160 h 629321"/>
              <a:gd name="connsiteX8" fmla="*/ 106680 w 877352"/>
              <a:gd name="connsiteY8" fmla="*/ 548640 h 629321"/>
              <a:gd name="connsiteX9" fmla="*/ 76200 w 877352"/>
              <a:gd name="connsiteY9" fmla="*/ 556260 h 629321"/>
              <a:gd name="connsiteX10" fmla="*/ 0 w 877352"/>
              <a:gd name="connsiteY10" fmla="*/ 556260 h 629321"/>
              <a:gd name="connsiteX0" fmla="*/ 586740 w 877279"/>
              <a:gd name="connsiteY0" fmla="*/ 0 h 629321"/>
              <a:gd name="connsiteX1" fmla="*/ 579120 w 877279"/>
              <a:gd name="connsiteY1" fmla="*/ 91440 h 629321"/>
              <a:gd name="connsiteX2" fmla="*/ 571500 w 877279"/>
              <a:gd name="connsiteY2" fmla="*/ 114300 h 629321"/>
              <a:gd name="connsiteX3" fmla="*/ 709930 w 877279"/>
              <a:gd name="connsiteY3" fmla="*/ 247650 h 629321"/>
              <a:gd name="connsiteX4" fmla="*/ 864554 w 877279"/>
              <a:gd name="connsiteY4" fmla="*/ 621040 h 629321"/>
              <a:gd name="connsiteX5" fmla="*/ 353457 w 877279"/>
              <a:gd name="connsiteY5" fmla="*/ 507443 h 629321"/>
              <a:gd name="connsiteX6" fmla="*/ 182880 w 877279"/>
              <a:gd name="connsiteY6" fmla="*/ 518160 h 629321"/>
              <a:gd name="connsiteX7" fmla="*/ 106680 w 877279"/>
              <a:gd name="connsiteY7" fmla="*/ 548640 h 629321"/>
              <a:gd name="connsiteX8" fmla="*/ 76200 w 877279"/>
              <a:gd name="connsiteY8" fmla="*/ 556260 h 629321"/>
              <a:gd name="connsiteX9" fmla="*/ 0 w 877279"/>
              <a:gd name="connsiteY9" fmla="*/ 556260 h 629321"/>
              <a:gd name="connsiteX0" fmla="*/ 586740 w 877207"/>
              <a:gd name="connsiteY0" fmla="*/ 0 h 629321"/>
              <a:gd name="connsiteX1" fmla="*/ 579120 w 877207"/>
              <a:gd name="connsiteY1" fmla="*/ 91440 h 629321"/>
              <a:gd name="connsiteX2" fmla="*/ 709930 w 877207"/>
              <a:gd name="connsiteY2" fmla="*/ 247650 h 629321"/>
              <a:gd name="connsiteX3" fmla="*/ 864554 w 877207"/>
              <a:gd name="connsiteY3" fmla="*/ 621040 h 629321"/>
              <a:gd name="connsiteX4" fmla="*/ 353457 w 877207"/>
              <a:gd name="connsiteY4" fmla="*/ 507443 h 629321"/>
              <a:gd name="connsiteX5" fmla="*/ 182880 w 877207"/>
              <a:gd name="connsiteY5" fmla="*/ 518160 h 629321"/>
              <a:gd name="connsiteX6" fmla="*/ 106680 w 877207"/>
              <a:gd name="connsiteY6" fmla="*/ 548640 h 629321"/>
              <a:gd name="connsiteX7" fmla="*/ 76200 w 877207"/>
              <a:gd name="connsiteY7" fmla="*/ 556260 h 629321"/>
              <a:gd name="connsiteX8" fmla="*/ 0 w 877207"/>
              <a:gd name="connsiteY8" fmla="*/ 556260 h 629321"/>
              <a:gd name="connsiteX0" fmla="*/ 586740 w 868055"/>
              <a:gd name="connsiteY0" fmla="*/ 0 h 637902"/>
              <a:gd name="connsiteX1" fmla="*/ 579120 w 868055"/>
              <a:gd name="connsiteY1" fmla="*/ 91440 h 637902"/>
              <a:gd name="connsiteX2" fmla="*/ 864554 w 868055"/>
              <a:gd name="connsiteY2" fmla="*/ 621040 h 637902"/>
              <a:gd name="connsiteX3" fmla="*/ 353457 w 868055"/>
              <a:gd name="connsiteY3" fmla="*/ 507443 h 637902"/>
              <a:gd name="connsiteX4" fmla="*/ 182880 w 868055"/>
              <a:gd name="connsiteY4" fmla="*/ 518160 h 637902"/>
              <a:gd name="connsiteX5" fmla="*/ 106680 w 868055"/>
              <a:gd name="connsiteY5" fmla="*/ 548640 h 637902"/>
              <a:gd name="connsiteX6" fmla="*/ 76200 w 868055"/>
              <a:gd name="connsiteY6" fmla="*/ 556260 h 637902"/>
              <a:gd name="connsiteX7" fmla="*/ 0 w 868055"/>
              <a:gd name="connsiteY7" fmla="*/ 556260 h 637902"/>
              <a:gd name="connsiteX0" fmla="*/ 586740 w 873868"/>
              <a:gd name="connsiteY0" fmla="*/ 0 h 639025"/>
              <a:gd name="connsiteX1" fmla="*/ 579120 w 873868"/>
              <a:gd name="connsiteY1" fmla="*/ 91440 h 639025"/>
              <a:gd name="connsiteX2" fmla="*/ 864554 w 873868"/>
              <a:gd name="connsiteY2" fmla="*/ 621040 h 639025"/>
              <a:gd name="connsiteX3" fmla="*/ 182880 w 873868"/>
              <a:gd name="connsiteY3" fmla="*/ 518160 h 639025"/>
              <a:gd name="connsiteX4" fmla="*/ 106680 w 873868"/>
              <a:gd name="connsiteY4" fmla="*/ 548640 h 639025"/>
              <a:gd name="connsiteX5" fmla="*/ 76200 w 873868"/>
              <a:gd name="connsiteY5" fmla="*/ 556260 h 639025"/>
              <a:gd name="connsiteX6" fmla="*/ 0 w 873868"/>
              <a:gd name="connsiteY6" fmla="*/ 556260 h 639025"/>
              <a:gd name="connsiteX0" fmla="*/ 586740 w 877030"/>
              <a:gd name="connsiteY0" fmla="*/ 0 h 643901"/>
              <a:gd name="connsiteX1" fmla="*/ 579120 w 877030"/>
              <a:gd name="connsiteY1" fmla="*/ 91440 h 643901"/>
              <a:gd name="connsiteX2" fmla="*/ 864554 w 877030"/>
              <a:gd name="connsiteY2" fmla="*/ 621040 h 643901"/>
              <a:gd name="connsiteX3" fmla="*/ 106680 w 877030"/>
              <a:gd name="connsiteY3" fmla="*/ 548640 h 643901"/>
              <a:gd name="connsiteX4" fmla="*/ 76200 w 877030"/>
              <a:gd name="connsiteY4" fmla="*/ 556260 h 643901"/>
              <a:gd name="connsiteX5" fmla="*/ 0 w 877030"/>
              <a:gd name="connsiteY5" fmla="*/ 556260 h 643901"/>
              <a:gd name="connsiteX0" fmla="*/ 586740 w 878373"/>
              <a:gd name="connsiteY0" fmla="*/ 0 h 645356"/>
              <a:gd name="connsiteX1" fmla="*/ 579120 w 878373"/>
              <a:gd name="connsiteY1" fmla="*/ 91440 h 645356"/>
              <a:gd name="connsiteX2" fmla="*/ 864554 w 878373"/>
              <a:gd name="connsiteY2" fmla="*/ 621040 h 645356"/>
              <a:gd name="connsiteX3" fmla="*/ 76200 w 878373"/>
              <a:gd name="connsiteY3" fmla="*/ 556260 h 645356"/>
              <a:gd name="connsiteX4" fmla="*/ 0 w 878373"/>
              <a:gd name="connsiteY4" fmla="*/ 556260 h 645356"/>
              <a:gd name="connsiteX0" fmla="*/ 586740 w 881900"/>
              <a:gd name="connsiteY0" fmla="*/ 0 h 645678"/>
              <a:gd name="connsiteX1" fmla="*/ 579120 w 881900"/>
              <a:gd name="connsiteY1" fmla="*/ 91440 h 645678"/>
              <a:gd name="connsiteX2" fmla="*/ 864554 w 881900"/>
              <a:gd name="connsiteY2" fmla="*/ 621040 h 645678"/>
              <a:gd name="connsiteX3" fmla="*/ 0 w 881900"/>
              <a:gd name="connsiteY3" fmla="*/ 556260 h 645678"/>
              <a:gd name="connsiteX0" fmla="*/ 586740 w 589206"/>
              <a:gd name="connsiteY0" fmla="*/ 0 h 558489"/>
              <a:gd name="connsiteX1" fmla="*/ 579120 w 589206"/>
              <a:gd name="connsiteY1" fmla="*/ 91440 h 558489"/>
              <a:gd name="connsiteX2" fmla="*/ 474029 w 589206"/>
              <a:gd name="connsiteY2" fmla="*/ 443240 h 558489"/>
              <a:gd name="connsiteX3" fmla="*/ 0 w 589206"/>
              <a:gd name="connsiteY3" fmla="*/ 556260 h 558489"/>
              <a:gd name="connsiteX0" fmla="*/ 586740 w 586740"/>
              <a:gd name="connsiteY0" fmla="*/ 0 h 559115"/>
              <a:gd name="connsiteX1" fmla="*/ 474029 w 586740"/>
              <a:gd name="connsiteY1" fmla="*/ 443240 h 559115"/>
              <a:gd name="connsiteX2" fmla="*/ 0 w 586740"/>
              <a:gd name="connsiteY2" fmla="*/ 556260 h 559115"/>
              <a:gd name="connsiteX0" fmla="*/ 586740 w 586740"/>
              <a:gd name="connsiteY0" fmla="*/ 0 h 559166"/>
              <a:gd name="connsiteX1" fmla="*/ 474029 w 586740"/>
              <a:gd name="connsiteY1" fmla="*/ 443240 h 559166"/>
              <a:gd name="connsiteX2" fmla="*/ 0 w 586740"/>
              <a:gd name="connsiteY2" fmla="*/ 556260 h 559166"/>
              <a:gd name="connsiteX0" fmla="*/ 586740 w 587770"/>
              <a:gd name="connsiteY0" fmla="*/ 0 h 559532"/>
              <a:gd name="connsiteX1" fmla="*/ 474029 w 587770"/>
              <a:gd name="connsiteY1" fmla="*/ 443240 h 559532"/>
              <a:gd name="connsiteX2" fmla="*/ 0 w 587770"/>
              <a:gd name="connsiteY2" fmla="*/ 556260 h 559532"/>
              <a:gd name="connsiteX0" fmla="*/ 586740 w 586740"/>
              <a:gd name="connsiteY0" fmla="*/ 0 h 558582"/>
              <a:gd name="connsiteX1" fmla="*/ 394654 w 586740"/>
              <a:gd name="connsiteY1" fmla="*/ 424190 h 558582"/>
              <a:gd name="connsiteX2" fmla="*/ 0 w 586740"/>
              <a:gd name="connsiteY2" fmla="*/ 556260 h 558582"/>
              <a:gd name="connsiteX0" fmla="*/ 586740 w 586740"/>
              <a:gd name="connsiteY0" fmla="*/ 0 h 558797"/>
              <a:gd name="connsiteX1" fmla="*/ 394654 w 586740"/>
              <a:gd name="connsiteY1" fmla="*/ 424190 h 558797"/>
              <a:gd name="connsiteX2" fmla="*/ 0 w 586740"/>
              <a:gd name="connsiteY2" fmla="*/ 556260 h 558797"/>
              <a:gd name="connsiteX0" fmla="*/ 586740 w 586740"/>
              <a:gd name="connsiteY0" fmla="*/ 0 h 557683"/>
              <a:gd name="connsiteX1" fmla="*/ 439104 w 586740"/>
              <a:gd name="connsiteY1" fmla="*/ 379740 h 557683"/>
              <a:gd name="connsiteX2" fmla="*/ 0 w 586740"/>
              <a:gd name="connsiteY2" fmla="*/ 556260 h 557683"/>
              <a:gd name="connsiteX0" fmla="*/ 586740 w 586740"/>
              <a:gd name="connsiteY0" fmla="*/ 0 h 557558"/>
              <a:gd name="connsiteX1" fmla="*/ 401004 w 586740"/>
              <a:gd name="connsiteY1" fmla="*/ 370215 h 557558"/>
              <a:gd name="connsiteX2" fmla="*/ 0 w 586740"/>
              <a:gd name="connsiteY2" fmla="*/ 556260 h 557558"/>
              <a:gd name="connsiteX0" fmla="*/ 586740 w 586740"/>
              <a:gd name="connsiteY0" fmla="*/ 0 h 557578"/>
              <a:gd name="connsiteX1" fmla="*/ 401004 w 586740"/>
              <a:gd name="connsiteY1" fmla="*/ 370215 h 557578"/>
              <a:gd name="connsiteX2" fmla="*/ 0 w 586740"/>
              <a:gd name="connsiteY2" fmla="*/ 556260 h 557578"/>
              <a:gd name="connsiteX0" fmla="*/ 586740 w 586740"/>
              <a:gd name="connsiteY0" fmla="*/ 0 h 565915"/>
              <a:gd name="connsiteX1" fmla="*/ 483554 w 586740"/>
              <a:gd name="connsiteY1" fmla="*/ 478165 h 565915"/>
              <a:gd name="connsiteX2" fmla="*/ 0 w 586740"/>
              <a:gd name="connsiteY2" fmla="*/ 556260 h 565915"/>
              <a:gd name="connsiteX0" fmla="*/ 586740 w 586740"/>
              <a:gd name="connsiteY0" fmla="*/ 0 h 560344"/>
              <a:gd name="connsiteX1" fmla="*/ 397829 w 586740"/>
              <a:gd name="connsiteY1" fmla="*/ 446415 h 560344"/>
              <a:gd name="connsiteX2" fmla="*/ 0 w 586740"/>
              <a:gd name="connsiteY2" fmla="*/ 556260 h 560344"/>
              <a:gd name="connsiteX0" fmla="*/ 586740 w 586740"/>
              <a:gd name="connsiteY0" fmla="*/ 0 h 557924"/>
              <a:gd name="connsiteX1" fmla="*/ 423229 w 586740"/>
              <a:gd name="connsiteY1" fmla="*/ 392440 h 557924"/>
              <a:gd name="connsiteX2" fmla="*/ 0 w 586740"/>
              <a:gd name="connsiteY2" fmla="*/ 556260 h 557924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8148"/>
              <a:gd name="connsiteX1" fmla="*/ 423229 w 586740"/>
              <a:gd name="connsiteY1" fmla="*/ 392440 h 558148"/>
              <a:gd name="connsiteX2" fmla="*/ 0 w 586740"/>
              <a:gd name="connsiteY2" fmla="*/ 556260 h 558148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586740 w 586740"/>
              <a:gd name="connsiteY0" fmla="*/ 0 h 556260"/>
              <a:gd name="connsiteX1" fmla="*/ 0 w 586740"/>
              <a:gd name="connsiteY1" fmla="*/ 556260 h 556260"/>
              <a:gd name="connsiteX0" fmla="*/ 882015 w 882015"/>
              <a:gd name="connsiteY0" fmla="*/ 211667 h 332841"/>
              <a:gd name="connsiteX1" fmla="*/ 0 w 882015"/>
              <a:gd name="connsiteY1" fmla="*/ 12277 h 332841"/>
              <a:gd name="connsiteX0" fmla="*/ 882015 w 882015"/>
              <a:gd name="connsiteY0" fmla="*/ 283712 h 283712"/>
              <a:gd name="connsiteX1" fmla="*/ 0 w 882015"/>
              <a:gd name="connsiteY1" fmla="*/ 84322 h 283712"/>
              <a:gd name="connsiteX0" fmla="*/ 910590 w 910590"/>
              <a:gd name="connsiteY0" fmla="*/ 385392 h 385392"/>
              <a:gd name="connsiteX1" fmla="*/ 0 w 910590"/>
              <a:gd name="connsiteY1" fmla="*/ 46302 h 385392"/>
              <a:gd name="connsiteX0" fmla="*/ 910590 w 910590"/>
              <a:gd name="connsiteY0" fmla="*/ 380679 h 380679"/>
              <a:gd name="connsiteX1" fmla="*/ 0 w 910590"/>
              <a:gd name="connsiteY1" fmla="*/ 41589 h 380679"/>
              <a:gd name="connsiteX0" fmla="*/ 834390 w 834390"/>
              <a:gd name="connsiteY0" fmla="*/ 307449 h 307449"/>
              <a:gd name="connsiteX1" fmla="*/ 0 w 834390"/>
              <a:gd name="connsiteY1" fmla="*/ 60434 h 307449"/>
              <a:gd name="connsiteX0" fmla="*/ 894715 w 894715"/>
              <a:gd name="connsiteY0" fmla="*/ 372654 h 372654"/>
              <a:gd name="connsiteX1" fmla="*/ 0 w 894715"/>
              <a:gd name="connsiteY1" fmla="*/ 43089 h 372654"/>
              <a:gd name="connsiteX0" fmla="*/ 859790 w 859790"/>
              <a:gd name="connsiteY0" fmla="*/ 341498 h 341498"/>
              <a:gd name="connsiteX1" fmla="*/ 0 w 859790"/>
              <a:gd name="connsiteY1" fmla="*/ 50033 h 341498"/>
              <a:gd name="connsiteX0" fmla="*/ 859790 w 859790"/>
              <a:gd name="connsiteY0" fmla="*/ 337697 h 337697"/>
              <a:gd name="connsiteX1" fmla="*/ 0 w 859790"/>
              <a:gd name="connsiteY1" fmla="*/ 46232 h 337697"/>
              <a:gd name="connsiteX0" fmla="*/ 824865 w 824865"/>
              <a:gd name="connsiteY0" fmla="*/ 448437 h 448437"/>
              <a:gd name="connsiteX1" fmla="*/ 0 w 824865"/>
              <a:gd name="connsiteY1" fmla="*/ 29972 h 448437"/>
              <a:gd name="connsiteX0" fmla="*/ 824865 w 824865"/>
              <a:gd name="connsiteY0" fmla="*/ 420032 h 420032"/>
              <a:gd name="connsiteX1" fmla="*/ 0 w 824865"/>
              <a:gd name="connsiteY1" fmla="*/ 1567 h 420032"/>
              <a:gd name="connsiteX0" fmla="*/ 824865 w 824865"/>
              <a:gd name="connsiteY0" fmla="*/ 418465 h 418465"/>
              <a:gd name="connsiteX1" fmla="*/ 0 w 824865"/>
              <a:gd name="connsiteY1" fmla="*/ 0 h 418465"/>
              <a:gd name="connsiteX0" fmla="*/ 761365 w 761365"/>
              <a:gd name="connsiteY0" fmla="*/ 456565 h 456565"/>
              <a:gd name="connsiteX1" fmla="*/ 0 w 761365"/>
              <a:gd name="connsiteY1" fmla="*/ 0 h 456565"/>
              <a:gd name="connsiteX0" fmla="*/ 774065 w 774065"/>
              <a:gd name="connsiteY0" fmla="*/ 501015 h 501015"/>
              <a:gd name="connsiteX1" fmla="*/ 0 w 774065"/>
              <a:gd name="connsiteY1" fmla="*/ 0 h 501015"/>
              <a:gd name="connsiteX0" fmla="*/ 774065 w 774065"/>
              <a:gd name="connsiteY0" fmla="*/ 501015 h 501015"/>
              <a:gd name="connsiteX1" fmla="*/ 0 w 774065"/>
              <a:gd name="connsiteY1" fmla="*/ 0 h 501015"/>
              <a:gd name="connsiteX0" fmla="*/ 821690 w 821690"/>
              <a:gd name="connsiteY0" fmla="*/ 548640 h 548640"/>
              <a:gd name="connsiteX1" fmla="*/ 0 w 821690"/>
              <a:gd name="connsiteY1" fmla="*/ 0 h 548640"/>
              <a:gd name="connsiteX0" fmla="*/ 821690 w 821690"/>
              <a:gd name="connsiteY0" fmla="*/ 548640 h 548640"/>
              <a:gd name="connsiteX1" fmla="*/ 0 w 821690"/>
              <a:gd name="connsiteY1" fmla="*/ 0 h 548640"/>
              <a:gd name="connsiteX0" fmla="*/ 821690 w 821690"/>
              <a:gd name="connsiteY0" fmla="*/ 565022 h 565022"/>
              <a:gd name="connsiteX1" fmla="*/ 0 w 821690"/>
              <a:gd name="connsiteY1" fmla="*/ 16382 h 56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1690" h="565022">
                <a:moveTo>
                  <a:pt x="821690" y="565022"/>
                </a:moveTo>
                <a:cubicBezTo>
                  <a:pt x="788035" y="67817"/>
                  <a:pt x="360680" y="-48388"/>
                  <a:pt x="0" y="16382"/>
                </a:cubicBezTo>
              </a:path>
            </a:pathLst>
          </a:custGeom>
          <a:noFill/>
          <a:ln cap="rnd">
            <a:solidFill>
              <a:schemeClr val="accent4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6273D1F0-2A5F-975F-EAC7-1493C98498B9}"/>
              </a:ext>
            </a:extLst>
          </p:cNvPr>
          <p:cNvSpPr/>
          <p:nvPr/>
        </p:nvSpPr>
        <p:spPr>
          <a:xfrm rot="5955688">
            <a:off x="10846328" y="1155709"/>
            <a:ext cx="528803" cy="21335"/>
          </a:xfrm>
          <a:custGeom>
            <a:avLst/>
            <a:gdLst>
              <a:gd name="connsiteX0" fmla="*/ 0 w 640080"/>
              <a:gd name="connsiteY0" fmla="*/ 137163 h 137163"/>
              <a:gd name="connsiteX1" fmla="*/ 53340 w 640080"/>
              <a:gd name="connsiteY1" fmla="*/ 129543 h 137163"/>
              <a:gd name="connsiteX2" fmla="*/ 137160 w 640080"/>
              <a:gd name="connsiteY2" fmla="*/ 106683 h 137163"/>
              <a:gd name="connsiteX3" fmla="*/ 236220 w 640080"/>
              <a:gd name="connsiteY3" fmla="*/ 91443 h 137163"/>
              <a:gd name="connsiteX4" fmla="*/ 281940 w 640080"/>
              <a:gd name="connsiteY4" fmla="*/ 83823 h 137163"/>
              <a:gd name="connsiteX5" fmla="*/ 388620 w 640080"/>
              <a:gd name="connsiteY5" fmla="*/ 53343 h 137163"/>
              <a:gd name="connsiteX6" fmla="*/ 472440 w 640080"/>
              <a:gd name="connsiteY6" fmla="*/ 38103 h 137163"/>
              <a:gd name="connsiteX7" fmla="*/ 495300 w 640080"/>
              <a:gd name="connsiteY7" fmla="*/ 30483 h 137163"/>
              <a:gd name="connsiteX8" fmla="*/ 525780 w 640080"/>
              <a:gd name="connsiteY8" fmla="*/ 22863 h 137163"/>
              <a:gd name="connsiteX9" fmla="*/ 586740 w 640080"/>
              <a:gd name="connsiteY9" fmla="*/ 7623 h 137163"/>
              <a:gd name="connsiteX10" fmla="*/ 640080 w 640080"/>
              <a:gd name="connsiteY10" fmla="*/ 3 h 137163"/>
              <a:gd name="connsiteX0" fmla="*/ 0 w 640080"/>
              <a:gd name="connsiteY0" fmla="*/ 137163 h 137163"/>
              <a:gd name="connsiteX1" fmla="*/ 137160 w 640080"/>
              <a:gd name="connsiteY1" fmla="*/ 106683 h 137163"/>
              <a:gd name="connsiteX2" fmla="*/ 236220 w 640080"/>
              <a:gd name="connsiteY2" fmla="*/ 91443 h 137163"/>
              <a:gd name="connsiteX3" fmla="*/ 281940 w 640080"/>
              <a:gd name="connsiteY3" fmla="*/ 83823 h 137163"/>
              <a:gd name="connsiteX4" fmla="*/ 388620 w 640080"/>
              <a:gd name="connsiteY4" fmla="*/ 53343 h 137163"/>
              <a:gd name="connsiteX5" fmla="*/ 472440 w 640080"/>
              <a:gd name="connsiteY5" fmla="*/ 38103 h 137163"/>
              <a:gd name="connsiteX6" fmla="*/ 495300 w 640080"/>
              <a:gd name="connsiteY6" fmla="*/ 30483 h 137163"/>
              <a:gd name="connsiteX7" fmla="*/ 525780 w 640080"/>
              <a:gd name="connsiteY7" fmla="*/ 22863 h 137163"/>
              <a:gd name="connsiteX8" fmla="*/ 586740 w 640080"/>
              <a:gd name="connsiteY8" fmla="*/ 7623 h 137163"/>
              <a:gd name="connsiteX9" fmla="*/ 640080 w 640080"/>
              <a:gd name="connsiteY9" fmla="*/ 3 h 137163"/>
              <a:gd name="connsiteX0" fmla="*/ 0 w 640080"/>
              <a:gd name="connsiteY0" fmla="*/ 137163 h 137163"/>
              <a:gd name="connsiteX1" fmla="*/ 236220 w 640080"/>
              <a:gd name="connsiteY1" fmla="*/ 91443 h 137163"/>
              <a:gd name="connsiteX2" fmla="*/ 281940 w 640080"/>
              <a:gd name="connsiteY2" fmla="*/ 83823 h 137163"/>
              <a:gd name="connsiteX3" fmla="*/ 388620 w 640080"/>
              <a:gd name="connsiteY3" fmla="*/ 53343 h 137163"/>
              <a:gd name="connsiteX4" fmla="*/ 472440 w 640080"/>
              <a:gd name="connsiteY4" fmla="*/ 38103 h 137163"/>
              <a:gd name="connsiteX5" fmla="*/ 495300 w 640080"/>
              <a:gd name="connsiteY5" fmla="*/ 30483 h 137163"/>
              <a:gd name="connsiteX6" fmla="*/ 525780 w 640080"/>
              <a:gd name="connsiteY6" fmla="*/ 22863 h 137163"/>
              <a:gd name="connsiteX7" fmla="*/ 586740 w 640080"/>
              <a:gd name="connsiteY7" fmla="*/ 7623 h 137163"/>
              <a:gd name="connsiteX8" fmla="*/ 640080 w 640080"/>
              <a:gd name="connsiteY8" fmla="*/ 3 h 137163"/>
              <a:gd name="connsiteX0" fmla="*/ 0 w 640080"/>
              <a:gd name="connsiteY0" fmla="*/ 137163 h 137163"/>
              <a:gd name="connsiteX1" fmla="*/ 281940 w 640080"/>
              <a:gd name="connsiteY1" fmla="*/ 83823 h 137163"/>
              <a:gd name="connsiteX2" fmla="*/ 388620 w 640080"/>
              <a:gd name="connsiteY2" fmla="*/ 53343 h 137163"/>
              <a:gd name="connsiteX3" fmla="*/ 472440 w 640080"/>
              <a:gd name="connsiteY3" fmla="*/ 38103 h 137163"/>
              <a:gd name="connsiteX4" fmla="*/ 495300 w 640080"/>
              <a:gd name="connsiteY4" fmla="*/ 30483 h 137163"/>
              <a:gd name="connsiteX5" fmla="*/ 525780 w 640080"/>
              <a:gd name="connsiteY5" fmla="*/ 22863 h 137163"/>
              <a:gd name="connsiteX6" fmla="*/ 586740 w 640080"/>
              <a:gd name="connsiteY6" fmla="*/ 7623 h 137163"/>
              <a:gd name="connsiteX7" fmla="*/ 640080 w 640080"/>
              <a:gd name="connsiteY7" fmla="*/ 3 h 137163"/>
              <a:gd name="connsiteX0" fmla="*/ 0 w 640080"/>
              <a:gd name="connsiteY0" fmla="*/ 137163 h 137163"/>
              <a:gd name="connsiteX1" fmla="*/ 388620 w 640080"/>
              <a:gd name="connsiteY1" fmla="*/ 53343 h 137163"/>
              <a:gd name="connsiteX2" fmla="*/ 472440 w 640080"/>
              <a:gd name="connsiteY2" fmla="*/ 38103 h 137163"/>
              <a:gd name="connsiteX3" fmla="*/ 495300 w 640080"/>
              <a:gd name="connsiteY3" fmla="*/ 30483 h 137163"/>
              <a:gd name="connsiteX4" fmla="*/ 525780 w 640080"/>
              <a:gd name="connsiteY4" fmla="*/ 22863 h 137163"/>
              <a:gd name="connsiteX5" fmla="*/ 586740 w 640080"/>
              <a:gd name="connsiteY5" fmla="*/ 7623 h 137163"/>
              <a:gd name="connsiteX6" fmla="*/ 640080 w 640080"/>
              <a:gd name="connsiteY6" fmla="*/ 3 h 137163"/>
              <a:gd name="connsiteX0" fmla="*/ 0 w 640080"/>
              <a:gd name="connsiteY0" fmla="*/ 137163 h 137163"/>
              <a:gd name="connsiteX1" fmla="*/ 472440 w 640080"/>
              <a:gd name="connsiteY1" fmla="*/ 38103 h 137163"/>
              <a:gd name="connsiteX2" fmla="*/ 495300 w 640080"/>
              <a:gd name="connsiteY2" fmla="*/ 30483 h 137163"/>
              <a:gd name="connsiteX3" fmla="*/ 525780 w 640080"/>
              <a:gd name="connsiteY3" fmla="*/ 22863 h 137163"/>
              <a:gd name="connsiteX4" fmla="*/ 586740 w 640080"/>
              <a:gd name="connsiteY4" fmla="*/ 7623 h 137163"/>
              <a:gd name="connsiteX5" fmla="*/ 640080 w 640080"/>
              <a:gd name="connsiteY5" fmla="*/ 3 h 137163"/>
              <a:gd name="connsiteX0" fmla="*/ 0 w 640080"/>
              <a:gd name="connsiteY0" fmla="*/ 137163 h 137163"/>
              <a:gd name="connsiteX1" fmla="*/ 495300 w 640080"/>
              <a:gd name="connsiteY1" fmla="*/ 30483 h 137163"/>
              <a:gd name="connsiteX2" fmla="*/ 525780 w 640080"/>
              <a:gd name="connsiteY2" fmla="*/ 22863 h 137163"/>
              <a:gd name="connsiteX3" fmla="*/ 586740 w 640080"/>
              <a:gd name="connsiteY3" fmla="*/ 7623 h 137163"/>
              <a:gd name="connsiteX4" fmla="*/ 640080 w 640080"/>
              <a:gd name="connsiteY4" fmla="*/ 3 h 137163"/>
              <a:gd name="connsiteX0" fmla="*/ 0 w 640080"/>
              <a:gd name="connsiteY0" fmla="*/ 137163 h 137163"/>
              <a:gd name="connsiteX1" fmla="*/ 525780 w 640080"/>
              <a:gd name="connsiteY1" fmla="*/ 22863 h 137163"/>
              <a:gd name="connsiteX2" fmla="*/ 586740 w 640080"/>
              <a:gd name="connsiteY2" fmla="*/ 7623 h 137163"/>
              <a:gd name="connsiteX3" fmla="*/ 640080 w 640080"/>
              <a:gd name="connsiteY3" fmla="*/ 3 h 137163"/>
              <a:gd name="connsiteX0" fmla="*/ 0 w 640080"/>
              <a:gd name="connsiteY0" fmla="*/ 137163 h 137163"/>
              <a:gd name="connsiteX1" fmla="*/ 586740 w 640080"/>
              <a:gd name="connsiteY1" fmla="*/ 7623 h 137163"/>
              <a:gd name="connsiteX2" fmla="*/ 640080 w 640080"/>
              <a:gd name="connsiteY2" fmla="*/ 3 h 137163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640080"/>
              <a:gd name="connsiteY0" fmla="*/ 137160 h 137160"/>
              <a:gd name="connsiteX1" fmla="*/ 640080 w 640080"/>
              <a:gd name="connsiteY1" fmla="*/ 0 h 137160"/>
              <a:gd name="connsiteX0" fmla="*/ 0 w 528803"/>
              <a:gd name="connsiteY0" fmla="*/ 53765 h 53765"/>
              <a:gd name="connsiteX1" fmla="*/ 528803 w 528803"/>
              <a:gd name="connsiteY1" fmla="*/ 0 h 53765"/>
              <a:gd name="connsiteX0" fmla="*/ 0 w 528803"/>
              <a:gd name="connsiteY0" fmla="*/ 53765 h 55730"/>
              <a:gd name="connsiteX1" fmla="*/ 528803 w 528803"/>
              <a:gd name="connsiteY1" fmla="*/ 0 h 55730"/>
              <a:gd name="connsiteX0" fmla="*/ 0 w 528803"/>
              <a:gd name="connsiteY0" fmla="*/ 53765 h 88023"/>
              <a:gd name="connsiteX1" fmla="*/ 528803 w 528803"/>
              <a:gd name="connsiteY1" fmla="*/ 0 h 88023"/>
              <a:gd name="connsiteX0" fmla="*/ 0 w 528803"/>
              <a:gd name="connsiteY0" fmla="*/ 53765 h 79362"/>
              <a:gd name="connsiteX1" fmla="*/ 528803 w 528803"/>
              <a:gd name="connsiteY1" fmla="*/ 0 h 79362"/>
              <a:gd name="connsiteX0" fmla="*/ 0 w 528803"/>
              <a:gd name="connsiteY0" fmla="*/ 53765 h 57632"/>
              <a:gd name="connsiteX1" fmla="*/ 528803 w 528803"/>
              <a:gd name="connsiteY1" fmla="*/ 0 h 57632"/>
              <a:gd name="connsiteX0" fmla="*/ 0 w 528803"/>
              <a:gd name="connsiteY0" fmla="*/ 53765 h 64007"/>
              <a:gd name="connsiteX1" fmla="*/ 528803 w 528803"/>
              <a:gd name="connsiteY1" fmla="*/ 0 h 6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8803" h="64007">
                <a:moveTo>
                  <a:pt x="0" y="53765"/>
                </a:moveTo>
                <a:cubicBezTo>
                  <a:pt x="206115" y="76750"/>
                  <a:pt x="373715" y="61976"/>
                  <a:pt x="528803" y="0"/>
                </a:cubicBezTo>
              </a:path>
            </a:pathLst>
          </a:custGeom>
          <a:noFill/>
          <a:ln cap="rnd">
            <a:solidFill>
              <a:schemeClr val="accent4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  <a:latin typeface="Nunito Light" pitchFamily="2" charset="77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6B3A8EE-C047-293C-290D-6E482BE4D142}"/>
              </a:ext>
            </a:extLst>
          </p:cNvPr>
          <p:cNvSpPr txBox="1"/>
          <p:nvPr/>
        </p:nvSpPr>
        <p:spPr>
          <a:xfrm>
            <a:off x="886498" y="1366804"/>
            <a:ext cx="165269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de-DE" sz="1200" b="1" dirty="0">
                <a:solidFill>
                  <a:schemeClr val="accent3"/>
                </a:solidFill>
                <a:latin typeface="Bradley Hand ITC" panose="03070402050302030203" pitchFamily="66" charset="77"/>
                <a:ea typeface="Solitreo" pitchFamily="2" charset="-79"/>
                <a:cs typeface="Solitreo" pitchFamily="2" charset="-79"/>
              </a:rPr>
              <a:t>„Bradley Hand ITC, fett“</a:t>
            </a:r>
          </a:p>
        </p:txBody>
      </p:sp>
    </p:spTree>
    <p:extLst>
      <p:ext uri="{BB962C8B-B14F-4D97-AF65-F5344CB8AC3E}">
        <p14:creationId xmlns:p14="http://schemas.microsoft.com/office/powerpoint/2010/main" val="23049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69BF3-584F-9E2D-A60D-87A061912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D7F5F9-E58F-823A-8330-521D5A92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171981D-ACA4-4F1A-1CB2-E3FC35C5CE9A}"/>
              </a:ext>
            </a:extLst>
          </p:cNvPr>
          <p:cNvSpPr txBox="1">
            <a:spLocks/>
          </p:cNvSpPr>
          <p:nvPr/>
        </p:nvSpPr>
        <p:spPr>
          <a:xfrm>
            <a:off x="838200" y="4858115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Attention!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DB81BA-E3FA-7164-7B3E-7AE475A0AAFE}"/>
              </a:ext>
            </a:extLst>
          </p:cNvPr>
          <p:cNvSpPr txBox="1">
            <a:spLocks/>
          </p:cNvSpPr>
          <p:nvPr/>
        </p:nvSpPr>
        <p:spPr>
          <a:xfrm>
            <a:off x="838200" y="148051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People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DFCAADA-4B5B-527A-846F-216281969735}"/>
              </a:ext>
            </a:extLst>
          </p:cNvPr>
          <p:cNvSpPr txBox="1">
            <a:spLocks/>
          </p:cNvSpPr>
          <p:nvPr/>
        </p:nvSpPr>
        <p:spPr>
          <a:xfrm>
            <a:off x="3025916" y="148051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Wheelchair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user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/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ramp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9A8FE33-7094-4678-B2E4-086908ECCDD9}"/>
              </a:ext>
            </a:extLst>
          </p:cNvPr>
          <p:cNvSpPr txBox="1">
            <a:spLocks/>
          </p:cNvSpPr>
          <p:nvPr/>
        </p:nvSpPr>
        <p:spPr>
          <a:xfrm>
            <a:off x="838200" y="2606384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Tasting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423D755-AB9C-C654-E6EA-71D72FC4C09F}"/>
              </a:ext>
            </a:extLst>
          </p:cNvPr>
          <p:cNvSpPr txBox="1">
            <a:spLocks/>
          </p:cNvSpPr>
          <p:nvPr/>
        </p:nvSpPr>
        <p:spPr>
          <a:xfrm>
            <a:off x="838199" y="373224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Touchscreen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EFC3E7A-60FC-D516-9D49-20DB892DF95F}"/>
              </a:ext>
            </a:extLst>
          </p:cNvPr>
          <p:cNvSpPr txBox="1">
            <a:spLocks/>
          </p:cNvSpPr>
          <p:nvPr/>
        </p:nvSpPr>
        <p:spPr>
          <a:xfrm>
            <a:off x="3025916" y="373224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Escape route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B9A45C6-3F19-84C6-FF97-ED9768B00560}"/>
              </a:ext>
            </a:extLst>
          </p:cNvPr>
          <p:cNvSpPr txBox="1">
            <a:spLocks/>
          </p:cNvSpPr>
          <p:nvPr/>
        </p:nvSpPr>
        <p:spPr>
          <a:xfrm>
            <a:off x="5213633" y="373224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Fire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extinguisher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ACB2C33-FF1E-7DB0-9627-7AC2519B01B5}"/>
              </a:ext>
            </a:extLst>
          </p:cNvPr>
          <p:cNvSpPr txBox="1">
            <a:spLocks/>
          </p:cNvSpPr>
          <p:nvPr/>
        </p:nvSpPr>
        <p:spPr>
          <a:xfrm>
            <a:off x="7401350" y="373224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Stairs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B95B016-8778-F9A7-4BE6-367FA7E40EEC}"/>
              </a:ext>
            </a:extLst>
          </p:cNvPr>
          <p:cNvSpPr txBox="1">
            <a:spLocks/>
          </p:cNvSpPr>
          <p:nvPr/>
        </p:nvSpPr>
        <p:spPr>
          <a:xfrm>
            <a:off x="9589067" y="373224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Escalator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559286E-78DE-0F17-FDB9-53BFA3013B5C}"/>
              </a:ext>
            </a:extLst>
          </p:cNvPr>
          <p:cNvSpPr txBox="1">
            <a:spLocks/>
          </p:cNvSpPr>
          <p:nvPr/>
        </p:nvSpPr>
        <p:spPr>
          <a:xfrm>
            <a:off x="5213634" y="2606384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Info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point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(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information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counter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)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69E599D-1CE8-07B2-E4D8-D408F6117922}"/>
              </a:ext>
            </a:extLst>
          </p:cNvPr>
          <p:cNvSpPr txBox="1">
            <a:spLocks/>
          </p:cNvSpPr>
          <p:nvPr/>
        </p:nvSpPr>
        <p:spPr>
          <a:xfrm>
            <a:off x="3025917" y="4858115"/>
            <a:ext cx="2088000" cy="1044000"/>
          </a:xfrm>
          <a:prstGeom prst="rect">
            <a:avLst/>
          </a:prstGeom>
          <a:noFill/>
          <a:ln w="3810">
            <a:solidFill>
              <a:schemeClr val="accent2"/>
            </a:solidFill>
          </a:ln>
        </p:spPr>
        <p:txBody>
          <a:bodyPr wrap="square" l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Dos &amp;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Dont’s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8041307-0EA1-C212-A941-605C5FBF3B79}"/>
              </a:ext>
            </a:extLst>
          </p:cNvPr>
          <p:cNvSpPr txBox="1">
            <a:spLocks/>
          </p:cNvSpPr>
          <p:nvPr/>
        </p:nvSpPr>
        <p:spPr>
          <a:xfrm>
            <a:off x="5213634" y="4858115"/>
            <a:ext cx="2088000" cy="1044000"/>
          </a:xfrm>
          <a:prstGeom prst="rect">
            <a:avLst/>
          </a:prstGeom>
          <a:noFill/>
          <a:ln w="3810">
            <a:solidFill>
              <a:schemeClr val="accent2"/>
            </a:solidFill>
          </a:ln>
        </p:spPr>
        <p:txBody>
          <a:bodyPr wrap="square" lIns="0" rtlCol="0">
            <a:noAutofit/>
          </a:bodyPr>
          <a:lstStyle/>
          <a:p>
            <a:pPr algn="ctr" rtl="0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To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the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side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...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D07A5CE-035F-B55F-9DEE-6862FAFDE10E}"/>
              </a:ext>
            </a:extLst>
          </p:cNvPr>
          <p:cNvSpPr txBox="1">
            <a:spLocks/>
          </p:cNvSpPr>
          <p:nvPr/>
        </p:nvSpPr>
        <p:spPr>
          <a:xfrm>
            <a:off x="7401350" y="4858115"/>
            <a:ext cx="2088000" cy="1044000"/>
          </a:xfrm>
          <a:prstGeom prst="rect">
            <a:avLst/>
          </a:prstGeom>
          <a:noFill/>
          <a:ln w="3810">
            <a:solidFill>
              <a:schemeClr val="accent2"/>
            </a:solidFill>
          </a:ln>
        </p:spPr>
        <p:txBody>
          <a:bodyPr wrap="square" l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Back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to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content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210985F-4E75-C9A9-65CA-7AA4B9212391}"/>
              </a:ext>
            </a:extLst>
          </p:cNvPr>
          <p:cNvSpPr txBox="1">
            <a:spLocks/>
          </p:cNvSpPr>
          <p:nvPr/>
        </p:nvSpPr>
        <p:spPr>
          <a:xfrm>
            <a:off x="3025917" y="2606384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Barista/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coffee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counter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4E839291-6F09-58A5-C333-A9C04E4D11FC}"/>
              </a:ext>
            </a:extLst>
          </p:cNvPr>
          <p:cNvSpPr txBox="1">
            <a:spLocks/>
          </p:cNvSpPr>
          <p:nvPr/>
        </p:nvSpPr>
        <p:spPr>
          <a:xfrm>
            <a:off x="7401350" y="2606384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Meeting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room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F540A27-56EF-C51C-CA85-539B69193088}"/>
              </a:ext>
            </a:extLst>
          </p:cNvPr>
          <p:cNvSpPr txBox="1">
            <a:spLocks/>
          </p:cNvSpPr>
          <p:nvPr/>
        </p:nvSpPr>
        <p:spPr>
          <a:xfrm>
            <a:off x="5213633" y="148051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Point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of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view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for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perspective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A342FC6-3471-A3D7-53B3-9ECBBEB7457C}"/>
              </a:ext>
            </a:extLst>
          </p:cNvPr>
          <p:cNvSpPr txBox="1">
            <a:spLocks/>
          </p:cNvSpPr>
          <p:nvPr/>
        </p:nvSpPr>
        <p:spPr>
          <a:xfrm>
            <a:off x="7401350" y="148051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Point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of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view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BFE34B40-3C02-E495-E3BB-FC481A576100}"/>
              </a:ext>
            </a:extLst>
          </p:cNvPr>
          <p:cNvSpPr txBox="1">
            <a:spLocks/>
          </p:cNvSpPr>
          <p:nvPr/>
        </p:nvSpPr>
        <p:spPr>
          <a:xfrm>
            <a:off x="9589067" y="1480519"/>
            <a:ext cx="2088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…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169FF8E-3C2D-C96F-3D3C-0E590C8DEF84}"/>
              </a:ext>
            </a:extLst>
          </p:cNvPr>
          <p:cNvSpPr txBox="1">
            <a:spLocks/>
          </p:cNvSpPr>
          <p:nvPr/>
        </p:nvSpPr>
        <p:spPr>
          <a:xfrm>
            <a:off x="9589067" y="2606384"/>
            <a:ext cx="2088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…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E6035891-8A45-80B8-55EC-5CA1AB17C3E1}"/>
              </a:ext>
            </a:extLst>
          </p:cNvPr>
          <p:cNvSpPr txBox="1">
            <a:spLocks/>
          </p:cNvSpPr>
          <p:nvPr/>
        </p:nvSpPr>
        <p:spPr>
          <a:xfrm>
            <a:off x="9589067" y="4858115"/>
            <a:ext cx="2088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…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8E5C71-1988-6518-7CBC-92843E81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836D2A-65FF-F0D1-D481-D6E3FD6C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t>15</a:t>
            </a:fld>
            <a:endParaRPr lang="de-DE" dirty="0"/>
          </a:p>
        </p:txBody>
      </p:sp>
      <p:pic>
        <p:nvPicPr>
          <p:cNvPr id="49" name="Grafik 48">
            <a:hlinkClick r:id="rId2" action="ppaction://hlinksldjump"/>
            <a:extLst>
              <a:ext uri="{FF2B5EF4-FFF2-40B4-BE49-F238E27FC236}">
                <a16:creationId xmlns:a16="http://schemas.microsoft.com/office/drawing/2014/main" id="{7999F6E4-BA29-66F5-1780-8F6BBDD2E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6633" y="5359275"/>
            <a:ext cx="162000" cy="162000"/>
          </a:xfrm>
          <a:prstGeom prst="rect">
            <a:avLst/>
          </a:prstGeom>
        </p:spPr>
      </p:pic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8E54779A-E28E-E0F1-68CA-8FF060C08CAD}"/>
              </a:ext>
            </a:extLst>
          </p:cNvPr>
          <p:cNvGrpSpPr/>
          <p:nvPr/>
        </p:nvGrpSpPr>
        <p:grpSpPr>
          <a:xfrm>
            <a:off x="2022202" y="5268121"/>
            <a:ext cx="426240" cy="426240"/>
            <a:chOff x="2022202" y="5268121"/>
            <a:chExt cx="426240" cy="426240"/>
          </a:xfrm>
        </p:grpSpPr>
        <p:sp>
          <p:nvSpPr>
            <p:cNvPr id="70" name="Abgerundetes Rechteck 69">
              <a:extLst>
                <a:ext uri="{FF2B5EF4-FFF2-40B4-BE49-F238E27FC236}">
                  <a16:creationId xmlns:a16="http://schemas.microsoft.com/office/drawing/2014/main" id="{DADD41A1-AF34-D802-82D8-9F54DAEA23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2202" y="5268121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B80DD366-1D75-3D0B-3968-527DFC51A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9018" y="5336376"/>
              <a:ext cx="292608" cy="292608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7C6A3B8-8E72-C072-A620-B0F49ABDBF47}"/>
              </a:ext>
            </a:extLst>
          </p:cNvPr>
          <p:cNvGrpSpPr/>
          <p:nvPr/>
        </p:nvGrpSpPr>
        <p:grpSpPr>
          <a:xfrm>
            <a:off x="1315958" y="5268121"/>
            <a:ext cx="426240" cy="426240"/>
            <a:chOff x="1315958" y="5268121"/>
            <a:chExt cx="426240" cy="426240"/>
          </a:xfrm>
        </p:grpSpPr>
        <p:sp>
          <p:nvSpPr>
            <p:cNvPr id="73" name="Abgerundetes Rechteck 72">
              <a:extLst>
                <a:ext uri="{FF2B5EF4-FFF2-40B4-BE49-F238E27FC236}">
                  <a16:creationId xmlns:a16="http://schemas.microsoft.com/office/drawing/2014/main" id="{FBEBC141-2FF2-649E-D03D-4801DE9BB6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5958" y="5268121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421C6CA1-50F2-A031-3811-49ADFF96B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82774" y="5334937"/>
              <a:ext cx="292608" cy="292608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E406391B-B1E4-7680-6DAF-5736C72B5EB8}"/>
              </a:ext>
            </a:extLst>
          </p:cNvPr>
          <p:cNvGrpSpPr/>
          <p:nvPr/>
        </p:nvGrpSpPr>
        <p:grpSpPr>
          <a:xfrm>
            <a:off x="3856797" y="3016390"/>
            <a:ext cx="426240" cy="426240"/>
            <a:chOff x="3826291" y="3016390"/>
            <a:chExt cx="426240" cy="426240"/>
          </a:xfrm>
        </p:grpSpPr>
        <p:sp>
          <p:nvSpPr>
            <p:cNvPr id="37" name="Abgerundetes Rechteck 36">
              <a:extLst>
                <a:ext uri="{FF2B5EF4-FFF2-40B4-BE49-F238E27FC236}">
                  <a16:creationId xmlns:a16="http://schemas.microsoft.com/office/drawing/2014/main" id="{CE7365F4-36B1-DDFA-99F7-F17175F81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6291" y="3016390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9E4D8718-BBFC-B01D-6C08-282D52B13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05985" y="3083206"/>
              <a:ext cx="292608" cy="292608"/>
            </a:xfrm>
            <a:prstGeom prst="rect">
              <a:avLst/>
            </a:prstGeom>
          </p:spPr>
        </p:pic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4A86D9C7-7BE8-A0DE-359A-10E1FE50839D}"/>
              </a:ext>
            </a:extLst>
          </p:cNvPr>
          <p:cNvGrpSpPr/>
          <p:nvPr/>
        </p:nvGrpSpPr>
        <p:grpSpPr>
          <a:xfrm>
            <a:off x="6044514" y="3016390"/>
            <a:ext cx="426240" cy="426240"/>
            <a:chOff x="6044514" y="3016390"/>
            <a:chExt cx="426240" cy="426240"/>
          </a:xfrm>
        </p:grpSpPr>
        <p:sp>
          <p:nvSpPr>
            <p:cNvPr id="39" name="Abgerundetes Rechteck 38">
              <a:extLst>
                <a:ext uri="{FF2B5EF4-FFF2-40B4-BE49-F238E27FC236}">
                  <a16:creationId xmlns:a16="http://schemas.microsoft.com/office/drawing/2014/main" id="{1326B93F-DA1D-22FB-9606-3A76998F1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4514" y="3016390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5ACA81A3-8724-8652-37CB-4FA1E495F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11330" y="3083206"/>
              <a:ext cx="292608" cy="292608"/>
            </a:xfrm>
            <a:prstGeom prst="rect">
              <a:avLst/>
            </a:prstGeom>
          </p:spPr>
        </p:pic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8A416C77-7EA1-2AC1-1BAA-6BBD66104C5C}"/>
              </a:ext>
            </a:extLst>
          </p:cNvPr>
          <p:cNvGrpSpPr/>
          <p:nvPr/>
        </p:nvGrpSpPr>
        <p:grpSpPr>
          <a:xfrm>
            <a:off x="8232230" y="3016390"/>
            <a:ext cx="426240" cy="426240"/>
            <a:chOff x="8237305" y="3016390"/>
            <a:chExt cx="426240" cy="426240"/>
          </a:xfrm>
        </p:grpSpPr>
        <p:sp>
          <p:nvSpPr>
            <p:cNvPr id="41" name="Abgerundetes Rechteck 40">
              <a:extLst>
                <a:ext uri="{FF2B5EF4-FFF2-40B4-BE49-F238E27FC236}">
                  <a16:creationId xmlns:a16="http://schemas.microsoft.com/office/drawing/2014/main" id="{81D6FEFB-99F2-8489-736F-BFA4C9C9B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7305" y="3016390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4058BCB6-FC1F-BBFD-5026-9E1671842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00311" y="3080920"/>
              <a:ext cx="300228" cy="297180"/>
            </a:xfrm>
            <a:prstGeom prst="rect">
              <a:avLst/>
            </a:prstGeom>
          </p:spPr>
        </p:pic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B1709833-EAD6-5058-EB5A-87A2F2815603}"/>
              </a:ext>
            </a:extLst>
          </p:cNvPr>
          <p:cNvGrpSpPr/>
          <p:nvPr/>
        </p:nvGrpSpPr>
        <p:grpSpPr>
          <a:xfrm>
            <a:off x="1669080" y="3016390"/>
            <a:ext cx="426240" cy="426240"/>
            <a:chOff x="1669080" y="3016390"/>
            <a:chExt cx="426240" cy="426240"/>
          </a:xfrm>
        </p:grpSpPr>
        <p:sp>
          <p:nvSpPr>
            <p:cNvPr id="35" name="Abgerundetes Rechteck 34">
              <a:extLst>
                <a:ext uri="{FF2B5EF4-FFF2-40B4-BE49-F238E27FC236}">
                  <a16:creationId xmlns:a16="http://schemas.microsoft.com/office/drawing/2014/main" id="{CDFFD7A4-1E3D-5503-EA7E-A7EE270CC9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9080" y="3016390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9AA1D388-FC4A-7A13-D425-8B1F661F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717608" y="3083206"/>
              <a:ext cx="329184" cy="292608"/>
            </a:xfrm>
            <a:prstGeom prst="rect">
              <a:avLst/>
            </a:prstGeom>
          </p:spPr>
        </p:pic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85E48A99-A77D-E4B9-ECD6-CD7ADBF5393C}"/>
              </a:ext>
            </a:extLst>
          </p:cNvPr>
          <p:cNvGrpSpPr/>
          <p:nvPr/>
        </p:nvGrpSpPr>
        <p:grpSpPr>
          <a:xfrm>
            <a:off x="888495" y="1890525"/>
            <a:ext cx="426240" cy="426240"/>
            <a:chOff x="888495" y="1890525"/>
            <a:chExt cx="426240" cy="426240"/>
          </a:xfrm>
        </p:grpSpPr>
        <p:sp>
          <p:nvSpPr>
            <p:cNvPr id="91" name="Abgerundetes Rechteck 90">
              <a:extLst>
                <a:ext uri="{FF2B5EF4-FFF2-40B4-BE49-F238E27FC236}">
                  <a16:creationId xmlns:a16="http://schemas.microsoft.com/office/drawing/2014/main" id="{A8194C06-3877-8819-4EC1-9F2B53F9DA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495" y="189052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1EE7694-0115-B5F4-FA4B-1C93A9FD3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28463" y="1958780"/>
              <a:ext cx="146304" cy="292608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F2B21E5B-DC12-3089-DC2C-90D793A4CD9F}"/>
              </a:ext>
            </a:extLst>
          </p:cNvPr>
          <p:cNvGrpSpPr/>
          <p:nvPr/>
        </p:nvGrpSpPr>
        <p:grpSpPr>
          <a:xfrm>
            <a:off x="1876475" y="1890525"/>
            <a:ext cx="426240" cy="426240"/>
            <a:chOff x="1694774" y="1890525"/>
            <a:chExt cx="426240" cy="426240"/>
          </a:xfrm>
        </p:grpSpPr>
        <p:sp>
          <p:nvSpPr>
            <p:cNvPr id="97" name="Abgerundetes Rechteck 96">
              <a:extLst>
                <a:ext uri="{FF2B5EF4-FFF2-40B4-BE49-F238E27FC236}">
                  <a16:creationId xmlns:a16="http://schemas.microsoft.com/office/drawing/2014/main" id="{E73B7E8E-D5EF-DDED-5FF7-4D119E82DE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94774" y="189052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Grafik 11">
              <a:extLst>
                <a:ext uri="{FF2B5EF4-FFF2-40B4-BE49-F238E27FC236}">
                  <a16:creationId xmlns:a16="http://schemas.microsoft.com/office/drawing/2014/main" id="{F82BAA72-F7B0-7546-74F3-C945E5ED449F}"/>
                </a:ext>
              </a:extLst>
            </p:cNvPr>
            <p:cNvSpPr>
              <a:spLocks/>
            </p:cNvSpPr>
            <p:nvPr/>
          </p:nvSpPr>
          <p:spPr>
            <a:xfrm>
              <a:off x="1770772" y="1958780"/>
              <a:ext cx="274244" cy="292608"/>
            </a:xfrm>
            <a:custGeom>
              <a:avLst/>
              <a:gdLst>
                <a:gd name="connsiteX0" fmla="*/ 79112 w 274244"/>
                <a:gd name="connsiteY0" fmla="*/ 36576 h 292608"/>
                <a:gd name="connsiteX1" fmla="*/ 60824 w 274244"/>
                <a:gd name="connsiteY1" fmla="*/ 18288 h 292608"/>
                <a:gd name="connsiteX2" fmla="*/ 42536 w 274244"/>
                <a:gd name="connsiteY2" fmla="*/ 36576 h 292608"/>
                <a:gd name="connsiteX3" fmla="*/ 60824 w 274244"/>
                <a:gd name="connsiteY3" fmla="*/ 54864 h 292608"/>
                <a:gd name="connsiteX4" fmla="*/ 79112 w 274244"/>
                <a:gd name="connsiteY4" fmla="*/ 36576 h 292608"/>
                <a:gd name="connsiteX5" fmla="*/ 24248 w 274244"/>
                <a:gd name="connsiteY5" fmla="*/ 36576 h 292608"/>
                <a:gd name="connsiteX6" fmla="*/ 60824 w 274244"/>
                <a:gd name="connsiteY6" fmla="*/ 0 h 292608"/>
                <a:gd name="connsiteX7" fmla="*/ 97400 w 274244"/>
                <a:gd name="connsiteY7" fmla="*/ 36576 h 292608"/>
                <a:gd name="connsiteX8" fmla="*/ 60824 w 274244"/>
                <a:gd name="connsiteY8" fmla="*/ 73152 h 292608"/>
                <a:gd name="connsiteX9" fmla="*/ 24248 w 274244"/>
                <a:gd name="connsiteY9" fmla="*/ 36576 h 292608"/>
                <a:gd name="connsiteX10" fmla="*/ 20705 w 274244"/>
                <a:gd name="connsiteY10" fmla="*/ 134874 h 292608"/>
                <a:gd name="connsiteX11" fmla="*/ 18362 w 274244"/>
                <a:gd name="connsiteY11" fmla="*/ 163049 h 292608"/>
                <a:gd name="connsiteX12" fmla="*/ 36593 w 274244"/>
                <a:gd name="connsiteY12" fmla="*/ 182880 h 292608"/>
                <a:gd name="connsiteX13" fmla="*/ 85113 w 274244"/>
                <a:gd name="connsiteY13" fmla="*/ 182880 h 292608"/>
                <a:gd name="connsiteX14" fmla="*/ 103344 w 274244"/>
                <a:gd name="connsiteY14" fmla="*/ 163049 h 292608"/>
                <a:gd name="connsiteX15" fmla="*/ 100944 w 274244"/>
                <a:gd name="connsiteY15" fmla="*/ 134874 h 292608"/>
                <a:gd name="connsiteX16" fmla="*/ 73626 w 274244"/>
                <a:gd name="connsiteY16" fmla="*/ 109728 h 292608"/>
                <a:gd name="connsiteX17" fmla="*/ 48023 w 274244"/>
                <a:gd name="connsiteY17" fmla="*/ 109728 h 292608"/>
                <a:gd name="connsiteX18" fmla="*/ 20705 w 274244"/>
                <a:gd name="connsiteY18" fmla="*/ 134874 h 292608"/>
                <a:gd name="connsiteX19" fmla="*/ 2474 w 274244"/>
                <a:gd name="connsiteY19" fmla="*/ 133331 h 292608"/>
                <a:gd name="connsiteX20" fmla="*/ 48023 w 274244"/>
                <a:gd name="connsiteY20" fmla="*/ 91440 h 292608"/>
                <a:gd name="connsiteX21" fmla="*/ 73626 w 274244"/>
                <a:gd name="connsiteY21" fmla="*/ 91440 h 292608"/>
                <a:gd name="connsiteX22" fmla="*/ 119174 w 274244"/>
                <a:gd name="connsiteY22" fmla="*/ 133388 h 292608"/>
                <a:gd name="connsiteX23" fmla="*/ 121518 w 274244"/>
                <a:gd name="connsiteY23" fmla="*/ 161563 h 292608"/>
                <a:gd name="connsiteX24" fmla="*/ 97400 w 274244"/>
                <a:gd name="connsiteY24" fmla="*/ 199053 h 292608"/>
                <a:gd name="connsiteX25" fmla="*/ 97400 w 274244"/>
                <a:gd name="connsiteY25" fmla="*/ 283464 h 292608"/>
                <a:gd name="connsiteX26" fmla="*/ 88256 w 274244"/>
                <a:gd name="connsiteY26" fmla="*/ 292608 h 292608"/>
                <a:gd name="connsiteX27" fmla="*/ 79112 w 274244"/>
                <a:gd name="connsiteY27" fmla="*/ 283464 h 292608"/>
                <a:gd name="connsiteX28" fmla="*/ 79112 w 274244"/>
                <a:gd name="connsiteY28" fmla="*/ 201168 h 292608"/>
                <a:gd name="connsiteX29" fmla="*/ 42536 w 274244"/>
                <a:gd name="connsiteY29" fmla="*/ 201168 h 292608"/>
                <a:gd name="connsiteX30" fmla="*/ 42536 w 274244"/>
                <a:gd name="connsiteY30" fmla="*/ 283464 h 292608"/>
                <a:gd name="connsiteX31" fmla="*/ 33392 w 274244"/>
                <a:gd name="connsiteY31" fmla="*/ 292608 h 292608"/>
                <a:gd name="connsiteX32" fmla="*/ 24248 w 274244"/>
                <a:gd name="connsiteY32" fmla="*/ 283464 h 292608"/>
                <a:gd name="connsiteX33" fmla="*/ 24248 w 274244"/>
                <a:gd name="connsiteY33" fmla="*/ 199053 h 292608"/>
                <a:gd name="connsiteX34" fmla="*/ 131 w 274244"/>
                <a:gd name="connsiteY34" fmla="*/ 161563 h 292608"/>
                <a:gd name="connsiteX35" fmla="*/ 2474 w 274244"/>
                <a:gd name="connsiteY35" fmla="*/ 133388 h 292608"/>
                <a:gd name="connsiteX36" fmla="*/ 225416 w 274244"/>
                <a:gd name="connsiteY36" fmla="*/ 36576 h 292608"/>
                <a:gd name="connsiteX37" fmla="*/ 207128 w 274244"/>
                <a:gd name="connsiteY37" fmla="*/ 18288 h 292608"/>
                <a:gd name="connsiteX38" fmla="*/ 188840 w 274244"/>
                <a:gd name="connsiteY38" fmla="*/ 36576 h 292608"/>
                <a:gd name="connsiteX39" fmla="*/ 207128 w 274244"/>
                <a:gd name="connsiteY39" fmla="*/ 54864 h 292608"/>
                <a:gd name="connsiteX40" fmla="*/ 225416 w 274244"/>
                <a:gd name="connsiteY40" fmla="*/ 36576 h 292608"/>
                <a:gd name="connsiteX41" fmla="*/ 170552 w 274244"/>
                <a:gd name="connsiteY41" fmla="*/ 36576 h 292608"/>
                <a:gd name="connsiteX42" fmla="*/ 207128 w 274244"/>
                <a:gd name="connsiteY42" fmla="*/ 0 h 292608"/>
                <a:gd name="connsiteX43" fmla="*/ 243704 w 274244"/>
                <a:gd name="connsiteY43" fmla="*/ 36576 h 292608"/>
                <a:gd name="connsiteX44" fmla="*/ 207128 w 274244"/>
                <a:gd name="connsiteY44" fmla="*/ 73152 h 292608"/>
                <a:gd name="connsiteX45" fmla="*/ 170552 w 274244"/>
                <a:gd name="connsiteY45" fmla="*/ 36576 h 292608"/>
                <a:gd name="connsiteX46" fmla="*/ 180554 w 274244"/>
                <a:gd name="connsiteY46" fmla="*/ 122987 h 292608"/>
                <a:gd name="connsiteX47" fmla="*/ 158208 w 274244"/>
                <a:gd name="connsiteY47" fmla="*/ 201168 h 292608"/>
                <a:gd name="connsiteX48" fmla="*/ 256049 w 274244"/>
                <a:gd name="connsiteY48" fmla="*/ 201168 h 292608"/>
                <a:gd name="connsiteX49" fmla="*/ 233703 w 274244"/>
                <a:gd name="connsiteY49" fmla="*/ 122987 h 292608"/>
                <a:gd name="connsiteX50" fmla="*/ 216101 w 274244"/>
                <a:gd name="connsiteY50" fmla="*/ 109728 h 292608"/>
                <a:gd name="connsiteX51" fmla="*/ 198156 w 274244"/>
                <a:gd name="connsiteY51" fmla="*/ 109728 h 292608"/>
                <a:gd name="connsiteX52" fmla="*/ 180554 w 274244"/>
                <a:gd name="connsiteY52" fmla="*/ 122987 h 292608"/>
                <a:gd name="connsiteX53" fmla="*/ 162951 w 274244"/>
                <a:gd name="connsiteY53" fmla="*/ 117958 h 292608"/>
                <a:gd name="connsiteX54" fmla="*/ 198099 w 274244"/>
                <a:gd name="connsiteY54" fmla="*/ 91440 h 292608"/>
                <a:gd name="connsiteX55" fmla="*/ 216044 w 274244"/>
                <a:gd name="connsiteY55" fmla="*/ 91440 h 292608"/>
                <a:gd name="connsiteX56" fmla="*/ 251191 w 274244"/>
                <a:gd name="connsiteY56" fmla="*/ 117958 h 292608"/>
                <a:gd name="connsiteX57" fmla="*/ 273537 w 274244"/>
                <a:gd name="connsiteY57" fmla="*/ 196139 h 292608"/>
                <a:gd name="connsiteX58" fmla="*/ 255934 w 274244"/>
                <a:gd name="connsiteY58" fmla="*/ 219456 h 292608"/>
                <a:gd name="connsiteX59" fmla="*/ 243704 w 274244"/>
                <a:gd name="connsiteY59" fmla="*/ 219456 h 292608"/>
                <a:gd name="connsiteX60" fmla="*/ 243704 w 274244"/>
                <a:gd name="connsiteY60" fmla="*/ 283464 h 292608"/>
                <a:gd name="connsiteX61" fmla="*/ 234560 w 274244"/>
                <a:gd name="connsiteY61" fmla="*/ 292608 h 292608"/>
                <a:gd name="connsiteX62" fmla="*/ 225416 w 274244"/>
                <a:gd name="connsiteY62" fmla="*/ 283464 h 292608"/>
                <a:gd name="connsiteX63" fmla="*/ 225416 w 274244"/>
                <a:gd name="connsiteY63" fmla="*/ 219456 h 292608"/>
                <a:gd name="connsiteX64" fmla="*/ 188840 w 274244"/>
                <a:gd name="connsiteY64" fmla="*/ 219456 h 292608"/>
                <a:gd name="connsiteX65" fmla="*/ 188840 w 274244"/>
                <a:gd name="connsiteY65" fmla="*/ 283464 h 292608"/>
                <a:gd name="connsiteX66" fmla="*/ 179696 w 274244"/>
                <a:gd name="connsiteY66" fmla="*/ 292608 h 292608"/>
                <a:gd name="connsiteX67" fmla="*/ 170552 w 274244"/>
                <a:gd name="connsiteY67" fmla="*/ 283464 h 292608"/>
                <a:gd name="connsiteX68" fmla="*/ 170552 w 274244"/>
                <a:gd name="connsiteY68" fmla="*/ 219456 h 292608"/>
                <a:gd name="connsiteX69" fmla="*/ 158208 w 274244"/>
                <a:gd name="connsiteY69" fmla="*/ 219456 h 292608"/>
                <a:gd name="connsiteX70" fmla="*/ 140606 w 274244"/>
                <a:gd name="connsiteY70" fmla="*/ 196139 h 292608"/>
                <a:gd name="connsiteX71" fmla="*/ 162951 w 274244"/>
                <a:gd name="connsiteY71" fmla="*/ 11795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4244" h="292608">
                  <a:moveTo>
                    <a:pt x="79112" y="36576"/>
                  </a:moveTo>
                  <a:cubicBezTo>
                    <a:pt x="79112" y="26476"/>
                    <a:pt x="70924" y="18288"/>
                    <a:pt x="60824" y="18288"/>
                  </a:cubicBezTo>
                  <a:cubicBezTo>
                    <a:pt x="50724" y="18288"/>
                    <a:pt x="42536" y="26476"/>
                    <a:pt x="42536" y="36576"/>
                  </a:cubicBezTo>
                  <a:cubicBezTo>
                    <a:pt x="42536" y="46676"/>
                    <a:pt x="50724" y="54864"/>
                    <a:pt x="60824" y="54864"/>
                  </a:cubicBezTo>
                  <a:cubicBezTo>
                    <a:pt x="70924" y="54864"/>
                    <a:pt x="79112" y="46676"/>
                    <a:pt x="79112" y="36576"/>
                  </a:cubicBezTo>
                  <a:close/>
                  <a:moveTo>
                    <a:pt x="24248" y="36576"/>
                  </a:moveTo>
                  <a:cubicBezTo>
                    <a:pt x="24248" y="16376"/>
                    <a:pt x="40624" y="0"/>
                    <a:pt x="60824" y="0"/>
                  </a:cubicBezTo>
                  <a:cubicBezTo>
                    <a:pt x="81025" y="0"/>
                    <a:pt x="97400" y="16376"/>
                    <a:pt x="97400" y="36576"/>
                  </a:cubicBezTo>
                  <a:cubicBezTo>
                    <a:pt x="97400" y="56776"/>
                    <a:pt x="81025" y="73152"/>
                    <a:pt x="60824" y="73152"/>
                  </a:cubicBezTo>
                  <a:cubicBezTo>
                    <a:pt x="40624" y="73152"/>
                    <a:pt x="24248" y="56776"/>
                    <a:pt x="24248" y="36576"/>
                  </a:cubicBezTo>
                  <a:close/>
                  <a:moveTo>
                    <a:pt x="20705" y="134874"/>
                  </a:moveTo>
                  <a:lnTo>
                    <a:pt x="18362" y="163049"/>
                  </a:lnTo>
                  <a:cubicBezTo>
                    <a:pt x="17447" y="173736"/>
                    <a:pt x="25849" y="182880"/>
                    <a:pt x="36593" y="182880"/>
                  </a:cubicBezTo>
                  <a:lnTo>
                    <a:pt x="85113" y="182880"/>
                  </a:lnTo>
                  <a:cubicBezTo>
                    <a:pt x="95800" y="182880"/>
                    <a:pt x="104201" y="173736"/>
                    <a:pt x="103344" y="163049"/>
                  </a:cubicBezTo>
                  <a:lnTo>
                    <a:pt x="100944" y="134874"/>
                  </a:lnTo>
                  <a:cubicBezTo>
                    <a:pt x="99743" y="120644"/>
                    <a:pt x="87856" y="109728"/>
                    <a:pt x="73626" y="109728"/>
                  </a:cubicBezTo>
                  <a:lnTo>
                    <a:pt x="48023" y="109728"/>
                  </a:lnTo>
                  <a:cubicBezTo>
                    <a:pt x="33735" y="109728"/>
                    <a:pt x="21848" y="120644"/>
                    <a:pt x="20705" y="134874"/>
                  </a:cubicBezTo>
                  <a:close/>
                  <a:moveTo>
                    <a:pt x="2474" y="133331"/>
                  </a:moveTo>
                  <a:cubicBezTo>
                    <a:pt x="4417" y="109671"/>
                    <a:pt x="24248" y="91440"/>
                    <a:pt x="48023" y="91440"/>
                  </a:cubicBezTo>
                  <a:lnTo>
                    <a:pt x="73626" y="91440"/>
                  </a:lnTo>
                  <a:cubicBezTo>
                    <a:pt x="97400" y="91440"/>
                    <a:pt x="117231" y="109671"/>
                    <a:pt x="119174" y="133388"/>
                  </a:cubicBezTo>
                  <a:lnTo>
                    <a:pt x="121518" y="161563"/>
                  </a:lnTo>
                  <a:cubicBezTo>
                    <a:pt x="122946" y="178594"/>
                    <a:pt x="112545" y="193624"/>
                    <a:pt x="97400" y="199053"/>
                  </a:cubicBezTo>
                  <a:lnTo>
                    <a:pt x="97400" y="283464"/>
                  </a:lnTo>
                  <a:cubicBezTo>
                    <a:pt x="97400" y="288493"/>
                    <a:pt x="93286" y="292608"/>
                    <a:pt x="88256" y="292608"/>
                  </a:cubicBezTo>
                  <a:cubicBezTo>
                    <a:pt x="83227" y="292608"/>
                    <a:pt x="79112" y="288493"/>
                    <a:pt x="79112" y="283464"/>
                  </a:cubicBezTo>
                  <a:lnTo>
                    <a:pt x="79112" y="201168"/>
                  </a:lnTo>
                  <a:lnTo>
                    <a:pt x="42536" y="201168"/>
                  </a:lnTo>
                  <a:lnTo>
                    <a:pt x="42536" y="283464"/>
                  </a:lnTo>
                  <a:cubicBezTo>
                    <a:pt x="42536" y="288493"/>
                    <a:pt x="38422" y="292608"/>
                    <a:pt x="33392" y="292608"/>
                  </a:cubicBezTo>
                  <a:cubicBezTo>
                    <a:pt x="28363" y="292608"/>
                    <a:pt x="24248" y="288493"/>
                    <a:pt x="24248" y="283464"/>
                  </a:cubicBezTo>
                  <a:lnTo>
                    <a:pt x="24248" y="199053"/>
                  </a:lnTo>
                  <a:cubicBezTo>
                    <a:pt x="9104" y="193624"/>
                    <a:pt x="-1298" y="178594"/>
                    <a:pt x="131" y="161563"/>
                  </a:cubicBezTo>
                  <a:lnTo>
                    <a:pt x="2474" y="133388"/>
                  </a:lnTo>
                  <a:close/>
                  <a:moveTo>
                    <a:pt x="225416" y="36576"/>
                  </a:moveTo>
                  <a:cubicBezTo>
                    <a:pt x="225416" y="26476"/>
                    <a:pt x="217228" y="18288"/>
                    <a:pt x="207128" y="18288"/>
                  </a:cubicBezTo>
                  <a:cubicBezTo>
                    <a:pt x="197028" y="18288"/>
                    <a:pt x="188840" y="26476"/>
                    <a:pt x="188840" y="36576"/>
                  </a:cubicBezTo>
                  <a:cubicBezTo>
                    <a:pt x="188840" y="46676"/>
                    <a:pt x="197028" y="54864"/>
                    <a:pt x="207128" y="54864"/>
                  </a:cubicBezTo>
                  <a:cubicBezTo>
                    <a:pt x="217228" y="54864"/>
                    <a:pt x="225416" y="46676"/>
                    <a:pt x="225416" y="36576"/>
                  </a:cubicBezTo>
                  <a:close/>
                  <a:moveTo>
                    <a:pt x="170552" y="36576"/>
                  </a:moveTo>
                  <a:cubicBezTo>
                    <a:pt x="170552" y="16376"/>
                    <a:pt x="186928" y="0"/>
                    <a:pt x="207128" y="0"/>
                  </a:cubicBezTo>
                  <a:cubicBezTo>
                    <a:pt x="227329" y="0"/>
                    <a:pt x="243704" y="16376"/>
                    <a:pt x="243704" y="36576"/>
                  </a:cubicBezTo>
                  <a:cubicBezTo>
                    <a:pt x="243704" y="56776"/>
                    <a:pt x="227329" y="73152"/>
                    <a:pt x="207128" y="73152"/>
                  </a:cubicBezTo>
                  <a:cubicBezTo>
                    <a:pt x="186928" y="73152"/>
                    <a:pt x="170552" y="56776"/>
                    <a:pt x="170552" y="36576"/>
                  </a:cubicBezTo>
                  <a:close/>
                  <a:moveTo>
                    <a:pt x="180554" y="122987"/>
                  </a:moveTo>
                  <a:lnTo>
                    <a:pt x="158208" y="201168"/>
                  </a:lnTo>
                  <a:lnTo>
                    <a:pt x="256049" y="201168"/>
                  </a:lnTo>
                  <a:lnTo>
                    <a:pt x="233703" y="122987"/>
                  </a:lnTo>
                  <a:cubicBezTo>
                    <a:pt x="231474" y="115157"/>
                    <a:pt x="224273" y="109728"/>
                    <a:pt x="216101" y="109728"/>
                  </a:cubicBezTo>
                  <a:lnTo>
                    <a:pt x="198156" y="109728"/>
                  </a:lnTo>
                  <a:cubicBezTo>
                    <a:pt x="189983" y="109728"/>
                    <a:pt x="182840" y="115157"/>
                    <a:pt x="180554" y="122987"/>
                  </a:cubicBezTo>
                  <a:close/>
                  <a:moveTo>
                    <a:pt x="162951" y="117958"/>
                  </a:moveTo>
                  <a:cubicBezTo>
                    <a:pt x="167409" y="102241"/>
                    <a:pt x="181811" y="91440"/>
                    <a:pt x="198099" y="91440"/>
                  </a:cubicBezTo>
                  <a:lnTo>
                    <a:pt x="216044" y="91440"/>
                  </a:lnTo>
                  <a:cubicBezTo>
                    <a:pt x="232389" y="91440"/>
                    <a:pt x="246733" y="102241"/>
                    <a:pt x="251191" y="117958"/>
                  </a:cubicBezTo>
                  <a:lnTo>
                    <a:pt x="273537" y="196139"/>
                  </a:lnTo>
                  <a:cubicBezTo>
                    <a:pt x="276851" y="207797"/>
                    <a:pt x="268107" y="219456"/>
                    <a:pt x="255934" y="219456"/>
                  </a:cubicBezTo>
                  <a:lnTo>
                    <a:pt x="243704" y="219456"/>
                  </a:lnTo>
                  <a:lnTo>
                    <a:pt x="243704" y="283464"/>
                  </a:lnTo>
                  <a:cubicBezTo>
                    <a:pt x="243704" y="288493"/>
                    <a:pt x="239590" y="292608"/>
                    <a:pt x="234560" y="292608"/>
                  </a:cubicBezTo>
                  <a:cubicBezTo>
                    <a:pt x="229531" y="292608"/>
                    <a:pt x="225416" y="288493"/>
                    <a:pt x="225416" y="283464"/>
                  </a:cubicBezTo>
                  <a:lnTo>
                    <a:pt x="225416" y="219456"/>
                  </a:lnTo>
                  <a:lnTo>
                    <a:pt x="188840" y="219456"/>
                  </a:lnTo>
                  <a:lnTo>
                    <a:pt x="188840" y="283464"/>
                  </a:lnTo>
                  <a:cubicBezTo>
                    <a:pt x="188840" y="288493"/>
                    <a:pt x="184726" y="292608"/>
                    <a:pt x="179696" y="292608"/>
                  </a:cubicBezTo>
                  <a:cubicBezTo>
                    <a:pt x="174667" y="292608"/>
                    <a:pt x="170552" y="288493"/>
                    <a:pt x="170552" y="283464"/>
                  </a:cubicBezTo>
                  <a:lnTo>
                    <a:pt x="170552" y="219456"/>
                  </a:lnTo>
                  <a:lnTo>
                    <a:pt x="158208" y="219456"/>
                  </a:lnTo>
                  <a:cubicBezTo>
                    <a:pt x="146035" y="219456"/>
                    <a:pt x="137291" y="207855"/>
                    <a:pt x="140606" y="196139"/>
                  </a:cubicBezTo>
                  <a:lnTo>
                    <a:pt x="162951" y="117958"/>
                  </a:lnTo>
                  <a:close/>
                </a:path>
              </a:pathLst>
            </a:custGeom>
            <a:solidFill>
              <a:schemeClr val="tx1"/>
            </a:solidFill>
            <a:ln w="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ED6B0FFF-C4CE-DA52-168C-EFB7D85301E8}"/>
              </a:ext>
            </a:extLst>
          </p:cNvPr>
          <p:cNvGrpSpPr/>
          <p:nvPr/>
        </p:nvGrpSpPr>
        <p:grpSpPr>
          <a:xfrm>
            <a:off x="1382485" y="1890525"/>
            <a:ext cx="426240" cy="426240"/>
            <a:chOff x="1383012" y="1890525"/>
            <a:chExt cx="426240" cy="426240"/>
          </a:xfrm>
        </p:grpSpPr>
        <p:sp>
          <p:nvSpPr>
            <p:cNvPr id="96" name="Abgerundetes Rechteck 95">
              <a:extLst>
                <a:ext uri="{FF2B5EF4-FFF2-40B4-BE49-F238E27FC236}">
                  <a16:creationId xmlns:a16="http://schemas.microsoft.com/office/drawing/2014/main" id="{8DA8F1C9-9088-CE6A-6FFE-4E9449371D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3012" y="189052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Grafik 11">
              <a:extLst>
                <a:ext uri="{FF2B5EF4-FFF2-40B4-BE49-F238E27FC236}">
                  <a16:creationId xmlns:a16="http://schemas.microsoft.com/office/drawing/2014/main" id="{D229B0CB-F521-4BDB-41D4-3AA673015FEB}"/>
                </a:ext>
              </a:extLst>
            </p:cNvPr>
            <p:cNvSpPr>
              <a:spLocks/>
            </p:cNvSpPr>
            <p:nvPr/>
          </p:nvSpPr>
          <p:spPr>
            <a:xfrm>
              <a:off x="1535308" y="1958780"/>
              <a:ext cx="121648" cy="292608"/>
            </a:xfrm>
            <a:custGeom>
              <a:avLst/>
              <a:gdLst>
                <a:gd name="connsiteX0" fmla="*/ 79112 w 274244"/>
                <a:gd name="connsiteY0" fmla="*/ 36576 h 292608"/>
                <a:gd name="connsiteX1" fmla="*/ 60824 w 274244"/>
                <a:gd name="connsiteY1" fmla="*/ 18288 h 292608"/>
                <a:gd name="connsiteX2" fmla="*/ 42536 w 274244"/>
                <a:gd name="connsiteY2" fmla="*/ 36576 h 292608"/>
                <a:gd name="connsiteX3" fmla="*/ 60824 w 274244"/>
                <a:gd name="connsiteY3" fmla="*/ 54864 h 292608"/>
                <a:gd name="connsiteX4" fmla="*/ 79112 w 274244"/>
                <a:gd name="connsiteY4" fmla="*/ 36576 h 292608"/>
                <a:gd name="connsiteX5" fmla="*/ 24248 w 274244"/>
                <a:gd name="connsiteY5" fmla="*/ 36576 h 292608"/>
                <a:gd name="connsiteX6" fmla="*/ 60824 w 274244"/>
                <a:gd name="connsiteY6" fmla="*/ 0 h 292608"/>
                <a:gd name="connsiteX7" fmla="*/ 97400 w 274244"/>
                <a:gd name="connsiteY7" fmla="*/ 36576 h 292608"/>
                <a:gd name="connsiteX8" fmla="*/ 60824 w 274244"/>
                <a:gd name="connsiteY8" fmla="*/ 73152 h 292608"/>
                <a:gd name="connsiteX9" fmla="*/ 24248 w 274244"/>
                <a:gd name="connsiteY9" fmla="*/ 36576 h 292608"/>
                <a:gd name="connsiteX10" fmla="*/ 20705 w 274244"/>
                <a:gd name="connsiteY10" fmla="*/ 134874 h 292608"/>
                <a:gd name="connsiteX11" fmla="*/ 18362 w 274244"/>
                <a:gd name="connsiteY11" fmla="*/ 163049 h 292608"/>
                <a:gd name="connsiteX12" fmla="*/ 36593 w 274244"/>
                <a:gd name="connsiteY12" fmla="*/ 182880 h 292608"/>
                <a:gd name="connsiteX13" fmla="*/ 85113 w 274244"/>
                <a:gd name="connsiteY13" fmla="*/ 182880 h 292608"/>
                <a:gd name="connsiteX14" fmla="*/ 103344 w 274244"/>
                <a:gd name="connsiteY14" fmla="*/ 163049 h 292608"/>
                <a:gd name="connsiteX15" fmla="*/ 100944 w 274244"/>
                <a:gd name="connsiteY15" fmla="*/ 134874 h 292608"/>
                <a:gd name="connsiteX16" fmla="*/ 73626 w 274244"/>
                <a:gd name="connsiteY16" fmla="*/ 109728 h 292608"/>
                <a:gd name="connsiteX17" fmla="*/ 48023 w 274244"/>
                <a:gd name="connsiteY17" fmla="*/ 109728 h 292608"/>
                <a:gd name="connsiteX18" fmla="*/ 20705 w 274244"/>
                <a:gd name="connsiteY18" fmla="*/ 134874 h 292608"/>
                <a:gd name="connsiteX19" fmla="*/ 2474 w 274244"/>
                <a:gd name="connsiteY19" fmla="*/ 133331 h 292608"/>
                <a:gd name="connsiteX20" fmla="*/ 48023 w 274244"/>
                <a:gd name="connsiteY20" fmla="*/ 91440 h 292608"/>
                <a:gd name="connsiteX21" fmla="*/ 73626 w 274244"/>
                <a:gd name="connsiteY21" fmla="*/ 91440 h 292608"/>
                <a:gd name="connsiteX22" fmla="*/ 119174 w 274244"/>
                <a:gd name="connsiteY22" fmla="*/ 133388 h 292608"/>
                <a:gd name="connsiteX23" fmla="*/ 121518 w 274244"/>
                <a:gd name="connsiteY23" fmla="*/ 161563 h 292608"/>
                <a:gd name="connsiteX24" fmla="*/ 97400 w 274244"/>
                <a:gd name="connsiteY24" fmla="*/ 199053 h 292608"/>
                <a:gd name="connsiteX25" fmla="*/ 97400 w 274244"/>
                <a:gd name="connsiteY25" fmla="*/ 283464 h 292608"/>
                <a:gd name="connsiteX26" fmla="*/ 88256 w 274244"/>
                <a:gd name="connsiteY26" fmla="*/ 292608 h 292608"/>
                <a:gd name="connsiteX27" fmla="*/ 79112 w 274244"/>
                <a:gd name="connsiteY27" fmla="*/ 283464 h 292608"/>
                <a:gd name="connsiteX28" fmla="*/ 79112 w 274244"/>
                <a:gd name="connsiteY28" fmla="*/ 201168 h 292608"/>
                <a:gd name="connsiteX29" fmla="*/ 42536 w 274244"/>
                <a:gd name="connsiteY29" fmla="*/ 201168 h 292608"/>
                <a:gd name="connsiteX30" fmla="*/ 42536 w 274244"/>
                <a:gd name="connsiteY30" fmla="*/ 283464 h 292608"/>
                <a:gd name="connsiteX31" fmla="*/ 33392 w 274244"/>
                <a:gd name="connsiteY31" fmla="*/ 292608 h 292608"/>
                <a:gd name="connsiteX32" fmla="*/ 24248 w 274244"/>
                <a:gd name="connsiteY32" fmla="*/ 283464 h 292608"/>
                <a:gd name="connsiteX33" fmla="*/ 24248 w 274244"/>
                <a:gd name="connsiteY33" fmla="*/ 199053 h 292608"/>
                <a:gd name="connsiteX34" fmla="*/ 131 w 274244"/>
                <a:gd name="connsiteY34" fmla="*/ 161563 h 292608"/>
                <a:gd name="connsiteX35" fmla="*/ 2474 w 274244"/>
                <a:gd name="connsiteY35" fmla="*/ 133388 h 292608"/>
                <a:gd name="connsiteX36" fmla="*/ 225416 w 274244"/>
                <a:gd name="connsiteY36" fmla="*/ 36576 h 292608"/>
                <a:gd name="connsiteX37" fmla="*/ 207128 w 274244"/>
                <a:gd name="connsiteY37" fmla="*/ 18288 h 292608"/>
                <a:gd name="connsiteX38" fmla="*/ 188840 w 274244"/>
                <a:gd name="connsiteY38" fmla="*/ 36576 h 292608"/>
                <a:gd name="connsiteX39" fmla="*/ 207128 w 274244"/>
                <a:gd name="connsiteY39" fmla="*/ 54864 h 292608"/>
                <a:gd name="connsiteX40" fmla="*/ 225416 w 274244"/>
                <a:gd name="connsiteY40" fmla="*/ 36576 h 292608"/>
                <a:gd name="connsiteX41" fmla="*/ 170552 w 274244"/>
                <a:gd name="connsiteY41" fmla="*/ 36576 h 292608"/>
                <a:gd name="connsiteX42" fmla="*/ 207128 w 274244"/>
                <a:gd name="connsiteY42" fmla="*/ 0 h 292608"/>
                <a:gd name="connsiteX43" fmla="*/ 243704 w 274244"/>
                <a:gd name="connsiteY43" fmla="*/ 36576 h 292608"/>
                <a:gd name="connsiteX44" fmla="*/ 207128 w 274244"/>
                <a:gd name="connsiteY44" fmla="*/ 73152 h 292608"/>
                <a:gd name="connsiteX45" fmla="*/ 170552 w 274244"/>
                <a:gd name="connsiteY45" fmla="*/ 36576 h 292608"/>
                <a:gd name="connsiteX46" fmla="*/ 180554 w 274244"/>
                <a:gd name="connsiteY46" fmla="*/ 122987 h 292608"/>
                <a:gd name="connsiteX47" fmla="*/ 158208 w 274244"/>
                <a:gd name="connsiteY47" fmla="*/ 201168 h 292608"/>
                <a:gd name="connsiteX48" fmla="*/ 256049 w 274244"/>
                <a:gd name="connsiteY48" fmla="*/ 201168 h 292608"/>
                <a:gd name="connsiteX49" fmla="*/ 233703 w 274244"/>
                <a:gd name="connsiteY49" fmla="*/ 122987 h 292608"/>
                <a:gd name="connsiteX50" fmla="*/ 216101 w 274244"/>
                <a:gd name="connsiteY50" fmla="*/ 109728 h 292608"/>
                <a:gd name="connsiteX51" fmla="*/ 198156 w 274244"/>
                <a:gd name="connsiteY51" fmla="*/ 109728 h 292608"/>
                <a:gd name="connsiteX52" fmla="*/ 180554 w 274244"/>
                <a:gd name="connsiteY52" fmla="*/ 122987 h 292608"/>
                <a:gd name="connsiteX53" fmla="*/ 162951 w 274244"/>
                <a:gd name="connsiteY53" fmla="*/ 117958 h 292608"/>
                <a:gd name="connsiteX54" fmla="*/ 198099 w 274244"/>
                <a:gd name="connsiteY54" fmla="*/ 91440 h 292608"/>
                <a:gd name="connsiteX55" fmla="*/ 216044 w 274244"/>
                <a:gd name="connsiteY55" fmla="*/ 91440 h 292608"/>
                <a:gd name="connsiteX56" fmla="*/ 251191 w 274244"/>
                <a:gd name="connsiteY56" fmla="*/ 117958 h 292608"/>
                <a:gd name="connsiteX57" fmla="*/ 273537 w 274244"/>
                <a:gd name="connsiteY57" fmla="*/ 196139 h 292608"/>
                <a:gd name="connsiteX58" fmla="*/ 255934 w 274244"/>
                <a:gd name="connsiteY58" fmla="*/ 219456 h 292608"/>
                <a:gd name="connsiteX59" fmla="*/ 243704 w 274244"/>
                <a:gd name="connsiteY59" fmla="*/ 219456 h 292608"/>
                <a:gd name="connsiteX60" fmla="*/ 243704 w 274244"/>
                <a:gd name="connsiteY60" fmla="*/ 283464 h 292608"/>
                <a:gd name="connsiteX61" fmla="*/ 234560 w 274244"/>
                <a:gd name="connsiteY61" fmla="*/ 292608 h 292608"/>
                <a:gd name="connsiteX62" fmla="*/ 225416 w 274244"/>
                <a:gd name="connsiteY62" fmla="*/ 283464 h 292608"/>
                <a:gd name="connsiteX63" fmla="*/ 225416 w 274244"/>
                <a:gd name="connsiteY63" fmla="*/ 219456 h 292608"/>
                <a:gd name="connsiteX64" fmla="*/ 188840 w 274244"/>
                <a:gd name="connsiteY64" fmla="*/ 219456 h 292608"/>
                <a:gd name="connsiteX65" fmla="*/ 188840 w 274244"/>
                <a:gd name="connsiteY65" fmla="*/ 283464 h 292608"/>
                <a:gd name="connsiteX66" fmla="*/ 179696 w 274244"/>
                <a:gd name="connsiteY66" fmla="*/ 292608 h 292608"/>
                <a:gd name="connsiteX67" fmla="*/ 170552 w 274244"/>
                <a:gd name="connsiteY67" fmla="*/ 283464 h 292608"/>
                <a:gd name="connsiteX68" fmla="*/ 170552 w 274244"/>
                <a:gd name="connsiteY68" fmla="*/ 219456 h 292608"/>
                <a:gd name="connsiteX69" fmla="*/ 158208 w 274244"/>
                <a:gd name="connsiteY69" fmla="*/ 219456 h 292608"/>
                <a:gd name="connsiteX70" fmla="*/ 140606 w 274244"/>
                <a:gd name="connsiteY70" fmla="*/ 196139 h 292608"/>
                <a:gd name="connsiteX71" fmla="*/ 162951 w 274244"/>
                <a:gd name="connsiteY71" fmla="*/ 117958 h 292608"/>
                <a:gd name="connsiteX0" fmla="*/ 79112 w 274244"/>
                <a:gd name="connsiteY0" fmla="*/ 36576 h 292608"/>
                <a:gd name="connsiteX1" fmla="*/ 60824 w 274244"/>
                <a:gd name="connsiteY1" fmla="*/ 18288 h 292608"/>
                <a:gd name="connsiteX2" fmla="*/ 42536 w 274244"/>
                <a:gd name="connsiteY2" fmla="*/ 36576 h 292608"/>
                <a:gd name="connsiteX3" fmla="*/ 60824 w 274244"/>
                <a:gd name="connsiteY3" fmla="*/ 54864 h 292608"/>
                <a:gd name="connsiteX4" fmla="*/ 79112 w 274244"/>
                <a:gd name="connsiteY4" fmla="*/ 36576 h 292608"/>
                <a:gd name="connsiteX5" fmla="*/ 24248 w 274244"/>
                <a:gd name="connsiteY5" fmla="*/ 36576 h 292608"/>
                <a:gd name="connsiteX6" fmla="*/ 60824 w 274244"/>
                <a:gd name="connsiteY6" fmla="*/ 0 h 292608"/>
                <a:gd name="connsiteX7" fmla="*/ 97400 w 274244"/>
                <a:gd name="connsiteY7" fmla="*/ 36576 h 292608"/>
                <a:gd name="connsiteX8" fmla="*/ 60824 w 274244"/>
                <a:gd name="connsiteY8" fmla="*/ 73152 h 292608"/>
                <a:gd name="connsiteX9" fmla="*/ 24248 w 274244"/>
                <a:gd name="connsiteY9" fmla="*/ 36576 h 292608"/>
                <a:gd name="connsiteX10" fmla="*/ 20705 w 274244"/>
                <a:gd name="connsiteY10" fmla="*/ 134874 h 292608"/>
                <a:gd name="connsiteX11" fmla="*/ 18362 w 274244"/>
                <a:gd name="connsiteY11" fmla="*/ 163049 h 292608"/>
                <a:gd name="connsiteX12" fmla="*/ 36593 w 274244"/>
                <a:gd name="connsiteY12" fmla="*/ 182880 h 292608"/>
                <a:gd name="connsiteX13" fmla="*/ 85113 w 274244"/>
                <a:gd name="connsiteY13" fmla="*/ 182880 h 292608"/>
                <a:gd name="connsiteX14" fmla="*/ 103344 w 274244"/>
                <a:gd name="connsiteY14" fmla="*/ 163049 h 292608"/>
                <a:gd name="connsiteX15" fmla="*/ 100944 w 274244"/>
                <a:gd name="connsiteY15" fmla="*/ 134874 h 292608"/>
                <a:gd name="connsiteX16" fmla="*/ 73626 w 274244"/>
                <a:gd name="connsiteY16" fmla="*/ 109728 h 292608"/>
                <a:gd name="connsiteX17" fmla="*/ 48023 w 274244"/>
                <a:gd name="connsiteY17" fmla="*/ 109728 h 292608"/>
                <a:gd name="connsiteX18" fmla="*/ 20705 w 274244"/>
                <a:gd name="connsiteY18" fmla="*/ 134874 h 292608"/>
                <a:gd name="connsiteX19" fmla="*/ 2474 w 274244"/>
                <a:gd name="connsiteY19" fmla="*/ 133331 h 292608"/>
                <a:gd name="connsiteX20" fmla="*/ 48023 w 274244"/>
                <a:gd name="connsiteY20" fmla="*/ 91440 h 292608"/>
                <a:gd name="connsiteX21" fmla="*/ 73626 w 274244"/>
                <a:gd name="connsiteY21" fmla="*/ 91440 h 292608"/>
                <a:gd name="connsiteX22" fmla="*/ 119174 w 274244"/>
                <a:gd name="connsiteY22" fmla="*/ 133388 h 292608"/>
                <a:gd name="connsiteX23" fmla="*/ 121518 w 274244"/>
                <a:gd name="connsiteY23" fmla="*/ 161563 h 292608"/>
                <a:gd name="connsiteX24" fmla="*/ 97400 w 274244"/>
                <a:gd name="connsiteY24" fmla="*/ 199053 h 292608"/>
                <a:gd name="connsiteX25" fmla="*/ 97400 w 274244"/>
                <a:gd name="connsiteY25" fmla="*/ 283464 h 292608"/>
                <a:gd name="connsiteX26" fmla="*/ 88256 w 274244"/>
                <a:gd name="connsiteY26" fmla="*/ 292608 h 292608"/>
                <a:gd name="connsiteX27" fmla="*/ 79112 w 274244"/>
                <a:gd name="connsiteY27" fmla="*/ 283464 h 292608"/>
                <a:gd name="connsiteX28" fmla="*/ 79112 w 274244"/>
                <a:gd name="connsiteY28" fmla="*/ 201168 h 292608"/>
                <a:gd name="connsiteX29" fmla="*/ 42536 w 274244"/>
                <a:gd name="connsiteY29" fmla="*/ 201168 h 292608"/>
                <a:gd name="connsiteX30" fmla="*/ 42536 w 274244"/>
                <a:gd name="connsiteY30" fmla="*/ 283464 h 292608"/>
                <a:gd name="connsiteX31" fmla="*/ 33392 w 274244"/>
                <a:gd name="connsiteY31" fmla="*/ 292608 h 292608"/>
                <a:gd name="connsiteX32" fmla="*/ 24248 w 274244"/>
                <a:gd name="connsiteY32" fmla="*/ 283464 h 292608"/>
                <a:gd name="connsiteX33" fmla="*/ 24248 w 274244"/>
                <a:gd name="connsiteY33" fmla="*/ 199053 h 292608"/>
                <a:gd name="connsiteX34" fmla="*/ 131 w 274244"/>
                <a:gd name="connsiteY34" fmla="*/ 161563 h 292608"/>
                <a:gd name="connsiteX35" fmla="*/ 2474 w 274244"/>
                <a:gd name="connsiteY35" fmla="*/ 133388 h 292608"/>
                <a:gd name="connsiteX36" fmla="*/ 2474 w 274244"/>
                <a:gd name="connsiteY36" fmla="*/ 133331 h 292608"/>
                <a:gd name="connsiteX37" fmla="*/ 225416 w 274244"/>
                <a:gd name="connsiteY37" fmla="*/ 36576 h 292608"/>
                <a:gd name="connsiteX38" fmla="*/ 207128 w 274244"/>
                <a:gd name="connsiteY38" fmla="*/ 18288 h 292608"/>
                <a:gd name="connsiteX39" fmla="*/ 188840 w 274244"/>
                <a:gd name="connsiteY39" fmla="*/ 36576 h 292608"/>
                <a:gd name="connsiteX40" fmla="*/ 207128 w 274244"/>
                <a:gd name="connsiteY40" fmla="*/ 54864 h 292608"/>
                <a:gd name="connsiteX41" fmla="*/ 225416 w 274244"/>
                <a:gd name="connsiteY41" fmla="*/ 36576 h 292608"/>
                <a:gd name="connsiteX42" fmla="*/ 170552 w 274244"/>
                <a:gd name="connsiteY42" fmla="*/ 36576 h 292608"/>
                <a:gd name="connsiteX43" fmla="*/ 207128 w 274244"/>
                <a:gd name="connsiteY43" fmla="*/ 0 h 292608"/>
                <a:gd name="connsiteX44" fmla="*/ 243704 w 274244"/>
                <a:gd name="connsiteY44" fmla="*/ 36576 h 292608"/>
                <a:gd name="connsiteX45" fmla="*/ 207128 w 274244"/>
                <a:gd name="connsiteY45" fmla="*/ 73152 h 292608"/>
                <a:gd name="connsiteX46" fmla="*/ 170552 w 274244"/>
                <a:gd name="connsiteY46" fmla="*/ 36576 h 292608"/>
                <a:gd name="connsiteX47" fmla="*/ 180554 w 274244"/>
                <a:gd name="connsiteY47" fmla="*/ 122987 h 292608"/>
                <a:gd name="connsiteX48" fmla="*/ 158208 w 274244"/>
                <a:gd name="connsiteY48" fmla="*/ 201168 h 292608"/>
                <a:gd name="connsiteX49" fmla="*/ 256049 w 274244"/>
                <a:gd name="connsiteY49" fmla="*/ 201168 h 292608"/>
                <a:gd name="connsiteX50" fmla="*/ 233703 w 274244"/>
                <a:gd name="connsiteY50" fmla="*/ 122987 h 292608"/>
                <a:gd name="connsiteX51" fmla="*/ 216101 w 274244"/>
                <a:gd name="connsiteY51" fmla="*/ 109728 h 292608"/>
                <a:gd name="connsiteX52" fmla="*/ 198156 w 274244"/>
                <a:gd name="connsiteY52" fmla="*/ 109728 h 292608"/>
                <a:gd name="connsiteX53" fmla="*/ 180554 w 274244"/>
                <a:gd name="connsiteY53" fmla="*/ 122987 h 292608"/>
                <a:gd name="connsiteX54" fmla="*/ 162951 w 274244"/>
                <a:gd name="connsiteY54" fmla="*/ 117958 h 292608"/>
                <a:gd name="connsiteX55" fmla="*/ 198099 w 274244"/>
                <a:gd name="connsiteY55" fmla="*/ 91440 h 292608"/>
                <a:gd name="connsiteX56" fmla="*/ 216044 w 274244"/>
                <a:gd name="connsiteY56" fmla="*/ 91440 h 292608"/>
                <a:gd name="connsiteX57" fmla="*/ 273537 w 274244"/>
                <a:gd name="connsiteY57" fmla="*/ 196139 h 292608"/>
                <a:gd name="connsiteX58" fmla="*/ 255934 w 274244"/>
                <a:gd name="connsiteY58" fmla="*/ 219456 h 292608"/>
                <a:gd name="connsiteX59" fmla="*/ 243704 w 274244"/>
                <a:gd name="connsiteY59" fmla="*/ 219456 h 292608"/>
                <a:gd name="connsiteX60" fmla="*/ 243704 w 274244"/>
                <a:gd name="connsiteY60" fmla="*/ 283464 h 292608"/>
                <a:gd name="connsiteX61" fmla="*/ 234560 w 274244"/>
                <a:gd name="connsiteY61" fmla="*/ 292608 h 292608"/>
                <a:gd name="connsiteX62" fmla="*/ 225416 w 274244"/>
                <a:gd name="connsiteY62" fmla="*/ 283464 h 292608"/>
                <a:gd name="connsiteX63" fmla="*/ 225416 w 274244"/>
                <a:gd name="connsiteY63" fmla="*/ 219456 h 292608"/>
                <a:gd name="connsiteX64" fmla="*/ 188840 w 274244"/>
                <a:gd name="connsiteY64" fmla="*/ 219456 h 292608"/>
                <a:gd name="connsiteX65" fmla="*/ 188840 w 274244"/>
                <a:gd name="connsiteY65" fmla="*/ 283464 h 292608"/>
                <a:gd name="connsiteX66" fmla="*/ 179696 w 274244"/>
                <a:gd name="connsiteY66" fmla="*/ 292608 h 292608"/>
                <a:gd name="connsiteX67" fmla="*/ 170552 w 274244"/>
                <a:gd name="connsiteY67" fmla="*/ 283464 h 292608"/>
                <a:gd name="connsiteX68" fmla="*/ 170552 w 274244"/>
                <a:gd name="connsiteY68" fmla="*/ 219456 h 292608"/>
                <a:gd name="connsiteX69" fmla="*/ 158208 w 274244"/>
                <a:gd name="connsiteY69" fmla="*/ 219456 h 292608"/>
                <a:gd name="connsiteX70" fmla="*/ 140606 w 274244"/>
                <a:gd name="connsiteY70" fmla="*/ 196139 h 292608"/>
                <a:gd name="connsiteX71" fmla="*/ 162951 w 274244"/>
                <a:gd name="connsiteY71" fmla="*/ 117958 h 292608"/>
                <a:gd name="connsiteX0" fmla="*/ 79112 w 274024"/>
                <a:gd name="connsiteY0" fmla="*/ 36576 h 292608"/>
                <a:gd name="connsiteX1" fmla="*/ 60824 w 274024"/>
                <a:gd name="connsiteY1" fmla="*/ 18288 h 292608"/>
                <a:gd name="connsiteX2" fmla="*/ 42536 w 274024"/>
                <a:gd name="connsiteY2" fmla="*/ 36576 h 292608"/>
                <a:gd name="connsiteX3" fmla="*/ 60824 w 274024"/>
                <a:gd name="connsiteY3" fmla="*/ 54864 h 292608"/>
                <a:gd name="connsiteX4" fmla="*/ 79112 w 274024"/>
                <a:gd name="connsiteY4" fmla="*/ 36576 h 292608"/>
                <a:gd name="connsiteX5" fmla="*/ 24248 w 274024"/>
                <a:gd name="connsiteY5" fmla="*/ 36576 h 292608"/>
                <a:gd name="connsiteX6" fmla="*/ 60824 w 274024"/>
                <a:gd name="connsiteY6" fmla="*/ 0 h 292608"/>
                <a:gd name="connsiteX7" fmla="*/ 97400 w 274024"/>
                <a:gd name="connsiteY7" fmla="*/ 36576 h 292608"/>
                <a:gd name="connsiteX8" fmla="*/ 60824 w 274024"/>
                <a:gd name="connsiteY8" fmla="*/ 73152 h 292608"/>
                <a:gd name="connsiteX9" fmla="*/ 24248 w 274024"/>
                <a:gd name="connsiteY9" fmla="*/ 36576 h 292608"/>
                <a:gd name="connsiteX10" fmla="*/ 20705 w 274024"/>
                <a:gd name="connsiteY10" fmla="*/ 134874 h 292608"/>
                <a:gd name="connsiteX11" fmla="*/ 18362 w 274024"/>
                <a:gd name="connsiteY11" fmla="*/ 163049 h 292608"/>
                <a:gd name="connsiteX12" fmla="*/ 36593 w 274024"/>
                <a:gd name="connsiteY12" fmla="*/ 182880 h 292608"/>
                <a:gd name="connsiteX13" fmla="*/ 85113 w 274024"/>
                <a:gd name="connsiteY13" fmla="*/ 182880 h 292608"/>
                <a:gd name="connsiteX14" fmla="*/ 103344 w 274024"/>
                <a:gd name="connsiteY14" fmla="*/ 163049 h 292608"/>
                <a:gd name="connsiteX15" fmla="*/ 100944 w 274024"/>
                <a:gd name="connsiteY15" fmla="*/ 134874 h 292608"/>
                <a:gd name="connsiteX16" fmla="*/ 73626 w 274024"/>
                <a:gd name="connsiteY16" fmla="*/ 109728 h 292608"/>
                <a:gd name="connsiteX17" fmla="*/ 48023 w 274024"/>
                <a:gd name="connsiteY17" fmla="*/ 109728 h 292608"/>
                <a:gd name="connsiteX18" fmla="*/ 20705 w 274024"/>
                <a:gd name="connsiteY18" fmla="*/ 134874 h 292608"/>
                <a:gd name="connsiteX19" fmla="*/ 2474 w 274024"/>
                <a:gd name="connsiteY19" fmla="*/ 133331 h 292608"/>
                <a:gd name="connsiteX20" fmla="*/ 48023 w 274024"/>
                <a:gd name="connsiteY20" fmla="*/ 91440 h 292608"/>
                <a:gd name="connsiteX21" fmla="*/ 73626 w 274024"/>
                <a:gd name="connsiteY21" fmla="*/ 91440 h 292608"/>
                <a:gd name="connsiteX22" fmla="*/ 119174 w 274024"/>
                <a:gd name="connsiteY22" fmla="*/ 133388 h 292608"/>
                <a:gd name="connsiteX23" fmla="*/ 121518 w 274024"/>
                <a:gd name="connsiteY23" fmla="*/ 161563 h 292608"/>
                <a:gd name="connsiteX24" fmla="*/ 97400 w 274024"/>
                <a:gd name="connsiteY24" fmla="*/ 199053 h 292608"/>
                <a:gd name="connsiteX25" fmla="*/ 97400 w 274024"/>
                <a:gd name="connsiteY25" fmla="*/ 283464 h 292608"/>
                <a:gd name="connsiteX26" fmla="*/ 88256 w 274024"/>
                <a:gd name="connsiteY26" fmla="*/ 292608 h 292608"/>
                <a:gd name="connsiteX27" fmla="*/ 79112 w 274024"/>
                <a:gd name="connsiteY27" fmla="*/ 283464 h 292608"/>
                <a:gd name="connsiteX28" fmla="*/ 79112 w 274024"/>
                <a:gd name="connsiteY28" fmla="*/ 201168 h 292608"/>
                <a:gd name="connsiteX29" fmla="*/ 42536 w 274024"/>
                <a:gd name="connsiteY29" fmla="*/ 201168 h 292608"/>
                <a:gd name="connsiteX30" fmla="*/ 42536 w 274024"/>
                <a:gd name="connsiteY30" fmla="*/ 283464 h 292608"/>
                <a:gd name="connsiteX31" fmla="*/ 33392 w 274024"/>
                <a:gd name="connsiteY31" fmla="*/ 292608 h 292608"/>
                <a:gd name="connsiteX32" fmla="*/ 24248 w 274024"/>
                <a:gd name="connsiteY32" fmla="*/ 283464 h 292608"/>
                <a:gd name="connsiteX33" fmla="*/ 24248 w 274024"/>
                <a:gd name="connsiteY33" fmla="*/ 199053 h 292608"/>
                <a:gd name="connsiteX34" fmla="*/ 131 w 274024"/>
                <a:gd name="connsiteY34" fmla="*/ 161563 h 292608"/>
                <a:gd name="connsiteX35" fmla="*/ 2474 w 274024"/>
                <a:gd name="connsiteY35" fmla="*/ 133388 h 292608"/>
                <a:gd name="connsiteX36" fmla="*/ 2474 w 274024"/>
                <a:gd name="connsiteY36" fmla="*/ 133331 h 292608"/>
                <a:gd name="connsiteX37" fmla="*/ 225416 w 274024"/>
                <a:gd name="connsiteY37" fmla="*/ 36576 h 292608"/>
                <a:gd name="connsiteX38" fmla="*/ 207128 w 274024"/>
                <a:gd name="connsiteY38" fmla="*/ 18288 h 292608"/>
                <a:gd name="connsiteX39" fmla="*/ 188840 w 274024"/>
                <a:gd name="connsiteY39" fmla="*/ 36576 h 292608"/>
                <a:gd name="connsiteX40" fmla="*/ 207128 w 274024"/>
                <a:gd name="connsiteY40" fmla="*/ 54864 h 292608"/>
                <a:gd name="connsiteX41" fmla="*/ 225416 w 274024"/>
                <a:gd name="connsiteY41" fmla="*/ 36576 h 292608"/>
                <a:gd name="connsiteX42" fmla="*/ 170552 w 274024"/>
                <a:gd name="connsiteY42" fmla="*/ 36576 h 292608"/>
                <a:gd name="connsiteX43" fmla="*/ 207128 w 274024"/>
                <a:gd name="connsiteY43" fmla="*/ 0 h 292608"/>
                <a:gd name="connsiteX44" fmla="*/ 243704 w 274024"/>
                <a:gd name="connsiteY44" fmla="*/ 36576 h 292608"/>
                <a:gd name="connsiteX45" fmla="*/ 207128 w 274024"/>
                <a:gd name="connsiteY45" fmla="*/ 73152 h 292608"/>
                <a:gd name="connsiteX46" fmla="*/ 170552 w 274024"/>
                <a:gd name="connsiteY46" fmla="*/ 36576 h 292608"/>
                <a:gd name="connsiteX47" fmla="*/ 180554 w 274024"/>
                <a:gd name="connsiteY47" fmla="*/ 122987 h 292608"/>
                <a:gd name="connsiteX48" fmla="*/ 158208 w 274024"/>
                <a:gd name="connsiteY48" fmla="*/ 201168 h 292608"/>
                <a:gd name="connsiteX49" fmla="*/ 256049 w 274024"/>
                <a:gd name="connsiteY49" fmla="*/ 201168 h 292608"/>
                <a:gd name="connsiteX50" fmla="*/ 233703 w 274024"/>
                <a:gd name="connsiteY50" fmla="*/ 122987 h 292608"/>
                <a:gd name="connsiteX51" fmla="*/ 216101 w 274024"/>
                <a:gd name="connsiteY51" fmla="*/ 109728 h 292608"/>
                <a:gd name="connsiteX52" fmla="*/ 198156 w 274024"/>
                <a:gd name="connsiteY52" fmla="*/ 109728 h 292608"/>
                <a:gd name="connsiteX53" fmla="*/ 180554 w 274024"/>
                <a:gd name="connsiteY53" fmla="*/ 122987 h 292608"/>
                <a:gd name="connsiteX54" fmla="*/ 162951 w 274024"/>
                <a:gd name="connsiteY54" fmla="*/ 117958 h 292608"/>
                <a:gd name="connsiteX55" fmla="*/ 198099 w 274024"/>
                <a:gd name="connsiteY55" fmla="*/ 91440 h 292608"/>
                <a:gd name="connsiteX56" fmla="*/ 216044 w 274024"/>
                <a:gd name="connsiteY56" fmla="*/ 91440 h 292608"/>
                <a:gd name="connsiteX57" fmla="*/ 273537 w 274024"/>
                <a:gd name="connsiteY57" fmla="*/ 196139 h 292608"/>
                <a:gd name="connsiteX58" fmla="*/ 243704 w 274024"/>
                <a:gd name="connsiteY58" fmla="*/ 219456 h 292608"/>
                <a:gd name="connsiteX59" fmla="*/ 243704 w 274024"/>
                <a:gd name="connsiteY59" fmla="*/ 283464 h 292608"/>
                <a:gd name="connsiteX60" fmla="*/ 234560 w 274024"/>
                <a:gd name="connsiteY60" fmla="*/ 292608 h 292608"/>
                <a:gd name="connsiteX61" fmla="*/ 225416 w 274024"/>
                <a:gd name="connsiteY61" fmla="*/ 283464 h 292608"/>
                <a:gd name="connsiteX62" fmla="*/ 225416 w 274024"/>
                <a:gd name="connsiteY62" fmla="*/ 219456 h 292608"/>
                <a:gd name="connsiteX63" fmla="*/ 188840 w 274024"/>
                <a:gd name="connsiteY63" fmla="*/ 219456 h 292608"/>
                <a:gd name="connsiteX64" fmla="*/ 188840 w 274024"/>
                <a:gd name="connsiteY64" fmla="*/ 283464 h 292608"/>
                <a:gd name="connsiteX65" fmla="*/ 179696 w 274024"/>
                <a:gd name="connsiteY65" fmla="*/ 292608 h 292608"/>
                <a:gd name="connsiteX66" fmla="*/ 170552 w 274024"/>
                <a:gd name="connsiteY66" fmla="*/ 283464 h 292608"/>
                <a:gd name="connsiteX67" fmla="*/ 170552 w 274024"/>
                <a:gd name="connsiteY67" fmla="*/ 219456 h 292608"/>
                <a:gd name="connsiteX68" fmla="*/ 158208 w 274024"/>
                <a:gd name="connsiteY68" fmla="*/ 219456 h 292608"/>
                <a:gd name="connsiteX69" fmla="*/ 140606 w 274024"/>
                <a:gd name="connsiteY69" fmla="*/ 196139 h 292608"/>
                <a:gd name="connsiteX70" fmla="*/ 162951 w 274024"/>
                <a:gd name="connsiteY70" fmla="*/ 117958 h 292608"/>
                <a:gd name="connsiteX0" fmla="*/ 79112 w 274024"/>
                <a:gd name="connsiteY0" fmla="*/ 36576 h 292608"/>
                <a:gd name="connsiteX1" fmla="*/ 60824 w 274024"/>
                <a:gd name="connsiteY1" fmla="*/ 18288 h 292608"/>
                <a:gd name="connsiteX2" fmla="*/ 42536 w 274024"/>
                <a:gd name="connsiteY2" fmla="*/ 36576 h 292608"/>
                <a:gd name="connsiteX3" fmla="*/ 60824 w 274024"/>
                <a:gd name="connsiteY3" fmla="*/ 54864 h 292608"/>
                <a:gd name="connsiteX4" fmla="*/ 79112 w 274024"/>
                <a:gd name="connsiteY4" fmla="*/ 36576 h 292608"/>
                <a:gd name="connsiteX5" fmla="*/ 24248 w 274024"/>
                <a:gd name="connsiteY5" fmla="*/ 36576 h 292608"/>
                <a:gd name="connsiteX6" fmla="*/ 60824 w 274024"/>
                <a:gd name="connsiteY6" fmla="*/ 0 h 292608"/>
                <a:gd name="connsiteX7" fmla="*/ 97400 w 274024"/>
                <a:gd name="connsiteY7" fmla="*/ 36576 h 292608"/>
                <a:gd name="connsiteX8" fmla="*/ 60824 w 274024"/>
                <a:gd name="connsiteY8" fmla="*/ 73152 h 292608"/>
                <a:gd name="connsiteX9" fmla="*/ 24248 w 274024"/>
                <a:gd name="connsiteY9" fmla="*/ 36576 h 292608"/>
                <a:gd name="connsiteX10" fmla="*/ 20705 w 274024"/>
                <a:gd name="connsiteY10" fmla="*/ 134874 h 292608"/>
                <a:gd name="connsiteX11" fmla="*/ 18362 w 274024"/>
                <a:gd name="connsiteY11" fmla="*/ 163049 h 292608"/>
                <a:gd name="connsiteX12" fmla="*/ 36593 w 274024"/>
                <a:gd name="connsiteY12" fmla="*/ 182880 h 292608"/>
                <a:gd name="connsiteX13" fmla="*/ 85113 w 274024"/>
                <a:gd name="connsiteY13" fmla="*/ 182880 h 292608"/>
                <a:gd name="connsiteX14" fmla="*/ 103344 w 274024"/>
                <a:gd name="connsiteY14" fmla="*/ 163049 h 292608"/>
                <a:gd name="connsiteX15" fmla="*/ 100944 w 274024"/>
                <a:gd name="connsiteY15" fmla="*/ 134874 h 292608"/>
                <a:gd name="connsiteX16" fmla="*/ 73626 w 274024"/>
                <a:gd name="connsiteY16" fmla="*/ 109728 h 292608"/>
                <a:gd name="connsiteX17" fmla="*/ 48023 w 274024"/>
                <a:gd name="connsiteY17" fmla="*/ 109728 h 292608"/>
                <a:gd name="connsiteX18" fmla="*/ 20705 w 274024"/>
                <a:gd name="connsiteY18" fmla="*/ 134874 h 292608"/>
                <a:gd name="connsiteX19" fmla="*/ 2474 w 274024"/>
                <a:gd name="connsiteY19" fmla="*/ 133331 h 292608"/>
                <a:gd name="connsiteX20" fmla="*/ 48023 w 274024"/>
                <a:gd name="connsiteY20" fmla="*/ 91440 h 292608"/>
                <a:gd name="connsiteX21" fmla="*/ 73626 w 274024"/>
                <a:gd name="connsiteY21" fmla="*/ 91440 h 292608"/>
                <a:gd name="connsiteX22" fmla="*/ 119174 w 274024"/>
                <a:gd name="connsiteY22" fmla="*/ 133388 h 292608"/>
                <a:gd name="connsiteX23" fmla="*/ 121518 w 274024"/>
                <a:gd name="connsiteY23" fmla="*/ 161563 h 292608"/>
                <a:gd name="connsiteX24" fmla="*/ 97400 w 274024"/>
                <a:gd name="connsiteY24" fmla="*/ 199053 h 292608"/>
                <a:gd name="connsiteX25" fmla="*/ 97400 w 274024"/>
                <a:gd name="connsiteY25" fmla="*/ 283464 h 292608"/>
                <a:gd name="connsiteX26" fmla="*/ 88256 w 274024"/>
                <a:gd name="connsiteY26" fmla="*/ 292608 h 292608"/>
                <a:gd name="connsiteX27" fmla="*/ 79112 w 274024"/>
                <a:gd name="connsiteY27" fmla="*/ 283464 h 292608"/>
                <a:gd name="connsiteX28" fmla="*/ 79112 w 274024"/>
                <a:gd name="connsiteY28" fmla="*/ 201168 h 292608"/>
                <a:gd name="connsiteX29" fmla="*/ 42536 w 274024"/>
                <a:gd name="connsiteY29" fmla="*/ 201168 h 292608"/>
                <a:gd name="connsiteX30" fmla="*/ 42536 w 274024"/>
                <a:gd name="connsiteY30" fmla="*/ 283464 h 292608"/>
                <a:gd name="connsiteX31" fmla="*/ 33392 w 274024"/>
                <a:gd name="connsiteY31" fmla="*/ 292608 h 292608"/>
                <a:gd name="connsiteX32" fmla="*/ 24248 w 274024"/>
                <a:gd name="connsiteY32" fmla="*/ 283464 h 292608"/>
                <a:gd name="connsiteX33" fmla="*/ 24248 w 274024"/>
                <a:gd name="connsiteY33" fmla="*/ 199053 h 292608"/>
                <a:gd name="connsiteX34" fmla="*/ 131 w 274024"/>
                <a:gd name="connsiteY34" fmla="*/ 161563 h 292608"/>
                <a:gd name="connsiteX35" fmla="*/ 2474 w 274024"/>
                <a:gd name="connsiteY35" fmla="*/ 133388 h 292608"/>
                <a:gd name="connsiteX36" fmla="*/ 2474 w 274024"/>
                <a:gd name="connsiteY36" fmla="*/ 133331 h 292608"/>
                <a:gd name="connsiteX37" fmla="*/ 225416 w 274024"/>
                <a:gd name="connsiteY37" fmla="*/ 36576 h 292608"/>
                <a:gd name="connsiteX38" fmla="*/ 207128 w 274024"/>
                <a:gd name="connsiteY38" fmla="*/ 18288 h 292608"/>
                <a:gd name="connsiteX39" fmla="*/ 188840 w 274024"/>
                <a:gd name="connsiteY39" fmla="*/ 36576 h 292608"/>
                <a:gd name="connsiteX40" fmla="*/ 207128 w 274024"/>
                <a:gd name="connsiteY40" fmla="*/ 54864 h 292608"/>
                <a:gd name="connsiteX41" fmla="*/ 225416 w 274024"/>
                <a:gd name="connsiteY41" fmla="*/ 36576 h 292608"/>
                <a:gd name="connsiteX42" fmla="*/ 170552 w 274024"/>
                <a:gd name="connsiteY42" fmla="*/ 36576 h 292608"/>
                <a:gd name="connsiteX43" fmla="*/ 207128 w 274024"/>
                <a:gd name="connsiteY43" fmla="*/ 0 h 292608"/>
                <a:gd name="connsiteX44" fmla="*/ 243704 w 274024"/>
                <a:gd name="connsiteY44" fmla="*/ 36576 h 292608"/>
                <a:gd name="connsiteX45" fmla="*/ 207128 w 274024"/>
                <a:gd name="connsiteY45" fmla="*/ 73152 h 292608"/>
                <a:gd name="connsiteX46" fmla="*/ 170552 w 274024"/>
                <a:gd name="connsiteY46" fmla="*/ 36576 h 292608"/>
                <a:gd name="connsiteX47" fmla="*/ 180554 w 274024"/>
                <a:gd name="connsiteY47" fmla="*/ 122987 h 292608"/>
                <a:gd name="connsiteX48" fmla="*/ 158208 w 274024"/>
                <a:gd name="connsiteY48" fmla="*/ 201168 h 292608"/>
                <a:gd name="connsiteX49" fmla="*/ 256049 w 274024"/>
                <a:gd name="connsiteY49" fmla="*/ 201168 h 292608"/>
                <a:gd name="connsiteX50" fmla="*/ 233703 w 274024"/>
                <a:gd name="connsiteY50" fmla="*/ 122987 h 292608"/>
                <a:gd name="connsiteX51" fmla="*/ 216101 w 274024"/>
                <a:gd name="connsiteY51" fmla="*/ 109728 h 292608"/>
                <a:gd name="connsiteX52" fmla="*/ 198156 w 274024"/>
                <a:gd name="connsiteY52" fmla="*/ 109728 h 292608"/>
                <a:gd name="connsiteX53" fmla="*/ 180554 w 274024"/>
                <a:gd name="connsiteY53" fmla="*/ 122987 h 292608"/>
                <a:gd name="connsiteX54" fmla="*/ 162951 w 274024"/>
                <a:gd name="connsiteY54" fmla="*/ 117958 h 292608"/>
                <a:gd name="connsiteX55" fmla="*/ 198099 w 274024"/>
                <a:gd name="connsiteY55" fmla="*/ 91440 h 292608"/>
                <a:gd name="connsiteX56" fmla="*/ 216044 w 274024"/>
                <a:gd name="connsiteY56" fmla="*/ 91440 h 292608"/>
                <a:gd name="connsiteX57" fmla="*/ 273537 w 274024"/>
                <a:gd name="connsiteY57" fmla="*/ 196139 h 292608"/>
                <a:gd name="connsiteX58" fmla="*/ 243704 w 274024"/>
                <a:gd name="connsiteY58" fmla="*/ 219456 h 292608"/>
                <a:gd name="connsiteX59" fmla="*/ 243704 w 274024"/>
                <a:gd name="connsiteY59" fmla="*/ 283464 h 292608"/>
                <a:gd name="connsiteX60" fmla="*/ 234560 w 274024"/>
                <a:gd name="connsiteY60" fmla="*/ 292608 h 292608"/>
                <a:gd name="connsiteX61" fmla="*/ 225416 w 274024"/>
                <a:gd name="connsiteY61" fmla="*/ 283464 h 292608"/>
                <a:gd name="connsiteX62" fmla="*/ 188840 w 274024"/>
                <a:gd name="connsiteY62" fmla="*/ 219456 h 292608"/>
                <a:gd name="connsiteX63" fmla="*/ 188840 w 274024"/>
                <a:gd name="connsiteY63" fmla="*/ 283464 h 292608"/>
                <a:gd name="connsiteX64" fmla="*/ 179696 w 274024"/>
                <a:gd name="connsiteY64" fmla="*/ 292608 h 292608"/>
                <a:gd name="connsiteX65" fmla="*/ 170552 w 274024"/>
                <a:gd name="connsiteY65" fmla="*/ 283464 h 292608"/>
                <a:gd name="connsiteX66" fmla="*/ 170552 w 274024"/>
                <a:gd name="connsiteY66" fmla="*/ 219456 h 292608"/>
                <a:gd name="connsiteX67" fmla="*/ 158208 w 274024"/>
                <a:gd name="connsiteY67" fmla="*/ 219456 h 292608"/>
                <a:gd name="connsiteX68" fmla="*/ 140606 w 274024"/>
                <a:gd name="connsiteY68" fmla="*/ 196139 h 292608"/>
                <a:gd name="connsiteX69" fmla="*/ 162951 w 274024"/>
                <a:gd name="connsiteY69" fmla="*/ 117958 h 292608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225416 w 274047"/>
                <a:gd name="connsiteY37" fmla="*/ 36576 h 294095"/>
                <a:gd name="connsiteX38" fmla="*/ 207128 w 274047"/>
                <a:gd name="connsiteY38" fmla="*/ 18288 h 294095"/>
                <a:gd name="connsiteX39" fmla="*/ 188840 w 274047"/>
                <a:gd name="connsiteY39" fmla="*/ 36576 h 294095"/>
                <a:gd name="connsiteX40" fmla="*/ 207128 w 274047"/>
                <a:gd name="connsiteY40" fmla="*/ 54864 h 294095"/>
                <a:gd name="connsiteX41" fmla="*/ 225416 w 274047"/>
                <a:gd name="connsiteY41" fmla="*/ 36576 h 294095"/>
                <a:gd name="connsiteX42" fmla="*/ 170552 w 274047"/>
                <a:gd name="connsiteY42" fmla="*/ 36576 h 294095"/>
                <a:gd name="connsiteX43" fmla="*/ 207128 w 274047"/>
                <a:gd name="connsiteY43" fmla="*/ 0 h 294095"/>
                <a:gd name="connsiteX44" fmla="*/ 243704 w 274047"/>
                <a:gd name="connsiteY44" fmla="*/ 36576 h 294095"/>
                <a:gd name="connsiteX45" fmla="*/ 207128 w 274047"/>
                <a:gd name="connsiteY45" fmla="*/ 73152 h 294095"/>
                <a:gd name="connsiteX46" fmla="*/ 170552 w 274047"/>
                <a:gd name="connsiteY46" fmla="*/ 36576 h 294095"/>
                <a:gd name="connsiteX47" fmla="*/ 180554 w 274047"/>
                <a:gd name="connsiteY47" fmla="*/ 122987 h 294095"/>
                <a:gd name="connsiteX48" fmla="*/ 158208 w 274047"/>
                <a:gd name="connsiteY48" fmla="*/ 201168 h 294095"/>
                <a:gd name="connsiteX49" fmla="*/ 256049 w 274047"/>
                <a:gd name="connsiteY49" fmla="*/ 201168 h 294095"/>
                <a:gd name="connsiteX50" fmla="*/ 233703 w 274047"/>
                <a:gd name="connsiteY50" fmla="*/ 122987 h 294095"/>
                <a:gd name="connsiteX51" fmla="*/ 216101 w 274047"/>
                <a:gd name="connsiteY51" fmla="*/ 109728 h 294095"/>
                <a:gd name="connsiteX52" fmla="*/ 198156 w 274047"/>
                <a:gd name="connsiteY52" fmla="*/ 109728 h 294095"/>
                <a:gd name="connsiteX53" fmla="*/ 180554 w 274047"/>
                <a:gd name="connsiteY53" fmla="*/ 122987 h 294095"/>
                <a:gd name="connsiteX54" fmla="*/ 162951 w 274047"/>
                <a:gd name="connsiteY54" fmla="*/ 117958 h 294095"/>
                <a:gd name="connsiteX55" fmla="*/ 198099 w 274047"/>
                <a:gd name="connsiteY55" fmla="*/ 91440 h 294095"/>
                <a:gd name="connsiteX56" fmla="*/ 216044 w 274047"/>
                <a:gd name="connsiteY56" fmla="*/ 91440 h 294095"/>
                <a:gd name="connsiteX57" fmla="*/ 273537 w 274047"/>
                <a:gd name="connsiteY57" fmla="*/ 196139 h 294095"/>
                <a:gd name="connsiteX58" fmla="*/ 243704 w 274047"/>
                <a:gd name="connsiteY58" fmla="*/ 283464 h 294095"/>
                <a:gd name="connsiteX59" fmla="*/ 234560 w 274047"/>
                <a:gd name="connsiteY59" fmla="*/ 292608 h 294095"/>
                <a:gd name="connsiteX60" fmla="*/ 225416 w 274047"/>
                <a:gd name="connsiteY60" fmla="*/ 283464 h 294095"/>
                <a:gd name="connsiteX61" fmla="*/ 188840 w 274047"/>
                <a:gd name="connsiteY61" fmla="*/ 219456 h 294095"/>
                <a:gd name="connsiteX62" fmla="*/ 188840 w 274047"/>
                <a:gd name="connsiteY62" fmla="*/ 283464 h 294095"/>
                <a:gd name="connsiteX63" fmla="*/ 179696 w 274047"/>
                <a:gd name="connsiteY63" fmla="*/ 292608 h 294095"/>
                <a:gd name="connsiteX64" fmla="*/ 170552 w 274047"/>
                <a:gd name="connsiteY64" fmla="*/ 283464 h 294095"/>
                <a:gd name="connsiteX65" fmla="*/ 170552 w 274047"/>
                <a:gd name="connsiteY65" fmla="*/ 219456 h 294095"/>
                <a:gd name="connsiteX66" fmla="*/ 158208 w 274047"/>
                <a:gd name="connsiteY66" fmla="*/ 219456 h 294095"/>
                <a:gd name="connsiteX67" fmla="*/ 140606 w 274047"/>
                <a:gd name="connsiteY67" fmla="*/ 196139 h 294095"/>
                <a:gd name="connsiteX68" fmla="*/ 162951 w 274047"/>
                <a:gd name="connsiteY68" fmla="*/ 117958 h 294095"/>
                <a:gd name="connsiteX0" fmla="*/ 79112 w 274047"/>
                <a:gd name="connsiteY0" fmla="*/ 37592 h 295111"/>
                <a:gd name="connsiteX1" fmla="*/ 60824 w 274047"/>
                <a:gd name="connsiteY1" fmla="*/ 19304 h 295111"/>
                <a:gd name="connsiteX2" fmla="*/ 42536 w 274047"/>
                <a:gd name="connsiteY2" fmla="*/ 37592 h 295111"/>
                <a:gd name="connsiteX3" fmla="*/ 60824 w 274047"/>
                <a:gd name="connsiteY3" fmla="*/ 55880 h 295111"/>
                <a:gd name="connsiteX4" fmla="*/ 79112 w 274047"/>
                <a:gd name="connsiteY4" fmla="*/ 37592 h 295111"/>
                <a:gd name="connsiteX5" fmla="*/ 24248 w 274047"/>
                <a:gd name="connsiteY5" fmla="*/ 37592 h 295111"/>
                <a:gd name="connsiteX6" fmla="*/ 60824 w 274047"/>
                <a:gd name="connsiteY6" fmla="*/ 1016 h 295111"/>
                <a:gd name="connsiteX7" fmla="*/ 97400 w 274047"/>
                <a:gd name="connsiteY7" fmla="*/ 37592 h 295111"/>
                <a:gd name="connsiteX8" fmla="*/ 60824 w 274047"/>
                <a:gd name="connsiteY8" fmla="*/ 74168 h 295111"/>
                <a:gd name="connsiteX9" fmla="*/ 24248 w 274047"/>
                <a:gd name="connsiteY9" fmla="*/ 37592 h 295111"/>
                <a:gd name="connsiteX10" fmla="*/ 20705 w 274047"/>
                <a:gd name="connsiteY10" fmla="*/ 135890 h 295111"/>
                <a:gd name="connsiteX11" fmla="*/ 18362 w 274047"/>
                <a:gd name="connsiteY11" fmla="*/ 164065 h 295111"/>
                <a:gd name="connsiteX12" fmla="*/ 36593 w 274047"/>
                <a:gd name="connsiteY12" fmla="*/ 183896 h 295111"/>
                <a:gd name="connsiteX13" fmla="*/ 85113 w 274047"/>
                <a:gd name="connsiteY13" fmla="*/ 183896 h 295111"/>
                <a:gd name="connsiteX14" fmla="*/ 103344 w 274047"/>
                <a:gd name="connsiteY14" fmla="*/ 164065 h 295111"/>
                <a:gd name="connsiteX15" fmla="*/ 100944 w 274047"/>
                <a:gd name="connsiteY15" fmla="*/ 135890 h 295111"/>
                <a:gd name="connsiteX16" fmla="*/ 73626 w 274047"/>
                <a:gd name="connsiteY16" fmla="*/ 110744 h 295111"/>
                <a:gd name="connsiteX17" fmla="*/ 48023 w 274047"/>
                <a:gd name="connsiteY17" fmla="*/ 110744 h 295111"/>
                <a:gd name="connsiteX18" fmla="*/ 20705 w 274047"/>
                <a:gd name="connsiteY18" fmla="*/ 135890 h 295111"/>
                <a:gd name="connsiteX19" fmla="*/ 2474 w 274047"/>
                <a:gd name="connsiteY19" fmla="*/ 134347 h 295111"/>
                <a:gd name="connsiteX20" fmla="*/ 48023 w 274047"/>
                <a:gd name="connsiteY20" fmla="*/ 92456 h 295111"/>
                <a:gd name="connsiteX21" fmla="*/ 73626 w 274047"/>
                <a:gd name="connsiteY21" fmla="*/ 92456 h 295111"/>
                <a:gd name="connsiteX22" fmla="*/ 119174 w 274047"/>
                <a:gd name="connsiteY22" fmla="*/ 134404 h 295111"/>
                <a:gd name="connsiteX23" fmla="*/ 121518 w 274047"/>
                <a:gd name="connsiteY23" fmla="*/ 162579 h 295111"/>
                <a:gd name="connsiteX24" fmla="*/ 97400 w 274047"/>
                <a:gd name="connsiteY24" fmla="*/ 200069 h 295111"/>
                <a:gd name="connsiteX25" fmla="*/ 97400 w 274047"/>
                <a:gd name="connsiteY25" fmla="*/ 284480 h 295111"/>
                <a:gd name="connsiteX26" fmla="*/ 88256 w 274047"/>
                <a:gd name="connsiteY26" fmla="*/ 293624 h 295111"/>
                <a:gd name="connsiteX27" fmla="*/ 79112 w 274047"/>
                <a:gd name="connsiteY27" fmla="*/ 284480 h 295111"/>
                <a:gd name="connsiteX28" fmla="*/ 79112 w 274047"/>
                <a:gd name="connsiteY28" fmla="*/ 202184 h 295111"/>
                <a:gd name="connsiteX29" fmla="*/ 42536 w 274047"/>
                <a:gd name="connsiteY29" fmla="*/ 202184 h 295111"/>
                <a:gd name="connsiteX30" fmla="*/ 42536 w 274047"/>
                <a:gd name="connsiteY30" fmla="*/ 284480 h 295111"/>
                <a:gd name="connsiteX31" fmla="*/ 33392 w 274047"/>
                <a:gd name="connsiteY31" fmla="*/ 293624 h 295111"/>
                <a:gd name="connsiteX32" fmla="*/ 24248 w 274047"/>
                <a:gd name="connsiteY32" fmla="*/ 284480 h 295111"/>
                <a:gd name="connsiteX33" fmla="*/ 24248 w 274047"/>
                <a:gd name="connsiteY33" fmla="*/ 200069 h 295111"/>
                <a:gd name="connsiteX34" fmla="*/ 131 w 274047"/>
                <a:gd name="connsiteY34" fmla="*/ 162579 h 295111"/>
                <a:gd name="connsiteX35" fmla="*/ 2474 w 274047"/>
                <a:gd name="connsiteY35" fmla="*/ 134404 h 295111"/>
                <a:gd name="connsiteX36" fmla="*/ 2474 w 274047"/>
                <a:gd name="connsiteY36" fmla="*/ 134347 h 295111"/>
                <a:gd name="connsiteX37" fmla="*/ 225416 w 274047"/>
                <a:gd name="connsiteY37" fmla="*/ 37592 h 295111"/>
                <a:gd name="connsiteX38" fmla="*/ 207128 w 274047"/>
                <a:gd name="connsiteY38" fmla="*/ 19304 h 295111"/>
                <a:gd name="connsiteX39" fmla="*/ 188840 w 274047"/>
                <a:gd name="connsiteY39" fmla="*/ 37592 h 295111"/>
                <a:gd name="connsiteX40" fmla="*/ 207128 w 274047"/>
                <a:gd name="connsiteY40" fmla="*/ 55880 h 295111"/>
                <a:gd name="connsiteX41" fmla="*/ 225416 w 274047"/>
                <a:gd name="connsiteY41" fmla="*/ 37592 h 295111"/>
                <a:gd name="connsiteX42" fmla="*/ 170552 w 274047"/>
                <a:gd name="connsiteY42" fmla="*/ 37592 h 295111"/>
                <a:gd name="connsiteX43" fmla="*/ 207128 w 274047"/>
                <a:gd name="connsiteY43" fmla="*/ 1016 h 295111"/>
                <a:gd name="connsiteX44" fmla="*/ 207128 w 274047"/>
                <a:gd name="connsiteY44" fmla="*/ 74168 h 295111"/>
                <a:gd name="connsiteX45" fmla="*/ 170552 w 274047"/>
                <a:gd name="connsiteY45" fmla="*/ 37592 h 295111"/>
                <a:gd name="connsiteX46" fmla="*/ 180554 w 274047"/>
                <a:gd name="connsiteY46" fmla="*/ 124003 h 295111"/>
                <a:gd name="connsiteX47" fmla="*/ 158208 w 274047"/>
                <a:gd name="connsiteY47" fmla="*/ 202184 h 295111"/>
                <a:gd name="connsiteX48" fmla="*/ 256049 w 274047"/>
                <a:gd name="connsiteY48" fmla="*/ 202184 h 295111"/>
                <a:gd name="connsiteX49" fmla="*/ 233703 w 274047"/>
                <a:gd name="connsiteY49" fmla="*/ 124003 h 295111"/>
                <a:gd name="connsiteX50" fmla="*/ 216101 w 274047"/>
                <a:gd name="connsiteY50" fmla="*/ 110744 h 295111"/>
                <a:gd name="connsiteX51" fmla="*/ 198156 w 274047"/>
                <a:gd name="connsiteY51" fmla="*/ 110744 h 295111"/>
                <a:gd name="connsiteX52" fmla="*/ 180554 w 274047"/>
                <a:gd name="connsiteY52" fmla="*/ 124003 h 295111"/>
                <a:gd name="connsiteX53" fmla="*/ 162951 w 274047"/>
                <a:gd name="connsiteY53" fmla="*/ 118974 h 295111"/>
                <a:gd name="connsiteX54" fmla="*/ 198099 w 274047"/>
                <a:gd name="connsiteY54" fmla="*/ 92456 h 295111"/>
                <a:gd name="connsiteX55" fmla="*/ 216044 w 274047"/>
                <a:gd name="connsiteY55" fmla="*/ 92456 h 295111"/>
                <a:gd name="connsiteX56" fmla="*/ 273537 w 274047"/>
                <a:gd name="connsiteY56" fmla="*/ 197155 h 295111"/>
                <a:gd name="connsiteX57" fmla="*/ 243704 w 274047"/>
                <a:gd name="connsiteY57" fmla="*/ 284480 h 295111"/>
                <a:gd name="connsiteX58" fmla="*/ 234560 w 274047"/>
                <a:gd name="connsiteY58" fmla="*/ 293624 h 295111"/>
                <a:gd name="connsiteX59" fmla="*/ 225416 w 274047"/>
                <a:gd name="connsiteY59" fmla="*/ 284480 h 295111"/>
                <a:gd name="connsiteX60" fmla="*/ 188840 w 274047"/>
                <a:gd name="connsiteY60" fmla="*/ 220472 h 295111"/>
                <a:gd name="connsiteX61" fmla="*/ 188840 w 274047"/>
                <a:gd name="connsiteY61" fmla="*/ 284480 h 295111"/>
                <a:gd name="connsiteX62" fmla="*/ 179696 w 274047"/>
                <a:gd name="connsiteY62" fmla="*/ 293624 h 295111"/>
                <a:gd name="connsiteX63" fmla="*/ 170552 w 274047"/>
                <a:gd name="connsiteY63" fmla="*/ 284480 h 295111"/>
                <a:gd name="connsiteX64" fmla="*/ 170552 w 274047"/>
                <a:gd name="connsiteY64" fmla="*/ 220472 h 295111"/>
                <a:gd name="connsiteX65" fmla="*/ 158208 w 274047"/>
                <a:gd name="connsiteY65" fmla="*/ 220472 h 295111"/>
                <a:gd name="connsiteX66" fmla="*/ 140606 w 274047"/>
                <a:gd name="connsiteY66" fmla="*/ 197155 h 295111"/>
                <a:gd name="connsiteX67" fmla="*/ 162951 w 274047"/>
                <a:gd name="connsiteY67" fmla="*/ 118974 h 295111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225416 w 274047"/>
                <a:gd name="connsiteY37" fmla="*/ 36576 h 294095"/>
                <a:gd name="connsiteX38" fmla="*/ 207128 w 274047"/>
                <a:gd name="connsiteY38" fmla="*/ 18288 h 294095"/>
                <a:gd name="connsiteX39" fmla="*/ 188840 w 274047"/>
                <a:gd name="connsiteY39" fmla="*/ 36576 h 294095"/>
                <a:gd name="connsiteX40" fmla="*/ 207128 w 274047"/>
                <a:gd name="connsiteY40" fmla="*/ 54864 h 294095"/>
                <a:gd name="connsiteX41" fmla="*/ 225416 w 274047"/>
                <a:gd name="connsiteY41" fmla="*/ 36576 h 294095"/>
                <a:gd name="connsiteX42" fmla="*/ 170552 w 274047"/>
                <a:gd name="connsiteY42" fmla="*/ 36576 h 294095"/>
                <a:gd name="connsiteX43" fmla="*/ 207128 w 274047"/>
                <a:gd name="connsiteY43" fmla="*/ 73152 h 294095"/>
                <a:gd name="connsiteX44" fmla="*/ 170552 w 274047"/>
                <a:gd name="connsiteY44" fmla="*/ 36576 h 294095"/>
                <a:gd name="connsiteX45" fmla="*/ 180554 w 274047"/>
                <a:gd name="connsiteY45" fmla="*/ 122987 h 294095"/>
                <a:gd name="connsiteX46" fmla="*/ 158208 w 274047"/>
                <a:gd name="connsiteY46" fmla="*/ 201168 h 294095"/>
                <a:gd name="connsiteX47" fmla="*/ 256049 w 274047"/>
                <a:gd name="connsiteY47" fmla="*/ 201168 h 294095"/>
                <a:gd name="connsiteX48" fmla="*/ 233703 w 274047"/>
                <a:gd name="connsiteY48" fmla="*/ 122987 h 294095"/>
                <a:gd name="connsiteX49" fmla="*/ 216101 w 274047"/>
                <a:gd name="connsiteY49" fmla="*/ 109728 h 294095"/>
                <a:gd name="connsiteX50" fmla="*/ 198156 w 274047"/>
                <a:gd name="connsiteY50" fmla="*/ 109728 h 294095"/>
                <a:gd name="connsiteX51" fmla="*/ 180554 w 274047"/>
                <a:gd name="connsiteY51" fmla="*/ 122987 h 294095"/>
                <a:gd name="connsiteX52" fmla="*/ 162951 w 274047"/>
                <a:gd name="connsiteY52" fmla="*/ 117958 h 294095"/>
                <a:gd name="connsiteX53" fmla="*/ 198099 w 274047"/>
                <a:gd name="connsiteY53" fmla="*/ 91440 h 294095"/>
                <a:gd name="connsiteX54" fmla="*/ 216044 w 274047"/>
                <a:gd name="connsiteY54" fmla="*/ 91440 h 294095"/>
                <a:gd name="connsiteX55" fmla="*/ 273537 w 274047"/>
                <a:gd name="connsiteY55" fmla="*/ 196139 h 294095"/>
                <a:gd name="connsiteX56" fmla="*/ 243704 w 274047"/>
                <a:gd name="connsiteY56" fmla="*/ 283464 h 294095"/>
                <a:gd name="connsiteX57" fmla="*/ 234560 w 274047"/>
                <a:gd name="connsiteY57" fmla="*/ 292608 h 294095"/>
                <a:gd name="connsiteX58" fmla="*/ 225416 w 274047"/>
                <a:gd name="connsiteY58" fmla="*/ 283464 h 294095"/>
                <a:gd name="connsiteX59" fmla="*/ 188840 w 274047"/>
                <a:gd name="connsiteY59" fmla="*/ 219456 h 294095"/>
                <a:gd name="connsiteX60" fmla="*/ 188840 w 274047"/>
                <a:gd name="connsiteY60" fmla="*/ 283464 h 294095"/>
                <a:gd name="connsiteX61" fmla="*/ 179696 w 274047"/>
                <a:gd name="connsiteY61" fmla="*/ 292608 h 294095"/>
                <a:gd name="connsiteX62" fmla="*/ 170552 w 274047"/>
                <a:gd name="connsiteY62" fmla="*/ 283464 h 294095"/>
                <a:gd name="connsiteX63" fmla="*/ 170552 w 274047"/>
                <a:gd name="connsiteY63" fmla="*/ 219456 h 294095"/>
                <a:gd name="connsiteX64" fmla="*/ 158208 w 274047"/>
                <a:gd name="connsiteY64" fmla="*/ 219456 h 294095"/>
                <a:gd name="connsiteX65" fmla="*/ 140606 w 274047"/>
                <a:gd name="connsiteY65" fmla="*/ 196139 h 294095"/>
                <a:gd name="connsiteX66" fmla="*/ 162951 w 274047"/>
                <a:gd name="connsiteY66" fmla="*/ 117958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207128 w 274047"/>
                <a:gd name="connsiteY37" fmla="*/ 54864 h 294095"/>
                <a:gd name="connsiteX38" fmla="*/ 207128 w 274047"/>
                <a:gd name="connsiteY38" fmla="*/ 18288 h 294095"/>
                <a:gd name="connsiteX39" fmla="*/ 188840 w 274047"/>
                <a:gd name="connsiteY39" fmla="*/ 36576 h 294095"/>
                <a:gd name="connsiteX40" fmla="*/ 207128 w 274047"/>
                <a:gd name="connsiteY40" fmla="*/ 54864 h 294095"/>
                <a:gd name="connsiteX41" fmla="*/ 170552 w 274047"/>
                <a:gd name="connsiteY41" fmla="*/ 36576 h 294095"/>
                <a:gd name="connsiteX42" fmla="*/ 207128 w 274047"/>
                <a:gd name="connsiteY42" fmla="*/ 73152 h 294095"/>
                <a:gd name="connsiteX43" fmla="*/ 170552 w 274047"/>
                <a:gd name="connsiteY43" fmla="*/ 36576 h 294095"/>
                <a:gd name="connsiteX44" fmla="*/ 180554 w 274047"/>
                <a:gd name="connsiteY44" fmla="*/ 122987 h 294095"/>
                <a:gd name="connsiteX45" fmla="*/ 158208 w 274047"/>
                <a:gd name="connsiteY45" fmla="*/ 201168 h 294095"/>
                <a:gd name="connsiteX46" fmla="*/ 256049 w 274047"/>
                <a:gd name="connsiteY46" fmla="*/ 201168 h 294095"/>
                <a:gd name="connsiteX47" fmla="*/ 233703 w 274047"/>
                <a:gd name="connsiteY47" fmla="*/ 122987 h 294095"/>
                <a:gd name="connsiteX48" fmla="*/ 216101 w 274047"/>
                <a:gd name="connsiteY48" fmla="*/ 109728 h 294095"/>
                <a:gd name="connsiteX49" fmla="*/ 198156 w 274047"/>
                <a:gd name="connsiteY49" fmla="*/ 109728 h 294095"/>
                <a:gd name="connsiteX50" fmla="*/ 180554 w 274047"/>
                <a:gd name="connsiteY50" fmla="*/ 122987 h 294095"/>
                <a:gd name="connsiteX51" fmla="*/ 162951 w 274047"/>
                <a:gd name="connsiteY51" fmla="*/ 117958 h 294095"/>
                <a:gd name="connsiteX52" fmla="*/ 198099 w 274047"/>
                <a:gd name="connsiteY52" fmla="*/ 91440 h 294095"/>
                <a:gd name="connsiteX53" fmla="*/ 216044 w 274047"/>
                <a:gd name="connsiteY53" fmla="*/ 91440 h 294095"/>
                <a:gd name="connsiteX54" fmla="*/ 273537 w 274047"/>
                <a:gd name="connsiteY54" fmla="*/ 196139 h 294095"/>
                <a:gd name="connsiteX55" fmla="*/ 243704 w 274047"/>
                <a:gd name="connsiteY55" fmla="*/ 283464 h 294095"/>
                <a:gd name="connsiteX56" fmla="*/ 234560 w 274047"/>
                <a:gd name="connsiteY56" fmla="*/ 292608 h 294095"/>
                <a:gd name="connsiteX57" fmla="*/ 225416 w 274047"/>
                <a:gd name="connsiteY57" fmla="*/ 283464 h 294095"/>
                <a:gd name="connsiteX58" fmla="*/ 188840 w 274047"/>
                <a:gd name="connsiteY58" fmla="*/ 219456 h 294095"/>
                <a:gd name="connsiteX59" fmla="*/ 188840 w 274047"/>
                <a:gd name="connsiteY59" fmla="*/ 283464 h 294095"/>
                <a:gd name="connsiteX60" fmla="*/ 179696 w 274047"/>
                <a:gd name="connsiteY60" fmla="*/ 292608 h 294095"/>
                <a:gd name="connsiteX61" fmla="*/ 170552 w 274047"/>
                <a:gd name="connsiteY61" fmla="*/ 283464 h 294095"/>
                <a:gd name="connsiteX62" fmla="*/ 170552 w 274047"/>
                <a:gd name="connsiteY62" fmla="*/ 219456 h 294095"/>
                <a:gd name="connsiteX63" fmla="*/ 158208 w 274047"/>
                <a:gd name="connsiteY63" fmla="*/ 219456 h 294095"/>
                <a:gd name="connsiteX64" fmla="*/ 140606 w 274047"/>
                <a:gd name="connsiteY64" fmla="*/ 196139 h 294095"/>
                <a:gd name="connsiteX65" fmla="*/ 162951 w 274047"/>
                <a:gd name="connsiteY65" fmla="*/ 117958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207128 w 274047"/>
                <a:gd name="connsiteY37" fmla="*/ 54864 h 294095"/>
                <a:gd name="connsiteX38" fmla="*/ 207128 w 274047"/>
                <a:gd name="connsiteY38" fmla="*/ 18288 h 294095"/>
                <a:gd name="connsiteX39" fmla="*/ 188840 w 274047"/>
                <a:gd name="connsiteY39" fmla="*/ 36576 h 294095"/>
                <a:gd name="connsiteX40" fmla="*/ 207128 w 274047"/>
                <a:gd name="connsiteY40" fmla="*/ 54864 h 294095"/>
                <a:gd name="connsiteX41" fmla="*/ 180554 w 274047"/>
                <a:gd name="connsiteY41" fmla="*/ 122987 h 294095"/>
                <a:gd name="connsiteX42" fmla="*/ 158208 w 274047"/>
                <a:gd name="connsiteY42" fmla="*/ 201168 h 294095"/>
                <a:gd name="connsiteX43" fmla="*/ 256049 w 274047"/>
                <a:gd name="connsiteY43" fmla="*/ 201168 h 294095"/>
                <a:gd name="connsiteX44" fmla="*/ 233703 w 274047"/>
                <a:gd name="connsiteY44" fmla="*/ 122987 h 294095"/>
                <a:gd name="connsiteX45" fmla="*/ 216101 w 274047"/>
                <a:gd name="connsiteY45" fmla="*/ 109728 h 294095"/>
                <a:gd name="connsiteX46" fmla="*/ 198156 w 274047"/>
                <a:gd name="connsiteY46" fmla="*/ 109728 h 294095"/>
                <a:gd name="connsiteX47" fmla="*/ 180554 w 274047"/>
                <a:gd name="connsiteY47" fmla="*/ 122987 h 294095"/>
                <a:gd name="connsiteX48" fmla="*/ 162951 w 274047"/>
                <a:gd name="connsiteY48" fmla="*/ 117958 h 294095"/>
                <a:gd name="connsiteX49" fmla="*/ 198099 w 274047"/>
                <a:gd name="connsiteY49" fmla="*/ 91440 h 294095"/>
                <a:gd name="connsiteX50" fmla="*/ 216044 w 274047"/>
                <a:gd name="connsiteY50" fmla="*/ 91440 h 294095"/>
                <a:gd name="connsiteX51" fmla="*/ 273537 w 274047"/>
                <a:gd name="connsiteY51" fmla="*/ 196139 h 294095"/>
                <a:gd name="connsiteX52" fmla="*/ 243704 w 274047"/>
                <a:gd name="connsiteY52" fmla="*/ 283464 h 294095"/>
                <a:gd name="connsiteX53" fmla="*/ 234560 w 274047"/>
                <a:gd name="connsiteY53" fmla="*/ 292608 h 294095"/>
                <a:gd name="connsiteX54" fmla="*/ 225416 w 274047"/>
                <a:gd name="connsiteY54" fmla="*/ 283464 h 294095"/>
                <a:gd name="connsiteX55" fmla="*/ 188840 w 274047"/>
                <a:gd name="connsiteY55" fmla="*/ 219456 h 294095"/>
                <a:gd name="connsiteX56" fmla="*/ 188840 w 274047"/>
                <a:gd name="connsiteY56" fmla="*/ 283464 h 294095"/>
                <a:gd name="connsiteX57" fmla="*/ 179696 w 274047"/>
                <a:gd name="connsiteY57" fmla="*/ 292608 h 294095"/>
                <a:gd name="connsiteX58" fmla="*/ 170552 w 274047"/>
                <a:gd name="connsiteY58" fmla="*/ 283464 h 294095"/>
                <a:gd name="connsiteX59" fmla="*/ 170552 w 274047"/>
                <a:gd name="connsiteY59" fmla="*/ 219456 h 294095"/>
                <a:gd name="connsiteX60" fmla="*/ 158208 w 274047"/>
                <a:gd name="connsiteY60" fmla="*/ 219456 h 294095"/>
                <a:gd name="connsiteX61" fmla="*/ 140606 w 274047"/>
                <a:gd name="connsiteY61" fmla="*/ 196139 h 294095"/>
                <a:gd name="connsiteX62" fmla="*/ 162951 w 274047"/>
                <a:gd name="connsiteY62" fmla="*/ 117958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88840 w 274047"/>
                <a:gd name="connsiteY37" fmla="*/ 36576 h 294095"/>
                <a:gd name="connsiteX38" fmla="*/ 207128 w 274047"/>
                <a:gd name="connsiteY38" fmla="*/ 18288 h 294095"/>
                <a:gd name="connsiteX39" fmla="*/ 188840 w 274047"/>
                <a:gd name="connsiteY39" fmla="*/ 36576 h 294095"/>
                <a:gd name="connsiteX40" fmla="*/ 180554 w 274047"/>
                <a:gd name="connsiteY40" fmla="*/ 122987 h 294095"/>
                <a:gd name="connsiteX41" fmla="*/ 158208 w 274047"/>
                <a:gd name="connsiteY41" fmla="*/ 201168 h 294095"/>
                <a:gd name="connsiteX42" fmla="*/ 256049 w 274047"/>
                <a:gd name="connsiteY42" fmla="*/ 201168 h 294095"/>
                <a:gd name="connsiteX43" fmla="*/ 233703 w 274047"/>
                <a:gd name="connsiteY43" fmla="*/ 122987 h 294095"/>
                <a:gd name="connsiteX44" fmla="*/ 216101 w 274047"/>
                <a:gd name="connsiteY44" fmla="*/ 109728 h 294095"/>
                <a:gd name="connsiteX45" fmla="*/ 198156 w 274047"/>
                <a:gd name="connsiteY45" fmla="*/ 109728 h 294095"/>
                <a:gd name="connsiteX46" fmla="*/ 180554 w 274047"/>
                <a:gd name="connsiteY46" fmla="*/ 122987 h 294095"/>
                <a:gd name="connsiteX47" fmla="*/ 162951 w 274047"/>
                <a:gd name="connsiteY47" fmla="*/ 117958 h 294095"/>
                <a:gd name="connsiteX48" fmla="*/ 198099 w 274047"/>
                <a:gd name="connsiteY48" fmla="*/ 91440 h 294095"/>
                <a:gd name="connsiteX49" fmla="*/ 216044 w 274047"/>
                <a:gd name="connsiteY49" fmla="*/ 91440 h 294095"/>
                <a:gd name="connsiteX50" fmla="*/ 273537 w 274047"/>
                <a:gd name="connsiteY50" fmla="*/ 196139 h 294095"/>
                <a:gd name="connsiteX51" fmla="*/ 243704 w 274047"/>
                <a:gd name="connsiteY51" fmla="*/ 283464 h 294095"/>
                <a:gd name="connsiteX52" fmla="*/ 234560 w 274047"/>
                <a:gd name="connsiteY52" fmla="*/ 292608 h 294095"/>
                <a:gd name="connsiteX53" fmla="*/ 225416 w 274047"/>
                <a:gd name="connsiteY53" fmla="*/ 283464 h 294095"/>
                <a:gd name="connsiteX54" fmla="*/ 188840 w 274047"/>
                <a:gd name="connsiteY54" fmla="*/ 219456 h 294095"/>
                <a:gd name="connsiteX55" fmla="*/ 188840 w 274047"/>
                <a:gd name="connsiteY55" fmla="*/ 283464 h 294095"/>
                <a:gd name="connsiteX56" fmla="*/ 179696 w 274047"/>
                <a:gd name="connsiteY56" fmla="*/ 292608 h 294095"/>
                <a:gd name="connsiteX57" fmla="*/ 170552 w 274047"/>
                <a:gd name="connsiteY57" fmla="*/ 283464 h 294095"/>
                <a:gd name="connsiteX58" fmla="*/ 170552 w 274047"/>
                <a:gd name="connsiteY58" fmla="*/ 219456 h 294095"/>
                <a:gd name="connsiteX59" fmla="*/ 158208 w 274047"/>
                <a:gd name="connsiteY59" fmla="*/ 219456 h 294095"/>
                <a:gd name="connsiteX60" fmla="*/ 140606 w 274047"/>
                <a:gd name="connsiteY60" fmla="*/ 196139 h 294095"/>
                <a:gd name="connsiteX61" fmla="*/ 162951 w 274047"/>
                <a:gd name="connsiteY61" fmla="*/ 117958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80554 w 274047"/>
                <a:gd name="connsiteY37" fmla="*/ 122987 h 294095"/>
                <a:gd name="connsiteX38" fmla="*/ 158208 w 274047"/>
                <a:gd name="connsiteY38" fmla="*/ 201168 h 294095"/>
                <a:gd name="connsiteX39" fmla="*/ 256049 w 274047"/>
                <a:gd name="connsiteY39" fmla="*/ 201168 h 294095"/>
                <a:gd name="connsiteX40" fmla="*/ 233703 w 274047"/>
                <a:gd name="connsiteY40" fmla="*/ 122987 h 294095"/>
                <a:gd name="connsiteX41" fmla="*/ 216101 w 274047"/>
                <a:gd name="connsiteY41" fmla="*/ 109728 h 294095"/>
                <a:gd name="connsiteX42" fmla="*/ 198156 w 274047"/>
                <a:gd name="connsiteY42" fmla="*/ 109728 h 294095"/>
                <a:gd name="connsiteX43" fmla="*/ 180554 w 274047"/>
                <a:gd name="connsiteY43" fmla="*/ 122987 h 294095"/>
                <a:gd name="connsiteX44" fmla="*/ 162951 w 274047"/>
                <a:gd name="connsiteY44" fmla="*/ 117958 h 294095"/>
                <a:gd name="connsiteX45" fmla="*/ 198099 w 274047"/>
                <a:gd name="connsiteY45" fmla="*/ 91440 h 294095"/>
                <a:gd name="connsiteX46" fmla="*/ 216044 w 274047"/>
                <a:gd name="connsiteY46" fmla="*/ 91440 h 294095"/>
                <a:gd name="connsiteX47" fmla="*/ 273537 w 274047"/>
                <a:gd name="connsiteY47" fmla="*/ 196139 h 294095"/>
                <a:gd name="connsiteX48" fmla="*/ 243704 w 274047"/>
                <a:gd name="connsiteY48" fmla="*/ 283464 h 294095"/>
                <a:gd name="connsiteX49" fmla="*/ 234560 w 274047"/>
                <a:gd name="connsiteY49" fmla="*/ 292608 h 294095"/>
                <a:gd name="connsiteX50" fmla="*/ 225416 w 274047"/>
                <a:gd name="connsiteY50" fmla="*/ 283464 h 294095"/>
                <a:gd name="connsiteX51" fmla="*/ 188840 w 274047"/>
                <a:gd name="connsiteY51" fmla="*/ 219456 h 294095"/>
                <a:gd name="connsiteX52" fmla="*/ 188840 w 274047"/>
                <a:gd name="connsiteY52" fmla="*/ 283464 h 294095"/>
                <a:gd name="connsiteX53" fmla="*/ 179696 w 274047"/>
                <a:gd name="connsiteY53" fmla="*/ 292608 h 294095"/>
                <a:gd name="connsiteX54" fmla="*/ 170552 w 274047"/>
                <a:gd name="connsiteY54" fmla="*/ 283464 h 294095"/>
                <a:gd name="connsiteX55" fmla="*/ 170552 w 274047"/>
                <a:gd name="connsiteY55" fmla="*/ 219456 h 294095"/>
                <a:gd name="connsiteX56" fmla="*/ 158208 w 274047"/>
                <a:gd name="connsiteY56" fmla="*/ 219456 h 294095"/>
                <a:gd name="connsiteX57" fmla="*/ 140606 w 274047"/>
                <a:gd name="connsiteY57" fmla="*/ 196139 h 294095"/>
                <a:gd name="connsiteX58" fmla="*/ 162951 w 274047"/>
                <a:gd name="connsiteY58" fmla="*/ 117958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80554 w 274047"/>
                <a:gd name="connsiteY37" fmla="*/ 122987 h 294095"/>
                <a:gd name="connsiteX38" fmla="*/ 158208 w 274047"/>
                <a:gd name="connsiteY38" fmla="*/ 201168 h 294095"/>
                <a:gd name="connsiteX39" fmla="*/ 256049 w 274047"/>
                <a:gd name="connsiteY39" fmla="*/ 201168 h 294095"/>
                <a:gd name="connsiteX40" fmla="*/ 233703 w 274047"/>
                <a:gd name="connsiteY40" fmla="*/ 122987 h 294095"/>
                <a:gd name="connsiteX41" fmla="*/ 216101 w 274047"/>
                <a:gd name="connsiteY41" fmla="*/ 109728 h 294095"/>
                <a:gd name="connsiteX42" fmla="*/ 198156 w 274047"/>
                <a:gd name="connsiteY42" fmla="*/ 109728 h 294095"/>
                <a:gd name="connsiteX43" fmla="*/ 180554 w 274047"/>
                <a:gd name="connsiteY43" fmla="*/ 122987 h 294095"/>
                <a:gd name="connsiteX44" fmla="*/ 140606 w 274047"/>
                <a:gd name="connsiteY44" fmla="*/ 196139 h 294095"/>
                <a:gd name="connsiteX45" fmla="*/ 198099 w 274047"/>
                <a:gd name="connsiteY45" fmla="*/ 91440 h 294095"/>
                <a:gd name="connsiteX46" fmla="*/ 216044 w 274047"/>
                <a:gd name="connsiteY46" fmla="*/ 91440 h 294095"/>
                <a:gd name="connsiteX47" fmla="*/ 273537 w 274047"/>
                <a:gd name="connsiteY47" fmla="*/ 196139 h 294095"/>
                <a:gd name="connsiteX48" fmla="*/ 243704 w 274047"/>
                <a:gd name="connsiteY48" fmla="*/ 283464 h 294095"/>
                <a:gd name="connsiteX49" fmla="*/ 234560 w 274047"/>
                <a:gd name="connsiteY49" fmla="*/ 292608 h 294095"/>
                <a:gd name="connsiteX50" fmla="*/ 225416 w 274047"/>
                <a:gd name="connsiteY50" fmla="*/ 283464 h 294095"/>
                <a:gd name="connsiteX51" fmla="*/ 188840 w 274047"/>
                <a:gd name="connsiteY51" fmla="*/ 219456 h 294095"/>
                <a:gd name="connsiteX52" fmla="*/ 188840 w 274047"/>
                <a:gd name="connsiteY52" fmla="*/ 283464 h 294095"/>
                <a:gd name="connsiteX53" fmla="*/ 179696 w 274047"/>
                <a:gd name="connsiteY53" fmla="*/ 292608 h 294095"/>
                <a:gd name="connsiteX54" fmla="*/ 170552 w 274047"/>
                <a:gd name="connsiteY54" fmla="*/ 283464 h 294095"/>
                <a:gd name="connsiteX55" fmla="*/ 170552 w 274047"/>
                <a:gd name="connsiteY55" fmla="*/ 219456 h 294095"/>
                <a:gd name="connsiteX56" fmla="*/ 158208 w 274047"/>
                <a:gd name="connsiteY56" fmla="*/ 219456 h 294095"/>
                <a:gd name="connsiteX57" fmla="*/ 140606 w 274047"/>
                <a:gd name="connsiteY57" fmla="*/ 196139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158208 w 274047"/>
                <a:gd name="connsiteY38" fmla="*/ 201168 h 294095"/>
                <a:gd name="connsiteX39" fmla="*/ 256049 w 274047"/>
                <a:gd name="connsiteY39" fmla="*/ 201168 h 294095"/>
                <a:gd name="connsiteX40" fmla="*/ 233703 w 274047"/>
                <a:gd name="connsiteY40" fmla="*/ 122987 h 294095"/>
                <a:gd name="connsiteX41" fmla="*/ 216101 w 274047"/>
                <a:gd name="connsiteY41" fmla="*/ 109728 h 294095"/>
                <a:gd name="connsiteX42" fmla="*/ 198156 w 274047"/>
                <a:gd name="connsiteY42" fmla="*/ 109728 h 294095"/>
                <a:gd name="connsiteX43" fmla="*/ 140606 w 274047"/>
                <a:gd name="connsiteY43" fmla="*/ 196139 h 294095"/>
                <a:gd name="connsiteX44" fmla="*/ 198099 w 274047"/>
                <a:gd name="connsiteY44" fmla="*/ 91440 h 294095"/>
                <a:gd name="connsiteX45" fmla="*/ 216044 w 274047"/>
                <a:gd name="connsiteY45" fmla="*/ 91440 h 294095"/>
                <a:gd name="connsiteX46" fmla="*/ 273537 w 274047"/>
                <a:gd name="connsiteY46" fmla="*/ 196139 h 294095"/>
                <a:gd name="connsiteX47" fmla="*/ 243704 w 274047"/>
                <a:gd name="connsiteY47" fmla="*/ 283464 h 294095"/>
                <a:gd name="connsiteX48" fmla="*/ 234560 w 274047"/>
                <a:gd name="connsiteY48" fmla="*/ 292608 h 294095"/>
                <a:gd name="connsiteX49" fmla="*/ 225416 w 274047"/>
                <a:gd name="connsiteY49" fmla="*/ 283464 h 294095"/>
                <a:gd name="connsiteX50" fmla="*/ 188840 w 274047"/>
                <a:gd name="connsiteY50" fmla="*/ 219456 h 294095"/>
                <a:gd name="connsiteX51" fmla="*/ 188840 w 274047"/>
                <a:gd name="connsiteY51" fmla="*/ 283464 h 294095"/>
                <a:gd name="connsiteX52" fmla="*/ 179696 w 274047"/>
                <a:gd name="connsiteY52" fmla="*/ 292608 h 294095"/>
                <a:gd name="connsiteX53" fmla="*/ 170552 w 274047"/>
                <a:gd name="connsiteY53" fmla="*/ 283464 h 294095"/>
                <a:gd name="connsiteX54" fmla="*/ 170552 w 274047"/>
                <a:gd name="connsiteY54" fmla="*/ 219456 h 294095"/>
                <a:gd name="connsiteX55" fmla="*/ 158208 w 274047"/>
                <a:gd name="connsiteY55" fmla="*/ 219456 h 294095"/>
                <a:gd name="connsiteX56" fmla="*/ 140606 w 274047"/>
                <a:gd name="connsiteY56" fmla="*/ 196139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158208 w 274047"/>
                <a:gd name="connsiteY38" fmla="*/ 201168 h 294095"/>
                <a:gd name="connsiteX39" fmla="*/ 256049 w 274047"/>
                <a:gd name="connsiteY39" fmla="*/ 201168 h 294095"/>
                <a:gd name="connsiteX40" fmla="*/ 233703 w 274047"/>
                <a:gd name="connsiteY40" fmla="*/ 122987 h 294095"/>
                <a:gd name="connsiteX41" fmla="*/ 216101 w 274047"/>
                <a:gd name="connsiteY41" fmla="*/ 109728 h 294095"/>
                <a:gd name="connsiteX42" fmla="*/ 198156 w 274047"/>
                <a:gd name="connsiteY42" fmla="*/ 109728 h 294095"/>
                <a:gd name="connsiteX43" fmla="*/ 158208 w 274047"/>
                <a:gd name="connsiteY43" fmla="*/ 219456 h 294095"/>
                <a:gd name="connsiteX44" fmla="*/ 198099 w 274047"/>
                <a:gd name="connsiteY44" fmla="*/ 91440 h 294095"/>
                <a:gd name="connsiteX45" fmla="*/ 216044 w 274047"/>
                <a:gd name="connsiteY45" fmla="*/ 91440 h 294095"/>
                <a:gd name="connsiteX46" fmla="*/ 273537 w 274047"/>
                <a:gd name="connsiteY46" fmla="*/ 196139 h 294095"/>
                <a:gd name="connsiteX47" fmla="*/ 243704 w 274047"/>
                <a:gd name="connsiteY47" fmla="*/ 283464 h 294095"/>
                <a:gd name="connsiteX48" fmla="*/ 234560 w 274047"/>
                <a:gd name="connsiteY48" fmla="*/ 292608 h 294095"/>
                <a:gd name="connsiteX49" fmla="*/ 225416 w 274047"/>
                <a:gd name="connsiteY49" fmla="*/ 283464 h 294095"/>
                <a:gd name="connsiteX50" fmla="*/ 188840 w 274047"/>
                <a:gd name="connsiteY50" fmla="*/ 219456 h 294095"/>
                <a:gd name="connsiteX51" fmla="*/ 188840 w 274047"/>
                <a:gd name="connsiteY51" fmla="*/ 283464 h 294095"/>
                <a:gd name="connsiteX52" fmla="*/ 179696 w 274047"/>
                <a:gd name="connsiteY52" fmla="*/ 292608 h 294095"/>
                <a:gd name="connsiteX53" fmla="*/ 170552 w 274047"/>
                <a:gd name="connsiteY53" fmla="*/ 283464 h 294095"/>
                <a:gd name="connsiteX54" fmla="*/ 170552 w 274047"/>
                <a:gd name="connsiteY54" fmla="*/ 219456 h 294095"/>
                <a:gd name="connsiteX55" fmla="*/ 158208 w 274047"/>
                <a:gd name="connsiteY55" fmla="*/ 219456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256049 w 274047"/>
                <a:gd name="connsiteY38" fmla="*/ 201168 h 294095"/>
                <a:gd name="connsiteX39" fmla="*/ 233703 w 274047"/>
                <a:gd name="connsiteY39" fmla="*/ 122987 h 294095"/>
                <a:gd name="connsiteX40" fmla="*/ 216101 w 274047"/>
                <a:gd name="connsiteY40" fmla="*/ 109728 h 294095"/>
                <a:gd name="connsiteX41" fmla="*/ 198156 w 274047"/>
                <a:gd name="connsiteY41" fmla="*/ 109728 h 294095"/>
                <a:gd name="connsiteX42" fmla="*/ 158208 w 274047"/>
                <a:gd name="connsiteY42" fmla="*/ 219456 h 294095"/>
                <a:gd name="connsiteX43" fmla="*/ 198099 w 274047"/>
                <a:gd name="connsiteY43" fmla="*/ 91440 h 294095"/>
                <a:gd name="connsiteX44" fmla="*/ 216044 w 274047"/>
                <a:gd name="connsiteY44" fmla="*/ 91440 h 294095"/>
                <a:gd name="connsiteX45" fmla="*/ 273537 w 274047"/>
                <a:gd name="connsiteY45" fmla="*/ 196139 h 294095"/>
                <a:gd name="connsiteX46" fmla="*/ 243704 w 274047"/>
                <a:gd name="connsiteY46" fmla="*/ 283464 h 294095"/>
                <a:gd name="connsiteX47" fmla="*/ 234560 w 274047"/>
                <a:gd name="connsiteY47" fmla="*/ 292608 h 294095"/>
                <a:gd name="connsiteX48" fmla="*/ 225416 w 274047"/>
                <a:gd name="connsiteY48" fmla="*/ 283464 h 294095"/>
                <a:gd name="connsiteX49" fmla="*/ 188840 w 274047"/>
                <a:gd name="connsiteY49" fmla="*/ 219456 h 294095"/>
                <a:gd name="connsiteX50" fmla="*/ 188840 w 274047"/>
                <a:gd name="connsiteY50" fmla="*/ 283464 h 294095"/>
                <a:gd name="connsiteX51" fmla="*/ 179696 w 274047"/>
                <a:gd name="connsiteY51" fmla="*/ 292608 h 294095"/>
                <a:gd name="connsiteX52" fmla="*/ 170552 w 274047"/>
                <a:gd name="connsiteY52" fmla="*/ 283464 h 294095"/>
                <a:gd name="connsiteX53" fmla="*/ 170552 w 274047"/>
                <a:gd name="connsiteY53" fmla="*/ 219456 h 294095"/>
                <a:gd name="connsiteX54" fmla="*/ 158208 w 274047"/>
                <a:gd name="connsiteY54" fmla="*/ 219456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256049 w 274047"/>
                <a:gd name="connsiteY38" fmla="*/ 201168 h 294095"/>
                <a:gd name="connsiteX39" fmla="*/ 233703 w 274047"/>
                <a:gd name="connsiteY39" fmla="*/ 122987 h 294095"/>
                <a:gd name="connsiteX40" fmla="*/ 216101 w 274047"/>
                <a:gd name="connsiteY40" fmla="*/ 109728 h 294095"/>
                <a:gd name="connsiteX41" fmla="*/ 198156 w 274047"/>
                <a:gd name="connsiteY41" fmla="*/ 109728 h 294095"/>
                <a:gd name="connsiteX42" fmla="*/ 170552 w 274047"/>
                <a:gd name="connsiteY42" fmla="*/ 219456 h 294095"/>
                <a:gd name="connsiteX43" fmla="*/ 198099 w 274047"/>
                <a:gd name="connsiteY43" fmla="*/ 91440 h 294095"/>
                <a:gd name="connsiteX44" fmla="*/ 216044 w 274047"/>
                <a:gd name="connsiteY44" fmla="*/ 91440 h 294095"/>
                <a:gd name="connsiteX45" fmla="*/ 273537 w 274047"/>
                <a:gd name="connsiteY45" fmla="*/ 196139 h 294095"/>
                <a:gd name="connsiteX46" fmla="*/ 243704 w 274047"/>
                <a:gd name="connsiteY46" fmla="*/ 283464 h 294095"/>
                <a:gd name="connsiteX47" fmla="*/ 234560 w 274047"/>
                <a:gd name="connsiteY47" fmla="*/ 292608 h 294095"/>
                <a:gd name="connsiteX48" fmla="*/ 225416 w 274047"/>
                <a:gd name="connsiteY48" fmla="*/ 283464 h 294095"/>
                <a:gd name="connsiteX49" fmla="*/ 188840 w 274047"/>
                <a:gd name="connsiteY49" fmla="*/ 219456 h 294095"/>
                <a:gd name="connsiteX50" fmla="*/ 188840 w 274047"/>
                <a:gd name="connsiteY50" fmla="*/ 283464 h 294095"/>
                <a:gd name="connsiteX51" fmla="*/ 179696 w 274047"/>
                <a:gd name="connsiteY51" fmla="*/ 292608 h 294095"/>
                <a:gd name="connsiteX52" fmla="*/ 170552 w 274047"/>
                <a:gd name="connsiteY52" fmla="*/ 283464 h 294095"/>
                <a:gd name="connsiteX53" fmla="*/ 170552 w 274047"/>
                <a:gd name="connsiteY53" fmla="*/ 219456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256049 w 274047"/>
                <a:gd name="connsiteY38" fmla="*/ 201168 h 294095"/>
                <a:gd name="connsiteX39" fmla="*/ 233703 w 274047"/>
                <a:gd name="connsiteY39" fmla="*/ 122987 h 294095"/>
                <a:gd name="connsiteX40" fmla="*/ 216101 w 274047"/>
                <a:gd name="connsiteY40" fmla="*/ 109728 h 294095"/>
                <a:gd name="connsiteX41" fmla="*/ 198156 w 274047"/>
                <a:gd name="connsiteY41" fmla="*/ 109728 h 294095"/>
                <a:gd name="connsiteX42" fmla="*/ 170552 w 274047"/>
                <a:gd name="connsiteY42" fmla="*/ 283464 h 294095"/>
                <a:gd name="connsiteX43" fmla="*/ 198099 w 274047"/>
                <a:gd name="connsiteY43" fmla="*/ 91440 h 294095"/>
                <a:gd name="connsiteX44" fmla="*/ 216044 w 274047"/>
                <a:gd name="connsiteY44" fmla="*/ 91440 h 294095"/>
                <a:gd name="connsiteX45" fmla="*/ 273537 w 274047"/>
                <a:gd name="connsiteY45" fmla="*/ 196139 h 294095"/>
                <a:gd name="connsiteX46" fmla="*/ 243704 w 274047"/>
                <a:gd name="connsiteY46" fmla="*/ 283464 h 294095"/>
                <a:gd name="connsiteX47" fmla="*/ 234560 w 274047"/>
                <a:gd name="connsiteY47" fmla="*/ 292608 h 294095"/>
                <a:gd name="connsiteX48" fmla="*/ 225416 w 274047"/>
                <a:gd name="connsiteY48" fmla="*/ 283464 h 294095"/>
                <a:gd name="connsiteX49" fmla="*/ 188840 w 274047"/>
                <a:gd name="connsiteY49" fmla="*/ 219456 h 294095"/>
                <a:gd name="connsiteX50" fmla="*/ 188840 w 274047"/>
                <a:gd name="connsiteY50" fmla="*/ 283464 h 294095"/>
                <a:gd name="connsiteX51" fmla="*/ 179696 w 274047"/>
                <a:gd name="connsiteY51" fmla="*/ 292608 h 294095"/>
                <a:gd name="connsiteX52" fmla="*/ 170552 w 274047"/>
                <a:gd name="connsiteY52" fmla="*/ 283464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256049 w 274047"/>
                <a:gd name="connsiteY38" fmla="*/ 201168 h 294095"/>
                <a:gd name="connsiteX39" fmla="*/ 233703 w 274047"/>
                <a:gd name="connsiteY39" fmla="*/ 122987 h 294095"/>
                <a:gd name="connsiteX40" fmla="*/ 216101 w 274047"/>
                <a:gd name="connsiteY40" fmla="*/ 109728 h 294095"/>
                <a:gd name="connsiteX41" fmla="*/ 198156 w 274047"/>
                <a:gd name="connsiteY41" fmla="*/ 109728 h 294095"/>
                <a:gd name="connsiteX42" fmla="*/ 170552 w 274047"/>
                <a:gd name="connsiteY42" fmla="*/ 283464 h 294095"/>
                <a:gd name="connsiteX43" fmla="*/ 198099 w 274047"/>
                <a:gd name="connsiteY43" fmla="*/ 91440 h 294095"/>
                <a:gd name="connsiteX44" fmla="*/ 216044 w 274047"/>
                <a:gd name="connsiteY44" fmla="*/ 91440 h 294095"/>
                <a:gd name="connsiteX45" fmla="*/ 273537 w 274047"/>
                <a:gd name="connsiteY45" fmla="*/ 196139 h 294095"/>
                <a:gd name="connsiteX46" fmla="*/ 243704 w 274047"/>
                <a:gd name="connsiteY46" fmla="*/ 283464 h 294095"/>
                <a:gd name="connsiteX47" fmla="*/ 234560 w 274047"/>
                <a:gd name="connsiteY47" fmla="*/ 292608 h 294095"/>
                <a:gd name="connsiteX48" fmla="*/ 225416 w 274047"/>
                <a:gd name="connsiteY48" fmla="*/ 283464 h 294095"/>
                <a:gd name="connsiteX49" fmla="*/ 188840 w 274047"/>
                <a:gd name="connsiteY49" fmla="*/ 283464 h 294095"/>
                <a:gd name="connsiteX50" fmla="*/ 179696 w 274047"/>
                <a:gd name="connsiteY50" fmla="*/ 292608 h 294095"/>
                <a:gd name="connsiteX51" fmla="*/ 170552 w 274047"/>
                <a:gd name="connsiteY51" fmla="*/ 283464 h 294095"/>
                <a:gd name="connsiteX0" fmla="*/ 79112 w 274047"/>
                <a:gd name="connsiteY0" fmla="*/ 36576 h 305697"/>
                <a:gd name="connsiteX1" fmla="*/ 60824 w 274047"/>
                <a:gd name="connsiteY1" fmla="*/ 18288 h 305697"/>
                <a:gd name="connsiteX2" fmla="*/ 42536 w 274047"/>
                <a:gd name="connsiteY2" fmla="*/ 36576 h 305697"/>
                <a:gd name="connsiteX3" fmla="*/ 60824 w 274047"/>
                <a:gd name="connsiteY3" fmla="*/ 54864 h 305697"/>
                <a:gd name="connsiteX4" fmla="*/ 79112 w 274047"/>
                <a:gd name="connsiteY4" fmla="*/ 36576 h 305697"/>
                <a:gd name="connsiteX5" fmla="*/ 24248 w 274047"/>
                <a:gd name="connsiteY5" fmla="*/ 36576 h 305697"/>
                <a:gd name="connsiteX6" fmla="*/ 60824 w 274047"/>
                <a:gd name="connsiteY6" fmla="*/ 0 h 305697"/>
                <a:gd name="connsiteX7" fmla="*/ 97400 w 274047"/>
                <a:gd name="connsiteY7" fmla="*/ 36576 h 305697"/>
                <a:gd name="connsiteX8" fmla="*/ 60824 w 274047"/>
                <a:gd name="connsiteY8" fmla="*/ 73152 h 305697"/>
                <a:gd name="connsiteX9" fmla="*/ 24248 w 274047"/>
                <a:gd name="connsiteY9" fmla="*/ 36576 h 305697"/>
                <a:gd name="connsiteX10" fmla="*/ 20705 w 274047"/>
                <a:gd name="connsiteY10" fmla="*/ 134874 h 305697"/>
                <a:gd name="connsiteX11" fmla="*/ 18362 w 274047"/>
                <a:gd name="connsiteY11" fmla="*/ 163049 h 305697"/>
                <a:gd name="connsiteX12" fmla="*/ 36593 w 274047"/>
                <a:gd name="connsiteY12" fmla="*/ 182880 h 305697"/>
                <a:gd name="connsiteX13" fmla="*/ 85113 w 274047"/>
                <a:gd name="connsiteY13" fmla="*/ 182880 h 305697"/>
                <a:gd name="connsiteX14" fmla="*/ 103344 w 274047"/>
                <a:gd name="connsiteY14" fmla="*/ 163049 h 305697"/>
                <a:gd name="connsiteX15" fmla="*/ 100944 w 274047"/>
                <a:gd name="connsiteY15" fmla="*/ 134874 h 305697"/>
                <a:gd name="connsiteX16" fmla="*/ 73626 w 274047"/>
                <a:gd name="connsiteY16" fmla="*/ 109728 h 305697"/>
                <a:gd name="connsiteX17" fmla="*/ 48023 w 274047"/>
                <a:gd name="connsiteY17" fmla="*/ 109728 h 305697"/>
                <a:gd name="connsiteX18" fmla="*/ 20705 w 274047"/>
                <a:gd name="connsiteY18" fmla="*/ 134874 h 305697"/>
                <a:gd name="connsiteX19" fmla="*/ 2474 w 274047"/>
                <a:gd name="connsiteY19" fmla="*/ 133331 h 305697"/>
                <a:gd name="connsiteX20" fmla="*/ 48023 w 274047"/>
                <a:gd name="connsiteY20" fmla="*/ 91440 h 305697"/>
                <a:gd name="connsiteX21" fmla="*/ 73626 w 274047"/>
                <a:gd name="connsiteY21" fmla="*/ 91440 h 305697"/>
                <a:gd name="connsiteX22" fmla="*/ 119174 w 274047"/>
                <a:gd name="connsiteY22" fmla="*/ 133388 h 305697"/>
                <a:gd name="connsiteX23" fmla="*/ 121518 w 274047"/>
                <a:gd name="connsiteY23" fmla="*/ 161563 h 305697"/>
                <a:gd name="connsiteX24" fmla="*/ 97400 w 274047"/>
                <a:gd name="connsiteY24" fmla="*/ 199053 h 305697"/>
                <a:gd name="connsiteX25" fmla="*/ 97400 w 274047"/>
                <a:gd name="connsiteY25" fmla="*/ 283464 h 305697"/>
                <a:gd name="connsiteX26" fmla="*/ 88256 w 274047"/>
                <a:gd name="connsiteY26" fmla="*/ 292608 h 305697"/>
                <a:gd name="connsiteX27" fmla="*/ 79112 w 274047"/>
                <a:gd name="connsiteY27" fmla="*/ 283464 h 305697"/>
                <a:gd name="connsiteX28" fmla="*/ 79112 w 274047"/>
                <a:gd name="connsiteY28" fmla="*/ 201168 h 305697"/>
                <a:gd name="connsiteX29" fmla="*/ 42536 w 274047"/>
                <a:gd name="connsiteY29" fmla="*/ 201168 h 305697"/>
                <a:gd name="connsiteX30" fmla="*/ 42536 w 274047"/>
                <a:gd name="connsiteY30" fmla="*/ 283464 h 305697"/>
                <a:gd name="connsiteX31" fmla="*/ 33392 w 274047"/>
                <a:gd name="connsiteY31" fmla="*/ 292608 h 305697"/>
                <a:gd name="connsiteX32" fmla="*/ 24248 w 274047"/>
                <a:gd name="connsiteY32" fmla="*/ 283464 h 305697"/>
                <a:gd name="connsiteX33" fmla="*/ 24248 w 274047"/>
                <a:gd name="connsiteY33" fmla="*/ 199053 h 305697"/>
                <a:gd name="connsiteX34" fmla="*/ 131 w 274047"/>
                <a:gd name="connsiteY34" fmla="*/ 161563 h 305697"/>
                <a:gd name="connsiteX35" fmla="*/ 2474 w 274047"/>
                <a:gd name="connsiteY35" fmla="*/ 133388 h 305697"/>
                <a:gd name="connsiteX36" fmla="*/ 2474 w 274047"/>
                <a:gd name="connsiteY36" fmla="*/ 133331 h 305697"/>
                <a:gd name="connsiteX37" fmla="*/ 198156 w 274047"/>
                <a:gd name="connsiteY37" fmla="*/ 109728 h 305697"/>
                <a:gd name="connsiteX38" fmla="*/ 256049 w 274047"/>
                <a:gd name="connsiteY38" fmla="*/ 201168 h 305697"/>
                <a:gd name="connsiteX39" fmla="*/ 233703 w 274047"/>
                <a:gd name="connsiteY39" fmla="*/ 122987 h 305697"/>
                <a:gd name="connsiteX40" fmla="*/ 216101 w 274047"/>
                <a:gd name="connsiteY40" fmla="*/ 109728 h 305697"/>
                <a:gd name="connsiteX41" fmla="*/ 198156 w 274047"/>
                <a:gd name="connsiteY41" fmla="*/ 109728 h 305697"/>
                <a:gd name="connsiteX42" fmla="*/ 179696 w 274047"/>
                <a:gd name="connsiteY42" fmla="*/ 292608 h 305697"/>
                <a:gd name="connsiteX43" fmla="*/ 198099 w 274047"/>
                <a:gd name="connsiteY43" fmla="*/ 91440 h 305697"/>
                <a:gd name="connsiteX44" fmla="*/ 216044 w 274047"/>
                <a:gd name="connsiteY44" fmla="*/ 91440 h 305697"/>
                <a:gd name="connsiteX45" fmla="*/ 273537 w 274047"/>
                <a:gd name="connsiteY45" fmla="*/ 196139 h 305697"/>
                <a:gd name="connsiteX46" fmla="*/ 243704 w 274047"/>
                <a:gd name="connsiteY46" fmla="*/ 283464 h 305697"/>
                <a:gd name="connsiteX47" fmla="*/ 234560 w 274047"/>
                <a:gd name="connsiteY47" fmla="*/ 292608 h 305697"/>
                <a:gd name="connsiteX48" fmla="*/ 225416 w 274047"/>
                <a:gd name="connsiteY48" fmla="*/ 283464 h 305697"/>
                <a:gd name="connsiteX49" fmla="*/ 188840 w 274047"/>
                <a:gd name="connsiteY49" fmla="*/ 283464 h 305697"/>
                <a:gd name="connsiteX50" fmla="*/ 179696 w 274047"/>
                <a:gd name="connsiteY50" fmla="*/ 292608 h 305697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256049 w 274047"/>
                <a:gd name="connsiteY38" fmla="*/ 201168 h 294095"/>
                <a:gd name="connsiteX39" fmla="*/ 233703 w 274047"/>
                <a:gd name="connsiteY39" fmla="*/ 122987 h 294095"/>
                <a:gd name="connsiteX40" fmla="*/ 216101 w 274047"/>
                <a:gd name="connsiteY40" fmla="*/ 109728 h 294095"/>
                <a:gd name="connsiteX41" fmla="*/ 198156 w 274047"/>
                <a:gd name="connsiteY41" fmla="*/ 109728 h 294095"/>
                <a:gd name="connsiteX42" fmla="*/ 188840 w 274047"/>
                <a:gd name="connsiteY42" fmla="*/ 283464 h 294095"/>
                <a:gd name="connsiteX43" fmla="*/ 198099 w 274047"/>
                <a:gd name="connsiteY43" fmla="*/ 91440 h 294095"/>
                <a:gd name="connsiteX44" fmla="*/ 216044 w 274047"/>
                <a:gd name="connsiteY44" fmla="*/ 91440 h 294095"/>
                <a:gd name="connsiteX45" fmla="*/ 273537 w 274047"/>
                <a:gd name="connsiteY45" fmla="*/ 196139 h 294095"/>
                <a:gd name="connsiteX46" fmla="*/ 243704 w 274047"/>
                <a:gd name="connsiteY46" fmla="*/ 283464 h 294095"/>
                <a:gd name="connsiteX47" fmla="*/ 234560 w 274047"/>
                <a:gd name="connsiteY47" fmla="*/ 292608 h 294095"/>
                <a:gd name="connsiteX48" fmla="*/ 225416 w 274047"/>
                <a:gd name="connsiteY48" fmla="*/ 283464 h 294095"/>
                <a:gd name="connsiteX49" fmla="*/ 188840 w 274047"/>
                <a:gd name="connsiteY49" fmla="*/ 283464 h 294095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198156 w 274047"/>
                <a:gd name="connsiteY37" fmla="*/ 109728 h 301170"/>
                <a:gd name="connsiteX38" fmla="*/ 256049 w 274047"/>
                <a:gd name="connsiteY38" fmla="*/ 201168 h 301170"/>
                <a:gd name="connsiteX39" fmla="*/ 233703 w 274047"/>
                <a:gd name="connsiteY39" fmla="*/ 122987 h 301170"/>
                <a:gd name="connsiteX40" fmla="*/ 216101 w 274047"/>
                <a:gd name="connsiteY40" fmla="*/ 109728 h 301170"/>
                <a:gd name="connsiteX41" fmla="*/ 198156 w 274047"/>
                <a:gd name="connsiteY41" fmla="*/ 109728 h 301170"/>
                <a:gd name="connsiteX42" fmla="*/ 188840 w 274047"/>
                <a:gd name="connsiteY42" fmla="*/ 283464 h 301170"/>
                <a:gd name="connsiteX43" fmla="*/ 198099 w 274047"/>
                <a:gd name="connsiteY43" fmla="*/ 91440 h 301170"/>
                <a:gd name="connsiteX44" fmla="*/ 216044 w 274047"/>
                <a:gd name="connsiteY44" fmla="*/ 91440 h 301170"/>
                <a:gd name="connsiteX45" fmla="*/ 273537 w 274047"/>
                <a:gd name="connsiteY45" fmla="*/ 196139 h 301170"/>
                <a:gd name="connsiteX46" fmla="*/ 243704 w 274047"/>
                <a:gd name="connsiteY46" fmla="*/ 283464 h 301170"/>
                <a:gd name="connsiteX47" fmla="*/ 234560 w 274047"/>
                <a:gd name="connsiteY47" fmla="*/ 292608 h 301170"/>
                <a:gd name="connsiteX48" fmla="*/ 188840 w 274047"/>
                <a:gd name="connsiteY48" fmla="*/ 283464 h 301170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198156 w 274047"/>
                <a:gd name="connsiteY37" fmla="*/ 109728 h 301170"/>
                <a:gd name="connsiteX38" fmla="*/ 256049 w 274047"/>
                <a:gd name="connsiteY38" fmla="*/ 201168 h 301170"/>
                <a:gd name="connsiteX39" fmla="*/ 233703 w 274047"/>
                <a:gd name="connsiteY39" fmla="*/ 122987 h 301170"/>
                <a:gd name="connsiteX40" fmla="*/ 216101 w 274047"/>
                <a:gd name="connsiteY40" fmla="*/ 109728 h 301170"/>
                <a:gd name="connsiteX41" fmla="*/ 198156 w 274047"/>
                <a:gd name="connsiteY41" fmla="*/ 109728 h 301170"/>
                <a:gd name="connsiteX42" fmla="*/ 188840 w 274047"/>
                <a:gd name="connsiteY42" fmla="*/ 283464 h 301170"/>
                <a:gd name="connsiteX43" fmla="*/ 198099 w 274047"/>
                <a:gd name="connsiteY43" fmla="*/ 91440 h 301170"/>
                <a:gd name="connsiteX44" fmla="*/ 273537 w 274047"/>
                <a:gd name="connsiteY44" fmla="*/ 196139 h 301170"/>
                <a:gd name="connsiteX45" fmla="*/ 243704 w 274047"/>
                <a:gd name="connsiteY45" fmla="*/ 283464 h 301170"/>
                <a:gd name="connsiteX46" fmla="*/ 234560 w 274047"/>
                <a:gd name="connsiteY46" fmla="*/ 292608 h 301170"/>
                <a:gd name="connsiteX47" fmla="*/ 188840 w 274047"/>
                <a:gd name="connsiteY47" fmla="*/ 283464 h 301170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198156 w 274047"/>
                <a:gd name="connsiteY37" fmla="*/ 109728 h 301170"/>
                <a:gd name="connsiteX38" fmla="*/ 256049 w 274047"/>
                <a:gd name="connsiteY38" fmla="*/ 201168 h 301170"/>
                <a:gd name="connsiteX39" fmla="*/ 233703 w 274047"/>
                <a:gd name="connsiteY39" fmla="*/ 122987 h 301170"/>
                <a:gd name="connsiteX40" fmla="*/ 216101 w 274047"/>
                <a:gd name="connsiteY40" fmla="*/ 109728 h 301170"/>
                <a:gd name="connsiteX41" fmla="*/ 198156 w 274047"/>
                <a:gd name="connsiteY41" fmla="*/ 109728 h 301170"/>
                <a:gd name="connsiteX42" fmla="*/ 188840 w 274047"/>
                <a:gd name="connsiteY42" fmla="*/ 283464 h 301170"/>
                <a:gd name="connsiteX43" fmla="*/ 273537 w 274047"/>
                <a:gd name="connsiteY43" fmla="*/ 196139 h 301170"/>
                <a:gd name="connsiteX44" fmla="*/ 243704 w 274047"/>
                <a:gd name="connsiteY44" fmla="*/ 283464 h 301170"/>
                <a:gd name="connsiteX45" fmla="*/ 234560 w 274047"/>
                <a:gd name="connsiteY45" fmla="*/ 292608 h 301170"/>
                <a:gd name="connsiteX46" fmla="*/ 188840 w 274047"/>
                <a:gd name="connsiteY46" fmla="*/ 283464 h 301170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216101 w 274047"/>
                <a:gd name="connsiteY37" fmla="*/ 109728 h 301170"/>
                <a:gd name="connsiteX38" fmla="*/ 256049 w 274047"/>
                <a:gd name="connsiteY38" fmla="*/ 201168 h 301170"/>
                <a:gd name="connsiteX39" fmla="*/ 233703 w 274047"/>
                <a:gd name="connsiteY39" fmla="*/ 122987 h 301170"/>
                <a:gd name="connsiteX40" fmla="*/ 216101 w 274047"/>
                <a:gd name="connsiteY40" fmla="*/ 109728 h 301170"/>
                <a:gd name="connsiteX41" fmla="*/ 188840 w 274047"/>
                <a:gd name="connsiteY41" fmla="*/ 283464 h 301170"/>
                <a:gd name="connsiteX42" fmla="*/ 273537 w 274047"/>
                <a:gd name="connsiteY42" fmla="*/ 196139 h 301170"/>
                <a:gd name="connsiteX43" fmla="*/ 243704 w 274047"/>
                <a:gd name="connsiteY43" fmla="*/ 283464 h 301170"/>
                <a:gd name="connsiteX44" fmla="*/ 234560 w 274047"/>
                <a:gd name="connsiteY44" fmla="*/ 292608 h 301170"/>
                <a:gd name="connsiteX45" fmla="*/ 188840 w 274047"/>
                <a:gd name="connsiteY45" fmla="*/ 283464 h 301170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233703 w 274047"/>
                <a:gd name="connsiteY37" fmla="*/ 122987 h 301170"/>
                <a:gd name="connsiteX38" fmla="*/ 256049 w 274047"/>
                <a:gd name="connsiteY38" fmla="*/ 201168 h 301170"/>
                <a:gd name="connsiteX39" fmla="*/ 233703 w 274047"/>
                <a:gd name="connsiteY39" fmla="*/ 122987 h 301170"/>
                <a:gd name="connsiteX40" fmla="*/ 188840 w 274047"/>
                <a:gd name="connsiteY40" fmla="*/ 283464 h 301170"/>
                <a:gd name="connsiteX41" fmla="*/ 273537 w 274047"/>
                <a:gd name="connsiteY41" fmla="*/ 196139 h 301170"/>
                <a:gd name="connsiteX42" fmla="*/ 243704 w 274047"/>
                <a:gd name="connsiteY42" fmla="*/ 283464 h 301170"/>
                <a:gd name="connsiteX43" fmla="*/ 234560 w 274047"/>
                <a:gd name="connsiteY43" fmla="*/ 292608 h 301170"/>
                <a:gd name="connsiteX44" fmla="*/ 188840 w 274047"/>
                <a:gd name="connsiteY44" fmla="*/ 283464 h 301170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188840 w 274047"/>
                <a:gd name="connsiteY37" fmla="*/ 283464 h 301170"/>
                <a:gd name="connsiteX38" fmla="*/ 273537 w 274047"/>
                <a:gd name="connsiteY38" fmla="*/ 196139 h 301170"/>
                <a:gd name="connsiteX39" fmla="*/ 243704 w 274047"/>
                <a:gd name="connsiteY39" fmla="*/ 283464 h 301170"/>
                <a:gd name="connsiteX40" fmla="*/ 234560 w 274047"/>
                <a:gd name="connsiteY40" fmla="*/ 292608 h 301170"/>
                <a:gd name="connsiteX41" fmla="*/ 188840 w 274047"/>
                <a:gd name="connsiteY41" fmla="*/ 283464 h 301170"/>
                <a:gd name="connsiteX0" fmla="*/ 79112 w 243704"/>
                <a:gd name="connsiteY0" fmla="*/ 36576 h 301170"/>
                <a:gd name="connsiteX1" fmla="*/ 60824 w 243704"/>
                <a:gd name="connsiteY1" fmla="*/ 18288 h 301170"/>
                <a:gd name="connsiteX2" fmla="*/ 42536 w 243704"/>
                <a:gd name="connsiteY2" fmla="*/ 36576 h 301170"/>
                <a:gd name="connsiteX3" fmla="*/ 60824 w 243704"/>
                <a:gd name="connsiteY3" fmla="*/ 54864 h 301170"/>
                <a:gd name="connsiteX4" fmla="*/ 79112 w 243704"/>
                <a:gd name="connsiteY4" fmla="*/ 36576 h 301170"/>
                <a:gd name="connsiteX5" fmla="*/ 24248 w 243704"/>
                <a:gd name="connsiteY5" fmla="*/ 36576 h 301170"/>
                <a:gd name="connsiteX6" fmla="*/ 60824 w 243704"/>
                <a:gd name="connsiteY6" fmla="*/ 0 h 301170"/>
                <a:gd name="connsiteX7" fmla="*/ 97400 w 243704"/>
                <a:gd name="connsiteY7" fmla="*/ 36576 h 301170"/>
                <a:gd name="connsiteX8" fmla="*/ 60824 w 243704"/>
                <a:gd name="connsiteY8" fmla="*/ 73152 h 301170"/>
                <a:gd name="connsiteX9" fmla="*/ 24248 w 243704"/>
                <a:gd name="connsiteY9" fmla="*/ 36576 h 301170"/>
                <a:gd name="connsiteX10" fmla="*/ 20705 w 243704"/>
                <a:gd name="connsiteY10" fmla="*/ 134874 h 301170"/>
                <a:gd name="connsiteX11" fmla="*/ 18362 w 243704"/>
                <a:gd name="connsiteY11" fmla="*/ 163049 h 301170"/>
                <a:gd name="connsiteX12" fmla="*/ 36593 w 243704"/>
                <a:gd name="connsiteY12" fmla="*/ 182880 h 301170"/>
                <a:gd name="connsiteX13" fmla="*/ 85113 w 243704"/>
                <a:gd name="connsiteY13" fmla="*/ 182880 h 301170"/>
                <a:gd name="connsiteX14" fmla="*/ 103344 w 243704"/>
                <a:gd name="connsiteY14" fmla="*/ 163049 h 301170"/>
                <a:gd name="connsiteX15" fmla="*/ 100944 w 243704"/>
                <a:gd name="connsiteY15" fmla="*/ 134874 h 301170"/>
                <a:gd name="connsiteX16" fmla="*/ 73626 w 243704"/>
                <a:gd name="connsiteY16" fmla="*/ 109728 h 301170"/>
                <a:gd name="connsiteX17" fmla="*/ 48023 w 243704"/>
                <a:gd name="connsiteY17" fmla="*/ 109728 h 301170"/>
                <a:gd name="connsiteX18" fmla="*/ 20705 w 243704"/>
                <a:gd name="connsiteY18" fmla="*/ 134874 h 301170"/>
                <a:gd name="connsiteX19" fmla="*/ 2474 w 243704"/>
                <a:gd name="connsiteY19" fmla="*/ 133331 h 301170"/>
                <a:gd name="connsiteX20" fmla="*/ 48023 w 243704"/>
                <a:gd name="connsiteY20" fmla="*/ 91440 h 301170"/>
                <a:gd name="connsiteX21" fmla="*/ 73626 w 243704"/>
                <a:gd name="connsiteY21" fmla="*/ 91440 h 301170"/>
                <a:gd name="connsiteX22" fmla="*/ 119174 w 243704"/>
                <a:gd name="connsiteY22" fmla="*/ 133388 h 301170"/>
                <a:gd name="connsiteX23" fmla="*/ 121518 w 243704"/>
                <a:gd name="connsiteY23" fmla="*/ 161563 h 301170"/>
                <a:gd name="connsiteX24" fmla="*/ 97400 w 243704"/>
                <a:gd name="connsiteY24" fmla="*/ 199053 h 301170"/>
                <a:gd name="connsiteX25" fmla="*/ 97400 w 243704"/>
                <a:gd name="connsiteY25" fmla="*/ 283464 h 301170"/>
                <a:gd name="connsiteX26" fmla="*/ 88256 w 243704"/>
                <a:gd name="connsiteY26" fmla="*/ 292608 h 301170"/>
                <a:gd name="connsiteX27" fmla="*/ 79112 w 243704"/>
                <a:gd name="connsiteY27" fmla="*/ 283464 h 301170"/>
                <a:gd name="connsiteX28" fmla="*/ 79112 w 243704"/>
                <a:gd name="connsiteY28" fmla="*/ 201168 h 301170"/>
                <a:gd name="connsiteX29" fmla="*/ 42536 w 243704"/>
                <a:gd name="connsiteY29" fmla="*/ 201168 h 301170"/>
                <a:gd name="connsiteX30" fmla="*/ 42536 w 243704"/>
                <a:gd name="connsiteY30" fmla="*/ 283464 h 301170"/>
                <a:gd name="connsiteX31" fmla="*/ 33392 w 243704"/>
                <a:gd name="connsiteY31" fmla="*/ 292608 h 301170"/>
                <a:gd name="connsiteX32" fmla="*/ 24248 w 243704"/>
                <a:gd name="connsiteY32" fmla="*/ 283464 h 301170"/>
                <a:gd name="connsiteX33" fmla="*/ 24248 w 243704"/>
                <a:gd name="connsiteY33" fmla="*/ 199053 h 301170"/>
                <a:gd name="connsiteX34" fmla="*/ 131 w 243704"/>
                <a:gd name="connsiteY34" fmla="*/ 161563 h 301170"/>
                <a:gd name="connsiteX35" fmla="*/ 2474 w 243704"/>
                <a:gd name="connsiteY35" fmla="*/ 133388 h 301170"/>
                <a:gd name="connsiteX36" fmla="*/ 2474 w 243704"/>
                <a:gd name="connsiteY36" fmla="*/ 133331 h 301170"/>
                <a:gd name="connsiteX37" fmla="*/ 188840 w 243704"/>
                <a:gd name="connsiteY37" fmla="*/ 283464 h 301170"/>
                <a:gd name="connsiteX38" fmla="*/ 243704 w 243704"/>
                <a:gd name="connsiteY38" fmla="*/ 283464 h 301170"/>
                <a:gd name="connsiteX39" fmla="*/ 234560 w 243704"/>
                <a:gd name="connsiteY39" fmla="*/ 292608 h 301170"/>
                <a:gd name="connsiteX40" fmla="*/ 188840 w 243704"/>
                <a:gd name="connsiteY40" fmla="*/ 283464 h 301170"/>
                <a:gd name="connsiteX0" fmla="*/ 79112 w 243704"/>
                <a:gd name="connsiteY0" fmla="*/ 36576 h 294095"/>
                <a:gd name="connsiteX1" fmla="*/ 60824 w 243704"/>
                <a:gd name="connsiteY1" fmla="*/ 18288 h 294095"/>
                <a:gd name="connsiteX2" fmla="*/ 42536 w 243704"/>
                <a:gd name="connsiteY2" fmla="*/ 36576 h 294095"/>
                <a:gd name="connsiteX3" fmla="*/ 60824 w 243704"/>
                <a:gd name="connsiteY3" fmla="*/ 54864 h 294095"/>
                <a:gd name="connsiteX4" fmla="*/ 79112 w 243704"/>
                <a:gd name="connsiteY4" fmla="*/ 36576 h 294095"/>
                <a:gd name="connsiteX5" fmla="*/ 24248 w 243704"/>
                <a:gd name="connsiteY5" fmla="*/ 36576 h 294095"/>
                <a:gd name="connsiteX6" fmla="*/ 60824 w 243704"/>
                <a:gd name="connsiteY6" fmla="*/ 0 h 294095"/>
                <a:gd name="connsiteX7" fmla="*/ 97400 w 243704"/>
                <a:gd name="connsiteY7" fmla="*/ 36576 h 294095"/>
                <a:gd name="connsiteX8" fmla="*/ 60824 w 243704"/>
                <a:gd name="connsiteY8" fmla="*/ 73152 h 294095"/>
                <a:gd name="connsiteX9" fmla="*/ 24248 w 243704"/>
                <a:gd name="connsiteY9" fmla="*/ 36576 h 294095"/>
                <a:gd name="connsiteX10" fmla="*/ 20705 w 243704"/>
                <a:gd name="connsiteY10" fmla="*/ 134874 h 294095"/>
                <a:gd name="connsiteX11" fmla="*/ 18362 w 243704"/>
                <a:gd name="connsiteY11" fmla="*/ 163049 h 294095"/>
                <a:gd name="connsiteX12" fmla="*/ 36593 w 243704"/>
                <a:gd name="connsiteY12" fmla="*/ 182880 h 294095"/>
                <a:gd name="connsiteX13" fmla="*/ 85113 w 243704"/>
                <a:gd name="connsiteY13" fmla="*/ 182880 h 294095"/>
                <a:gd name="connsiteX14" fmla="*/ 103344 w 243704"/>
                <a:gd name="connsiteY14" fmla="*/ 163049 h 294095"/>
                <a:gd name="connsiteX15" fmla="*/ 100944 w 243704"/>
                <a:gd name="connsiteY15" fmla="*/ 134874 h 294095"/>
                <a:gd name="connsiteX16" fmla="*/ 73626 w 243704"/>
                <a:gd name="connsiteY16" fmla="*/ 109728 h 294095"/>
                <a:gd name="connsiteX17" fmla="*/ 48023 w 243704"/>
                <a:gd name="connsiteY17" fmla="*/ 109728 h 294095"/>
                <a:gd name="connsiteX18" fmla="*/ 20705 w 243704"/>
                <a:gd name="connsiteY18" fmla="*/ 134874 h 294095"/>
                <a:gd name="connsiteX19" fmla="*/ 2474 w 243704"/>
                <a:gd name="connsiteY19" fmla="*/ 133331 h 294095"/>
                <a:gd name="connsiteX20" fmla="*/ 48023 w 243704"/>
                <a:gd name="connsiteY20" fmla="*/ 91440 h 294095"/>
                <a:gd name="connsiteX21" fmla="*/ 73626 w 243704"/>
                <a:gd name="connsiteY21" fmla="*/ 91440 h 294095"/>
                <a:gd name="connsiteX22" fmla="*/ 119174 w 243704"/>
                <a:gd name="connsiteY22" fmla="*/ 133388 h 294095"/>
                <a:gd name="connsiteX23" fmla="*/ 121518 w 243704"/>
                <a:gd name="connsiteY23" fmla="*/ 161563 h 294095"/>
                <a:gd name="connsiteX24" fmla="*/ 97400 w 243704"/>
                <a:gd name="connsiteY24" fmla="*/ 199053 h 294095"/>
                <a:gd name="connsiteX25" fmla="*/ 97400 w 243704"/>
                <a:gd name="connsiteY25" fmla="*/ 283464 h 294095"/>
                <a:gd name="connsiteX26" fmla="*/ 88256 w 243704"/>
                <a:gd name="connsiteY26" fmla="*/ 292608 h 294095"/>
                <a:gd name="connsiteX27" fmla="*/ 79112 w 243704"/>
                <a:gd name="connsiteY27" fmla="*/ 283464 h 294095"/>
                <a:gd name="connsiteX28" fmla="*/ 79112 w 243704"/>
                <a:gd name="connsiteY28" fmla="*/ 201168 h 294095"/>
                <a:gd name="connsiteX29" fmla="*/ 42536 w 243704"/>
                <a:gd name="connsiteY29" fmla="*/ 201168 h 294095"/>
                <a:gd name="connsiteX30" fmla="*/ 42536 w 243704"/>
                <a:gd name="connsiteY30" fmla="*/ 283464 h 294095"/>
                <a:gd name="connsiteX31" fmla="*/ 33392 w 243704"/>
                <a:gd name="connsiteY31" fmla="*/ 292608 h 294095"/>
                <a:gd name="connsiteX32" fmla="*/ 24248 w 243704"/>
                <a:gd name="connsiteY32" fmla="*/ 283464 h 294095"/>
                <a:gd name="connsiteX33" fmla="*/ 24248 w 243704"/>
                <a:gd name="connsiteY33" fmla="*/ 199053 h 294095"/>
                <a:gd name="connsiteX34" fmla="*/ 131 w 243704"/>
                <a:gd name="connsiteY34" fmla="*/ 161563 h 294095"/>
                <a:gd name="connsiteX35" fmla="*/ 2474 w 243704"/>
                <a:gd name="connsiteY35" fmla="*/ 133388 h 294095"/>
                <a:gd name="connsiteX36" fmla="*/ 2474 w 243704"/>
                <a:gd name="connsiteY36" fmla="*/ 133331 h 294095"/>
                <a:gd name="connsiteX37" fmla="*/ 234560 w 243704"/>
                <a:gd name="connsiteY37" fmla="*/ 292608 h 294095"/>
                <a:gd name="connsiteX38" fmla="*/ 243704 w 243704"/>
                <a:gd name="connsiteY38" fmla="*/ 283464 h 294095"/>
                <a:gd name="connsiteX39" fmla="*/ 234560 w 243704"/>
                <a:gd name="connsiteY39" fmla="*/ 292608 h 294095"/>
                <a:gd name="connsiteX0" fmla="*/ 79112 w 121648"/>
                <a:gd name="connsiteY0" fmla="*/ 36576 h 292608"/>
                <a:gd name="connsiteX1" fmla="*/ 60824 w 121648"/>
                <a:gd name="connsiteY1" fmla="*/ 18288 h 292608"/>
                <a:gd name="connsiteX2" fmla="*/ 42536 w 121648"/>
                <a:gd name="connsiteY2" fmla="*/ 36576 h 292608"/>
                <a:gd name="connsiteX3" fmla="*/ 60824 w 121648"/>
                <a:gd name="connsiteY3" fmla="*/ 54864 h 292608"/>
                <a:gd name="connsiteX4" fmla="*/ 79112 w 121648"/>
                <a:gd name="connsiteY4" fmla="*/ 36576 h 292608"/>
                <a:gd name="connsiteX5" fmla="*/ 24248 w 121648"/>
                <a:gd name="connsiteY5" fmla="*/ 36576 h 292608"/>
                <a:gd name="connsiteX6" fmla="*/ 60824 w 121648"/>
                <a:gd name="connsiteY6" fmla="*/ 0 h 292608"/>
                <a:gd name="connsiteX7" fmla="*/ 97400 w 121648"/>
                <a:gd name="connsiteY7" fmla="*/ 36576 h 292608"/>
                <a:gd name="connsiteX8" fmla="*/ 60824 w 121648"/>
                <a:gd name="connsiteY8" fmla="*/ 73152 h 292608"/>
                <a:gd name="connsiteX9" fmla="*/ 24248 w 121648"/>
                <a:gd name="connsiteY9" fmla="*/ 36576 h 292608"/>
                <a:gd name="connsiteX10" fmla="*/ 20705 w 121648"/>
                <a:gd name="connsiteY10" fmla="*/ 134874 h 292608"/>
                <a:gd name="connsiteX11" fmla="*/ 18362 w 121648"/>
                <a:gd name="connsiteY11" fmla="*/ 163049 h 292608"/>
                <a:gd name="connsiteX12" fmla="*/ 36593 w 121648"/>
                <a:gd name="connsiteY12" fmla="*/ 182880 h 292608"/>
                <a:gd name="connsiteX13" fmla="*/ 85113 w 121648"/>
                <a:gd name="connsiteY13" fmla="*/ 182880 h 292608"/>
                <a:gd name="connsiteX14" fmla="*/ 103344 w 121648"/>
                <a:gd name="connsiteY14" fmla="*/ 163049 h 292608"/>
                <a:gd name="connsiteX15" fmla="*/ 100944 w 121648"/>
                <a:gd name="connsiteY15" fmla="*/ 134874 h 292608"/>
                <a:gd name="connsiteX16" fmla="*/ 73626 w 121648"/>
                <a:gd name="connsiteY16" fmla="*/ 109728 h 292608"/>
                <a:gd name="connsiteX17" fmla="*/ 48023 w 121648"/>
                <a:gd name="connsiteY17" fmla="*/ 109728 h 292608"/>
                <a:gd name="connsiteX18" fmla="*/ 20705 w 121648"/>
                <a:gd name="connsiteY18" fmla="*/ 134874 h 292608"/>
                <a:gd name="connsiteX19" fmla="*/ 2474 w 121648"/>
                <a:gd name="connsiteY19" fmla="*/ 133331 h 292608"/>
                <a:gd name="connsiteX20" fmla="*/ 48023 w 121648"/>
                <a:gd name="connsiteY20" fmla="*/ 91440 h 292608"/>
                <a:gd name="connsiteX21" fmla="*/ 73626 w 121648"/>
                <a:gd name="connsiteY21" fmla="*/ 91440 h 292608"/>
                <a:gd name="connsiteX22" fmla="*/ 119174 w 121648"/>
                <a:gd name="connsiteY22" fmla="*/ 133388 h 292608"/>
                <a:gd name="connsiteX23" fmla="*/ 121518 w 121648"/>
                <a:gd name="connsiteY23" fmla="*/ 161563 h 292608"/>
                <a:gd name="connsiteX24" fmla="*/ 97400 w 121648"/>
                <a:gd name="connsiteY24" fmla="*/ 199053 h 292608"/>
                <a:gd name="connsiteX25" fmla="*/ 97400 w 121648"/>
                <a:gd name="connsiteY25" fmla="*/ 283464 h 292608"/>
                <a:gd name="connsiteX26" fmla="*/ 88256 w 121648"/>
                <a:gd name="connsiteY26" fmla="*/ 292608 h 292608"/>
                <a:gd name="connsiteX27" fmla="*/ 79112 w 121648"/>
                <a:gd name="connsiteY27" fmla="*/ 283464 h 292608"/>
                <a:gd name="connsiteX28" fmla="*/ 79112 w 121648"/>
                <a:gd name="connsiteY28" fmla="*/ 201168 h 292608"/>
                <a:gd name="connsiteX29" fmla="*/ 42536 w 121648"/>
                <a:gd name="connsiteY29" fmla="*/ 201168 h 292608"/>
                <a:gd name="connsiteX30" fmla="*/ 42536 w 121648"/>
                <a:gd name="connsiteY30" fmla="*/ 283464 h 292608"/>
                <a:gd name="connsiteX31" fmla="*/ 33392 w 121648"/>
                <a:gd name="connsiteY31" fmla="*/ 292608 h 292608"/>
                <a:gd name="connsiteX32" fmla="*/ 24248 w 121648"/>
                <a:gd name="connsiteY32" fmla="*/ 283464 h 292608"/>
                <a:gd name="connsiteX33" fmla="*/ 24248 w 121648"/>
                <a:gd name="connsiteY33" fmla="*/ 199053 h 292608"/>
                <a:gd name="connsiteX34" fmla="*/ 131 w 121648"/>
                <a:gd name="connsiteY34" fmla="*/ 161563 h 292608"/>
                <a:gd name="connsiteX35" fmla="*/ 2474 w 121648"/>
                <a:gd name="connsiteY35" fmla="*/ 133388 h 292608"/>
                <a:gd name="connsiteX36" fmla="*/ 2474 w 121648"/>
                <a:gd name="connsiteY36" fmla="*/ 133331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648" h="292608">
                  <a:moveTo>
                    <a:pt x="79112" y="36576"/>
                  </a:moveTo>
                  <a:cubicBezTo>
                    <a:pt x="79112" y="26476"/>
                    <a:pt x="70924" y="18288"/>
                    <a:pt x="60824" y="18288"/>
                  </a:cubicBezTo>
                  <a:cubicBezTo>
                    <a:pt x="50724" y="18288"/>
                    <a:pt x="42536" y="26476"/>
                    <a:pt x="42536" y="36576"/>
                  </a:cubicBezTo>
                  <a:cubicBezTo>
                    <a:pt x="42536" y="46676"/>
                    <a:pt x="50724" y="54864"/>
                    <a:pt x="60824" y="54864"/>
                  </a:cubicBezTo>
                  <a:cubicBezTo>
                    <a:pt x="70924" y="54864"/>
                    <a:pt x="79112" y="46676"/>
                    <a:pt x="79112" y="36576"/>
                  </a:cubicBezTo>
                  <a:close/>
                  <a:moveTo>
                    <a:pt x="24248" y="36576"/>
                  </a:moveTo>
                  <a:cubicBezTo>
                    <a:pt x="24248" y="16376"/>
                    <a:pt x="40624" y="0"/>
                    <a:pt x="60824" y="0"/>
                  </a:cubicBezTo>
                  <a:cubicBezTo>
                    <a:pt x="81025" y="0"/>
                    <a:pt x="97400" y="16376"/>
                    <a:pt x="97400" y="36576"/>
                  </a:cubicBezTo>
                  <a:cubicBezTo>
                    <a:pt x="97400" y="56776"/>
                    <a:pt x="81025" y="73152"/>
                    <a:pt x="60824" y="73152"/>
                  </a:cubicBezTo>
                  <a:cubicBezTo>
                    <a:pt x="40624" y="73152"/>
                    <a:pt x="24248" y="56776"/>
                    <a:pt x="24248" y="36576"/>
                  </a:cubicBezTo>
                  <a:close/>
                  <a:moveTo>
                    <a:pt x="20705" y="134874"/>
                  </a:moveTo>
                  <a:lnTo>
                    <a:pt x="18362" y="163049"/>
                  </a:lnTo>
                  <a:cubicBezTo>
                    <a:pt x="17447" y="173736"/>
                    <a:pt x="25849" y="182880"/>
                    <a:pt x="36593" y="182880"/>
                  </a:cubicBezTo>
                  <a:lnTo>
                    <a:pt x="85113" y="182880"/>
                  </a:lnTo>
                  <a:cubicBezTo>
                    <a:pt x="95800" y="182880"/>
                    <a:pt x="104201" y="173736"/>
                    <a:pt x="103344" y="163049"/>
                  </a:cubicBezTo>
                  <a:lnTo>
                    <a:pt x="100944" y="134874"/>
                  </a:lnTo>
                  <a:cubicBezTo>
                    <a:pt x="99743" y="120644"/>
                    <a:pt x="87856" y="109728"/>
                    <a:pt x="73626" y="109728"/>
                  </a:cubicBezTo>
                  <a:lnTo>
                    <a:pt x="48023" y="109728"/>
                  </a:lnTo>
                  <a:cubicBezTo>
                    <a:pt x="33735" y="109728"/>
                    <a:pt x="21848" y="120644"/>
                    <a:pt x="20705" y="134874"/>
                  </a:cubicBezTo>
                  <a:close/>
                  <a:moveTo>
                    <a:pt x="2474" y="133331"/>
                  </a:moveTo>
                  <a:cubicBezTo>
                    <a:pt x="4417" y="109671"/>
                    <a:pt x="24248" y="91440"/>
                    <a:pt x="48023" y="91440"/>
                  </a:cubicBezTo>
                  <a:lnTo>
                    <a:pt x="73626" y="91440"/>
                  </a:lnTo>
                  <a:cubicBezTo>
                    <a:pt x="97400" y="91440"/>
                    <a:pt x="117231" y="109671"/>
                    <a:pt x="119174" y="133388"/>
                  </a:cubicBezTo>
                  <a:lnTo>
                    <a:pt x="121518" y="161563"/>
                  </a:lnTo>
                  <a:cubicBezTo>
                    <a:pt x="122946" y="178594"/>
                    <a:pt x="112545" y="193624"/>
                    <a:pt x="97400" y="199053"/>
                  </a:cubicBezTo>
                  <a:lnTo>
                    <a:pt x="97400" y="283464"/>
                  </a:lnTo>
                  <a:cubicBezTo>
                    <a:pt x="97400" y="288493"/>
                    <a:pt x="93286" y="292608"/>
                    <a:pt x="88256" y="292608"/>
                  </a:cubicBezTo>
                  <a:cubicBezTo>
                    <a:pt x="83227" y="292608"/>
                    <a:pt x="79112" y="288493"/>
                    <a:pt x="79112" y="283464"/>
                  </a:cubicBezTo>
                  <a:lnTo>
                    <a:pt x="79112" y="201168"/>
                  </a:lnTo>
                  <a:lnTo>
                    <a:pt x="42536" y="201168"/>
                  </a:lnTo>
                  <a:lnTo>
                    <a:pt x="42536" y="283464"/>
                  </a:lnTo>
                  <a:cubicBezTo>
                    <a:pt x="42536" y="288493"/>
                    <a:pt x="38422" y="292608"/>
                    <a:pt x="33392" y="292608"/>
                  </a:cubicBezTo>
                  <a:cubicBezTo>
                    <a:pt x="28363" y="292608"/>
                    <a:pt x="24248" y="288493"/>
                    <a:pt x="24248" y="283464"/>
                  </a:cubicBezTo>
                  <a:lnTo>
                    <a:pt x="24248" y="199053"/>
                  </a:lnTo>
                  <a:cubicBezTo>
                    <a:pt x="9104" y="193624"/>
                    <a:pt x="-1298" y="178594"/>
                    <a:pt x="131" y="161563"/>
                  </a:cubicBezTo>
                  <a:lnTo>
                    <a:pt x="2474" y="133388"/>
                  </a:lnTo>
                  <a:lnTo>
                    <a:pt x="2474" y="133331"/>
                  </a:lnTo>
                  <a:close/>
                </a:path>
              </a:pathLst>
            </a:custGeom>
            <a:solidFill>
              <a:schemeClr val="tx1"/>
            </a:solidFill>
            <a:ln w="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A2B2D93C-A66B-597B-F1AC-872A7E6F56D0}"/>
              </a:ext>
            </a:extLst>
          </p:cNvPr>
          <p:cNvGrpSpPr/>
          <p:nvPr/>
        </p:nvGrpSpPr>
        <p:grpSpPr>
          <a:xfrm>
            <a:off x="2370466" y="1890525"/>
            <a:ext cx="503999" cy="426240"/>
            <a:chOff x="2370466" y="1890525"/>
            <a:chExt cx="503999" cy="426240"/>
          </a:xfrm>
        </p:grpSpPr>
        <p:sp>
          <p:nvSpPr>
            <p:cNvPr id="98" name="Abgerundetes Rechteck 97">
              <a:extLst>
                <a:ext uri="{FF2B5EF4-FFF2-40B4-BE49-F238E27FC236}">
                  <a16:creationId xmlns:a16="http://schemas.microsoft.com/office/drawing/2014/main" id="{0897E771-8B65-AF28-5568-F119C50A2E3E}"/>
                </a:ext>
              </a:extLst>
            </p:cNvPr>
            <p:cNvSpPr>
              <a:spLocks/>
            </p:cNvSpPr>
            <p:nvPr/>
          </p:nvSpPr>
          <p:spPr>
            <a:xfrm>
              <a:off x="2370466" y="1890525"/>
              <a:ext cx="503999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Freihandform 91">
              <a:extLst>
                <a:ext uri="{FF2B5EF4-FFF2-40B4-BE49-F238E27FC236}">
                  <a16:creationId xmlns:a16="http://schemas.microsoft.com/office/drawing/2014/main" id="{70174D77-447A-B8AB-0B4F-71D24382F1A7}"/>
                </a:ext>
              </a:extLst>
            </p:cNvPr>
            <p:cNvSpPr>
              <a:spLocks/>
            </p:cNvSpPr>
            <p:nvPr/>
          </p:nvSpPr>
          <p:spPr>
            <a:xfrm>
              <a:off x="2414751" y="1956209"/>
              <a:ext cx="415428" cy="295179"/>
            </a:xfrm>
            <a:custGeom>
              <a:avLst/>
              <a:gdLst>
                <a:gd name="connsiteX0" fmla="*/ 341803 w 415428"/>
                <a:gd name="connsiteY0" fmla="*/ 112299 h 295179"/>
                <a:gd name="connsiteX1" fmla="*/ 314485 w 415428"/>
                <a:gd name="connsiteY1" fmla="*/ 137445 h 295179"/>
                <a:gd name="connsiteX2" fmla="*/ 312142 w 415428"/>
                <a:gd name="connsiteY2" fmla="*/ 165620 h 295179"/>
                <a:gd name="connsiteX3" fmla="*/ 330373 w 415428"/>
                <a:gd name="connsiteY3" fmla="*/ 185451 h 295179"/>
                <a:gd name="connsiteX4" fmla="*/ 378893 w 415428"/>
                <a:gd name="connsiteY4" fmla="*/ 185451 h 295179"/>
                <a:gd name="connsiteX5" fmla="*/ 397124 w 415428"/>
                <a:gd name="connsiteY5" fmla="*/ 165620 h 295179"/>
                <a:gd name="connsiteX6" fmla="*/ 394724 w 415428"/>
                <a:gd name="connsiteY6" fmla="*/ 137445 h 295179"/>
                <a:gd name="connsiteX7" fmla="*/ 367406 w 415428"/>
                <a:gd name="connsiteY7" fmla="*/ 112299 h 295179"/>
                <a:gd name="connsiteX8" fmla="*/ 48023 w 415428"/>
                <a:gd name="connsiteY8" fmla="*/ 112299 h 295179"/>
                <a:gd name="connsiteX9" fmla="*/ 20705 w 415428"/>
                <a:gd name="connsiteY9" fmla="*/ 137445 h 295179"/>
                <a:gd name="connsiteX10" fmla="*/ 18362 w 415428"/>
                <a:gd name="connsiteY10" fmla="*/ 165620 h 295179"/>
                <a:gd name="connsiteX11" fmla="*/ 36593 w 415428"/>
                <a:gd name="connsiteY11" fmla="*/ 185451 h 295179"/>
                <a:gd name="connsiteX12" fmla="*/ 85113 w 415428"/>
                <a:gd name="connsiteY12" fmla="*/ 185451 h 295179"/>
                <a:gd name="connsiteX13" fmla="*/ 103344 w 415428"/>
                <a:gd name="connsiteY13" fmla="*/ 165620 h 295179"/>
                <a:gd name="connsiteX14" fmla="*/ 100944 w 415428"/>
                <a:gd name="connsiteY14" fmla="*/ 137445 h 295179"/>
                <a:gd name="connsiteX15" fmla="*/ 73626 w 415428"/>
                <a:gd name="connsiteY15" fmla="*/ 112299 h 295179"/>
                <a:gd name="connsiteX16" fmla="*/ 197168 w 415428"/>
                <a:gd name="connsiteY16" fmla="*/ 109728 h 295179"/>
                <a:gd name="connsiteX17" fmla="*/ 179565 w 415428"/>
                <a:gd name="connsiteY17" fmla="*/ 122987 h 295179"/>
                <a:gd name="connsiteX18" fmla="*/ 157220 w 415428"/>
                <a:gd name="connsiteY18" fmla="*/ 201168 h 295179"/>
                <a:gd name="connsiteX19" fmla="*/ 255061 w 415428"/>
                <a:gd name="connsiteY19" fmla="*/ 201168 h 295179"/>
                <a:gd name="connsiteX20" fmla="*/ 232715 w 415428"/>
                <a:gd name="connsiteY20" fmla="*/ 122987 h 295179"/>
                <a:gd name="connsiteX21" fmla="*/ 215113 w 415428"/>
                <a:gd name="connsiteY21" fmla="*/ 109728 h 295179"/>
                <a:gd name="connsiteX22" fmla="*/ 341803 w 415428"/>
                <a:gd name="connsiteY22" fmla="*/ 94011 h 295179"/>
                <a:gd name="connsiteX23" fmla="*/ 367406 w 415428"/>
                <a:gd name="connsiteY23" fmla="*/ 94011 h 295179"/>
                <a:gd name="connsiteX24" fmla="*/ 412954 w 415428"/>
                <a:gd name="connsiteY24" fmla="*/ 135959 h 295179"/>
                <a:gd name="connsiteX25" fmla="*/ 415298 w 415428"/>
                <a:gd name="connsiteY25" fmla="*/ 164134 h 295179"/>
                <a:gd name="connsiteX26" fmla="*/ 391180 w 415428"/>
                <a:gd name="connsiteY26" fmla="*/ 201624 h 295179"/>
                <a:gd name="connsiteX27" fmla="*/ 391180 w 415428"/>
                <a:gd name="connsiteY27" fmla="*/ 286035 h 295179"/>
                <a:gd name="connsiteX28" fmla="*/ 382036 w 415428"/>
                <a:gd name="connsiteY28" fmla="*/ 295179 h 295179"/>
                <a:gd name="connsiteX29" fmla="*/ 372892 w 415428"/>
                <a:gd name="connsiteY29" fmla="*/ 286035 h 295179"/>
                <a:gd name="connsiteX30" fmla="*/ 372892 w 415428"/>
                <a:gd name="connsiteY30" fmla="*/ 203739 h 295179"/>
                <a:gd name="connsiteX31" fmla="*/ 336316 w 415428"/>
                <a:gd name="connsiteY31" fmla="*/ 203739 h 295179"/>
                <a:gd name="connsiteX32" fmla="*/ 336316 w 415428"/>
                <a:gd name="connsiteY32" fmla="*/ 286035 h 295179"/>
                <a:gd name="connsiteX33" fmla="*/ 327172 w 415428"/>
                <a:gd name="connsiteY33" fmla="*/ 295179 h 295179"/>
                <a:gd name="connsiteX34" fmla="*/ 318028 w 415428"/>
                <a:gd name="connsiteY34" fmla="*/ 286035 h 295179"/>
                <a:gd name="connsiteX35" fmla="*/ 318028 w 415428"/>
                <a:gd name="connsiteY35" fmla="*/ 201624 h 295179"/>
                <a:gd name="connsiteX36" fmla="*/ 293911 w 415428"/>
                <a:gd name="connsiteY36" fmla="*/ 164134 h 295179"/>
                <a:gd name="connsiteX37" fmla="*/ 296254 w 415428"/>
                <a:gd name="connsiteY37" fmla="*/ 135959 h 295179"/>
                <a:gd name="connsiteX38" fmla="*/ 296254 w 415428"/>
                <a:gd name="connsiteY38" fmla="*/ 135902 h 295179"/>
                <a:gd name="connsiteX39" fmla="*/ 341803 w 415428"/>
                <a:gd name="connsiteY39" fmla="*/ 94011 h 295179"/>
                <a:gd name="connsiteX40" fmla="*/ 48023 w 415428"/>
                <a:gd name="connsiteY40" fmla="*/ 94011 h 295179"/>
                <a:gd name="connsiteX41" fmla="*/ 73626 w 415428"/>
                <a:gd name="connsiteY41" fmla="*/ 94011 h 295179"/>
                <a:gd name="connsiteX42" fmla="*/ 119174 w 415428"/>
                <a:gd name="connsiteY42" fmla="*/ 135959 h 295179"/>
                <a:gd name="connsiteX43" fmla="*/ 121518 w 415428"/>
                <a:gd name="connsiteY43" fmla="*/ 164134 h 295179"/>
                <a:gd name="connsiteX44" fmla="*/ 97400 w 415428"/>
                <a:gd name="connsiteY44" fmla="*/ 201624 h 295179"/>
                <a:gd name="connsiteX45" fmla="*/ 97400 w 415428"/>
                <a:gd name="connsiteY45" fmla="*/ 286035 h 295179"/>
                <a:gd name="connsiteX46" fmla="*/ 88256 w 415428"/>
                <a:gd name="connsiteY46" fmla="*/ 295179 h 295179"/>
                <a:gd name="connsiteX47" fmla="*/ 79112 w 415428"/>
                <a:gd name="connsiteY47" fmla="*/ 286035 h 295179"/>
                <a:gd name="connsiteX48" fmla="*/ 79112 w 415428"/>
                <a:gd name="connsiteY48" fmla="*/ 203739 h 295179"/>
                <a:gd name="connsiteX49" fmla="*/ 42536 w 415428"/>
                <a:gd name="connsiteY49" fmla="*/ 203739 h 295179"/>
                <a:gd name="connsiteX50" fmla="*/ 42536 w 415428"/>
                <a:gd name="connsiteY50" fmla="*/ 286035 h 295179"/>
                <a:gd name="connsiteX51" fmla="*/ 33392 w 415428"/>
                <a:gd name="connsiteY51" fmla="*/ 295179 h 295179"/>
                <a:gd name="connsiteX52" fmla="*/ 24248 w 415428"/>
                <a:gd name="connsiteY52" fmla="*/ 286035 h 295179"/>
                <a:gd name="connsiteX53" fmla="*/ 24248 w 415428"/>
                <a:gd name="connsiteY53" fmla="*/ 201624 h 295179"/>
                <a:gd name="connsiteX54" fmla="*/ 131 w 415428"/>
                <a:gd name="connsiteY54" fmla="*/ 164134 h 295179"/>
                <a:gd name="connsiteX55" fmla="*/ 2474 w 415428"/>
                <a:gd name="connsiteY55" fmla="*/ 135959 h 295179"/>
                <a:gd name="connsiteX56" fmla="*/ 2474 w 415428"/>
                <a:gd name="connsiteY56" fmla="*/ 135902 h 295179"/>
                <a:gd name="connsiteX57" fmla="*/ 48023 w 415428"/>
                <a:gd name="connsiteY57" fmla="*/ 94011 h 295179"/>
                <a:gd name="connsiteX58" fmla="*/ 197111 w 415428"/>
                <a:gd name="connsiteY58" fmla="*/ 91440 h 295179"/>
                <a:gd name="connsiteX59" fmla="*/ 215056 w 415428"/>
                <a:gd name="connsiteY59" fmla="*/ 91440 h 295179"/>
                <a:gd name="connsiteX60" fmla="*/ 250203 w 415428"/>
                <a:gd name="connsiteY60" fmla="*/ 117958 h 295179"/>
                <a:gd name="connsiteX61" fmla="*/ 272549 w 415428"/>
                <a:gd name="connsiteY61" fmla="*/ 196139 h 295179"/>
                <a:gd name="connsiteX62" fmla="*/ 254946 w 415428"/>
                <a:gd name="connsiteY62" fmla="*/ 219456 h 295179"/>
                <a:gd name="connsiteX63" fmla="*/ 242716 w 415428"/>
                <a:gd name="connsiteY63" fmla="*/ 219456 h 295179"/>
                <a:gd name="connsiteX64" fmla="*/ 242716 w 415428"/>
                <a:gd name="connsiteY64" fmla="*/ 283464 h 295179"/>
                <a:gd name="connsiteX65" fmla="*/ 233572 w 415428"/>
                <a:gd name="connsiteY65" fmla="*/ 292608 h 295179"/>
                <a:gd name="connsiteX66" fmla="*/ 224428 w 415428"/>
                <a:gd name="connsiteY66" fmla="*/ 283464 h 295179"/>
                <a:gd name="connsiteX67" fmla="*/ 224428 w 415428"/>
                <a:gd name="connsiteY67" fmla="*/ 219456 h 295179"/>
                <a:gd name="connsiteX68" fmla="*/ 187852 w 415428"/>
                <a:gd name="connsiteY68" fmla="*/ 219456 h 295179"/>
                <a:gd name="connsiteX69" fmla="*/ 187852 w 415428"/>
                <a:gd name="connsiteY69" fmla="*/ 283464 h 295179"/>
                <a:gd name="connsiteX70" fmla="*/ 178708 w 415428"/>
                <a:gd name="connsiteY70" fmla="*/ 292608 h 295179"/>
                <a:gd name="connsiteX71" fmla="*/ 169564 w 415428"/>
                <a:gd name="connsiteY71" fmla="*/ 283464 h 295179"/>
                <a:gd name="connsiteX72" fmla="*/ 169564 w 415428"/>
                <a:gd name="connsiteY72" fmla="*/ 219456 h 295179"/>
                <a:gd name="connsiteX73" fmla="*/ 157220 w 415428"/>
                <a:gd name="connsiteY73" fmla="*/ 219456 h 295179"/>
                <a:gd name="connsiteX74" fmla="*/ 139618 w 415428"/>
                <a:gd name="connsiteY74" fmla="*/ 196139 h 295179"/>
                <a:gd name="connsiteX75" fmla="*/ 161963 w 415428"/>
                <a:gd name="connsiteY75" fmla="*/ 117958 h 295179"/>
                <a:gd name="connsiteX76" fmla="*/ 197111 w 415428"/>
                <a:gd name="connsiteY76" fmla="*/ 91440 h 295179"/>
                <a:gd name="connsiteX77" fmla="*/ 354604 w 415428"/>
                <a:gd name="connsiteY77" fmla="*/ 20859 h 295179"/>
                <a:gd name="connsiteX78" fmla="*/ 336316 w 415428"/>
                <a:gd name="connsiteY78" fmla="*/ 39147 h 295179"/>
                <a:gd name="connsiteX79" fmla="*/ 354604 w 415428"/>
                <a:gd name="connsiteY79" fmla="*/ 57435 h 295179"/>
                <a:gd name="connsiteX80" fmla="*/ 372892 w 415428"/>
                <a:gd name="connsiteY80" fmla="*/ 39147 h 295179"/>
                <a:gd name="connsiteX81" fmla="*/ 354604 w 415428"/>
                <a:gd name="connsiteY81" fmla="*/ 20859 h 295179"/>
                <a:gd name="connsiteX82" fmla="*/ 60824 w 415428"/>
                <a:gd name="connsiteY82" fmla="*/ 20859 h 295179"/>
                <a:gd name="connsiteX83" fmla="*/ 42536 w 415428"/>
                <a:gd name="connsiteY83" fmla="*/ 39147 h 295179"/>
                <a:gd name="connsiteX84" fmla="*/ 60824 w 415428"/>
                <a:gd name="connsiteY84" fmla="*/ 57435 h 295179"/>
                <a:gd name="connsiteX85" fmla="*/ 79112 w 415428"/>
                <a:gd name="connsiteY85" fmla="*/ 39147 h 295179"/>
                <a:gd name="connsiteX86" fmla="*/ 60824 w 415428"/>
                <a:gd name="connsiteY86" fmla="*/ 20859 h 295179"/>
                <a:gd name="connsiteX87" fmla="*/ 206140 w 415428"/>
                <a:gd name="connsiteY87" fmla="*/ 18288 h 295179"/>
                <a:gd name="connsiteX88" fmla="*/ 187852 w 415428"/>
                <a:gd name="connsiteY88" fmla="*/ 36576 h 295179"/>
                <a:gd name="connsiteX89" fmla="*/ 206140 w 415428"/>
                <a:gd name="connsiteY89" fmla="*/ 54864 h 295179"/>
                <a:gd name="connsiteX90" fmla="*/ 224428 w 415428"/>
                <a:gd name="connsiteY90" fmla="*/ 36576 h 295179"/>
                <a:gd name="connsiteX91" fmla="*/ 206140 w 415428"/>
                <a:gd name="connsiteY91" fmla="*/ 18288 h 295179"/>
                <a:gd name="connsiteX92" fmla="*/ 354604 w 415428"/>
                <a:gd name="connsiteY92" fmla="*/ 2571 h 295179"/>
                <a:gd name="connsiteX93" fmla="*/ 391180 w 415428"/>
                <a:gd name="connsiteY93" fmla="*/ 39147 h 295179"/>
                <a:gd name="connsiteX94" fmla="*/ 354604 w 415428"/>
                <a:gd name="connsiteY94" fmla="*/ 75723 h 295179"/>
                <a:gd name="connsiteX95" fmla="*/ 318028 w 415428"/>
                <a:gd name="connsiteY95" fmla="*/ 39147 h 295179"/>
                <a:gd name="connsiteX96" fmla="*/ 354604 w 415428"/>
                <a:gd name="connsiteY96" fmla="*/ 2571 h 295179"/>
                <a:gd name="connsiteX97" fmla="*/ 60824 w 415428"/>
                <a:gd name="connsiteY97" fmla="*/ 2571 h 295179"/>
                <a:gd name="connsiteX98" fmla="*/ 97400 w 415428"/>
                <a:gd name="connsiteY98" fmla="*/ 39147 h 295179"/>
                <a:gd name="connsiteX99" fmla="*/ 60824 w 415428"/>
                <a:gd name="connsiteY99" fmla="*/ 75723 h 295179"/>
                <a:gd name="connsiteX100" fmla="*/ 24248 w 415428"/>
                <a:gd name="connsiteY100" fmla="*/ 39147 h 295179"/>
                <a:gd name="connsiteX101" fmla="*/ 60824 w 415428"/>
                <a:gd name="connsiteY101" fmla="*/ 2571 h 295179"/>
                <a:gd name="connsiteX102" fmla="*/ 206140 w 415428"/>
                <a:gd name="connsiteY102" fmla="*/ 0 h 295179"/>
                <a:gd name="connsiteX103" fmla="*/ 242716 w 415428"/>
                <a:gd name="connsiteY103" fmla="*/ 36576 h 295179"/>
                <a:gd name="connsiteX104" fmla="*/ 206140 w 415428"/>
                <a:gd name="connsiteY104" fmla="*/ 73152 h 295179"/>
                <a:gd name="connsiteX105" fmla="*/ 169564 w 415428"/>
                <a:gd name="connsiteY105" fmla="*/ 36576 h 295179"/>
                <a:gd name="connsiteX106" fmla="*/ 206140 w 415428"/>
                <a:gd name="connsiteY106" fmla="*/ 0 h 29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15428" h="295179">
                  <a:moveTo>
                    <a:pt x="341803" y="112299"/>
                  </a:moveTo>
                  <a:cubicBezTo>
                    <a:pt x="327515" y="112299"/>
                    <a:pt x="315628" y="123215"/>
                    <a:pt x="314485" y="137445"/>
                  </a:cubicBezTo>
                  <a:lnTo>
                    <a:pt x="312142" y="165620"/>
                  </a:lnTo>
                  <a:cubicBezTo>
                    <a:pt x="311227" y="176307"/>
                    <a:pt x="319629" y="185451"/>
                    <a:pt x="330373" y="185451"/>
                  </a:cubicBezTo>
                  <a:lnTo>
                    <a:pt x="378893" y="185451"/>
                  </a:lnTo>
                  <a:cubicBezTo>
                    <a:pt x="389580" y="185451"/>
                    <a:pt x="397981" y="176307"/>
                    <a:pt x="397124" y="165620"/>
                  </a:cubicBezTo>
                  <a:lnTo>
                    <a:pt x="394724" y="137445"/>
                  </a:lnTo>
                  <a:cubicBezTo>
                    <a:pt x="393523" y="123215"/>
                    <a:pt x="381636" y="112299"/>
                    <a:pt x="367406" y="112299"/>
                  </a:cubicBezTo>
                  <a:close/>
                  <a:moveTo>
                    <a:pt x="48023" y="112299"/>
                  </a:moveTo>
                  <a:cubicBezTo>
                    <a:pt x="33735" y="112299"/>
                    <a:pt x="21848" y="123215"/>
                    <a:pt x="20705" y="137445"/>
                  </a:cubicBezTo>
                  <a:lnTo>
                    <a:pt x="18362" y="165620"/>
                  </a:lnTo>
                  <a:cubicBezTo>
                    <a:pt x="17447" y="176307"/>
                    <a:pt x="25849" y="185451"/>
                    <a:pt x="36593" y="185451"/>
                  </a:cubicBezTo>
                  <a:lnTo>
                    <a:pt x="85113" y="185451"/>
                  </a:lnTo>
                  <a:cubicBezTo>
                    <a:pt x="95800" y="185451"/>
                    <a:pt x="104201" y="176307"/>
                    <a:pt x="103344" y="165620"/>
                  </a:cubicBezTo>
                  <a:lnTo>
                    <a:pt x="100944" y="137445"/>
                  </a:lnTo>
                  <a:cubicBezTo>
                    <a:pt x="99743" y="123215"/>
                    <a:pt x="87856" y="112299"/>
                    <a:pt x="73626" y="112299"/>
                  </a:cubicBezTo>
                  <a:close/>
                  <a:moveTo>
                    <a:pt x="197168" y="109728"/>
                  </a:moveTo>
                  <a:cubicBezTo>
                    <a:pt x="188995" y="109728"/>
                    <a:pt x="181851" y="115157"/>
                    <a:pt x="179565" y="122987"/>
                  </a:cubicBezTo>
                  <a:lnTo>
                    <a:pt x="157220" y="201168"/>
                  </a:lnTo>
                  <a:lnTo>
                    <a:pt x="255061" y="201168"/>
                  </a:lnTo>
                  <a:lnTo>
                    <a:pt x="232715" y="122987"/>
                  </a:lnTo>
                  <a:cubicBezTo>
                    <a:pt x="230486" y="115157"/>
                    <a:pt x="223285" y="109728"/>
                    <a:pt x="215113" y="109728"/>
                  </a:cubicBezTo>
                  <a:close/>
                  <a:moveTo>
                    <a:pt x="341803" y="94011"/>
                  </a:moveTo>
                  <a:lnTo>
                    <a:pt x="367406" y="94011"/>
                  </a:lnTo>
                  <a:cubicBezTo>
                    <a:pt x="391180" y="94011"/>
                    <a:pt x="411011" y="112242"/>
                    <a:pt x="412954" y="135959"/>
                  </a:cubicBezTo>
                  <a:lnTo>
                    <a:pt x="415298" y="164134"/>
                  </a:lnTo>
                  <a:cubicBezTo>
                    <a:pt x="416726" y="181165"/>
                    <a:pt x="406325" y="196195"/>
                    <a:pt x="391180" y="201624"/>
                  </a:cubicBezTo>
                  <a:lnTo>
                    <a:pt x="391180" y="286035"/>
                  </a:lnTo>
                  <a:cubicBezTo>
                    <a:pt x="391180" y="291064"/>
                    <a:pt x="387066" y="295179"/>
                    <a:pt x="382036" y="295179"/>
                  </a:cubicBezTo>
                  <a:cubicBezTo>
                    <a:pt x="377007" y="295179"/>
                    <a:pt x="372892" y="291064"/>
                    <a:pt x="372892" y="286035"/>
                  </a:cubicBezTo>
                  <a:lnTo>
                    <a:pt x="372892" y="203739"/>
                  </a:lnTo>
                  <a:lnTo>
                    <a:pt x="336316" y="203739"/>
                  </a:lnTo>
                  <a:lnTo>
                    <a:pt x="336316" y="286035"/>
                  </a:lnTo>
                  <a:cubicBezTo>
                    <a:pt x="336316" y="291064"/>
                    <a:pt x="332202" y="295179"/>
                    <a:pt x="327172" y="295179"/>
                  </a:cubicBezTo>
                  <a:cubicBezTo>
                    <a:pt x="322143" y="295179"/>
                    <a:pt x="318028" y="291064"/>
                    <a:pt x="318028" y="286035"/>
                  </a:cubicBezTo>
                  <a:lnTo>
                    <a:pt x="318028" y="201624"/>
                  </a:lnTo>
                  <a:cubicBezTo>
                    <a:pt x="302884" y="196195"/>
                    <a:pt x="292482" y="181165"/>
                    <a:pt x="293911" y="164134"/>
                  </a:cubicBezTo>
                  <a:lnTo>
                    <a:pt x="296254" y="135959"/>
                  </a:lnTo>
                  <a:lnTo>
                    <a:pt x="296254" y="135902"/>
                  </a:lnTo>
                  <a:cubicBezTo>
                    <a:pt x="298197" y="112242"/>
                    <a:pt x="318028" y="94011"/>
                    <a:pt x="341803" y="94011"/>
                  </a:cubicBezTo>
                  <a:close/>
                  <a:moveTo>
                    <a:pt x="48023" y="94011"/>
                  </a:moveTo>
                  <a:lnTo>
                    <a:pt x="73626" y="94011"/>
                  </a:lnTo>
                  <a:cubicBezTo>
                    <a:pt x="97400" y="94011"/>
                    <a:pt x="117231" y="112242"/>
                    <a:pt x="119174" y="135959"/>
                  </a:cubicBezTo>
                  <a:lnTo>
                    <a:pt x="121518" y="164134"/>
                  </a:lnTo>
                  <a:cubicBezTo>
                    <a:pt x="122946" y="181165"/>
                    <a:pt x="112545" y="196195"/>
                    <a:pt x="97400" y="201624"/>
                  </a:cubicBezTo>
                  <a:lnTo>
                    <a:pt x="97400" y="286035"/>
                  </a:lnTo>
                  <a:cubicBezTo>
                    <a:pt x="97400" y="291064"/>
                    <a:pt x="93286" y="295179"/>
                    <a:pt x="88256" y="295179"/>
                  </a:cubicBezTo>
                  <a:cubicBezTo>
                    <a:pt x="83227" y="295179"/>
                    <a:pt x="79112" y="291064"/>
                    <a:pt x="79112" y="286035"/>
                  </a:cubicBezTo>
                  <a:lnTo>
                    <a:pt x="79112" y="203739"/>
                  </a:lnTo>
                  <a:lnTo>
                    <a:pt x="42536" y="203739"/>
                  </a:lnTo>
                  <a:lnTo>
                    <a:pt x="42536" y="286035"/>
                  </a:lnTo>
                  <a:cubicBezTo>
                    <a:pt x="42536" y="291064"/>
                    <a:pt x="38422" y="295179"/>
                    <a:pt x="33392" y="295179"/>
                  </a:cubicBezTo>
                  <a:cubicBezTo>
                    <a:pt x="28363" y="295179"/>
                    <a:pt x="24248" y="291064"/>
                    <a:pt x="24248" y="286035"/>
                  </a:cubicBezTo>
                  <a:lnTo>
                    <a:pt x="24248" y="201624"/>
                  </a:lnTo>
                  <a:cubicBezTo>
                    <a:pt x="9104" y="196195"/>
                    <a:pt x="-1298" y="181165"/>
                    <a:pt x="131" y="164134"/>
                  </a:cubicBezTo>
                  <a:lnTo>
                    <a:pt x="2474" y="135959"/>
                  </a:lnTo>
                  <a:lnTo>
                    <a:pt x="2474" y="135902"/>
                  </a:lnTo>
                  <a:cubicBezTo>
                    <a:pt x="4417" y="112242"/>
                    <a:pt x="24248" y="94011"/>
                    <a:pt x="48023" y="94011"/>
                  </a:cubicBezTo>
                  <a:close/>
                  <a:moveTo>
                    <a:pt x="197111" y="91440"/>
                  </a:moveTo>
                  <a:lnTo>
                    <a:pt x="215056" y="91440"/>
                  </a:lnTo>
                  <a:cubicBezTo>
                    <a:pt x="231401" y="91440"/>
                    <a:pt x="245745" y="102241"/>
                    <a:pt x="250203" y="117958"/>
                  </a:cubicBezTo>
                  <a:lnTo>
                    <a:pt x="272549" y="196139"/>
                  </a:lnTo>
                  <a:cubicBezTo>
                    <a:pt x="275863" y="207797"/>
                    <a:pt x="267119" y="219456"/>
                    <a:pt x="254946" y="219456"/>
                  </a:cubicBezTo>
                  <a:lnTo>
                    <a:pt x="242716" y="219456"/>
                  </a:lnTo>
                  <a:lnTo>
                    <a:pt x="242716" y="283464"/>
                  </a:lnTo>
                  <a:cubicBezTo>
                    <a:pt x="242716" y="288493"/>
                    <a:pt x="238601" y="292608"/>
                    <a:pt x="233572" y="292608"/>
                  </a:cubicBezTo>
                  <a:cubicBezTo>
                    <a:pt x="228543" y="292608"/>
                    <a:pt x="224428" y="288493"/>
                    <a:pt x="224428" y="283464"/>
                  </a:cubicBezTo>
                  <a:lnTo>
                    <a:pt x="224428" y="219456"/>
                  </a:lnTo>
                  <a:lnTo>
                    <a:pt x="187852" y="219456"/>
                  </a:lnTo>
                  <a:lnTo>
                    <a:pt x="187852" y="283464"/>
                  </a:lnTo>
                  <a:cubicBezTo>
                    <a:pt x="187852" y="288493"/>
                    <a:pt x="183737" y="292608"/>
                    <a:pt x="178708" y="292608"/>
                  </a:cubicBezTo>
                  <a:cubicBezTo>
                    <a:pt x="173679" y="292608"/>
                    <a:pt x="169564" y="288493"/>
                    <a:pt x="169564" y="283464"/>
                  </a:cubicBezTo>
                  <a:lnTo>
                    <a:pt x="169564" y="219456"/>
                  </a:lnTo>
                  <a:lnTo>
                    <a:pt x="157220" y="219456"/>
                  </a:lnTo>
                  <a:cubicBezTo>
                    <a:pt x="145047" y="219456"/>
                    <a:pt x="136303" y="207855"/>
                    <a:pt x="139618" y="196139"/>
                  </a:cubicBezTo>
                  <a:lnTo>
                    <a:pt x="161963" y="117958"/>
                  </a:lnTo>
                  <a:cubicBezTo>
                    <a:pt x="166421" y="102241"/>
                    <a:pt x="180823" y="91440"/>
                    <a:pt x="197111" y="91440"/>
                  </a:cubicBezTo>
                  <a:close/>
                  <a:moveTo>
                    <a:pt x="354604" y="20859"/>
                  </a:moveTo>
                  <a:cubicBezTo>
                    <a:pt x="344504" y="20859"/>
                    <a:pt x="336316" y="29047"/>
                    <a:pt x="336316" y="39147"/>
                  </a:cubicBezTo>
                  <a:cubicBezTo>
                    <a:pt x="336316" y="49247"/>
                    <a:pt x="344504" y="57435"/>
                    <a:pt x="354604" y="57435"/>
                  </a:cubicBezTo>
                  <a:cubicBezTo>
                    <a:pt x="364704" y="57435"/>
                    <a:pt x="372892" y="49247"/>
                    <a:pt x="372892" y="39147"/>
                  </a:cubicBezTo>
                  <a:cubicBezTo>
                    <a:pt x="372892" y="29047"/>
                    <a:pt x="364704" y="20859"/>
                    <a:pt x="354604" y="20859"/>
                  </a:cubicBezTo>
                  <a:close/>
                  <a:moveTo>
                    <a:pt x="60824" y="20859"/>
                  </a:moveTo>
                  <a:cubicBezTo>
                    <a:pt x="50724" y="20859"/>
                    <a:pt x="42536" y="29047"/>
                    <a:pt x="42536" y="39147"/>
                  </a:cubicBezTo>
                  <a:cubicBezTo>
                    <a:pt x="42536" y="49247"/>
                    <a:pt x="50724" y="57435"/>
                    <a:pt x="60824" y="57435"/>
                  </a:cubicBezTo>
                  <a:cubicBezTo>
                    <a:pt x="70924" y="57435"/>
                    <a:pt x="79112" y="49247"/>
                    <a:pt x="79112" y="39147"/>
                  </a:cubicBezTo>
                  <a:cubicBezTo>
                    <a:pt x="79112" y="29047"/>
                    <a:pt x="70924" y="20859"/>
                    <a:pt x="60824" y="20859"/>
                  </a:cubicBezTo>
                  <a:close/>
                  <a:moveTo>
                    <a:pt x="206140" y="18288"/>
                  </a:moveTo>
                  <a:cubicBezTo>
                    <a:pt x="196040" y="18288"/>
                    <a:pt x="187852" y="26476"/>
                    <a:pt x="187852" y="36576"/>
                  </a:cubicBezTo>
                  <a:cubicBezTo>
                    <a:pt x="187852" y="46676"/>
                    <a:pt x="196040" y="54864"/>
                    <a:pt x="206140" y="54864"/>
                  </a:cubicBezTo>
                  <a:cubicBezTo>
                    <a:pt x="216240" y="54864"/>
                    <a:pt x="224428" y="46676"/>
                    <a:pt x="224428" y="36576"/>
                  </a:cubicBezTo>
                  <a:cubicBezTo>
                    <a:pt x="224428" y="26476"/>
                    <a:pt x="216240" y="18288"/>
                    <a:pt x="206140" y="18288"/>
                  </a:cubicBezTo>
                  <a:close/>
                  <a:moveTo>
                    <a:pt x="354604" y="2571"/>
                  </a:moveTo>
                  <a:cubicBezTo>
                    <a:pt x="374805" y="2571"/>
                    <a:pt x="391180" y="18947"/>
                    <a:pt x="391180" y="39147"/>
                  </a:cubicBezTo>
                  <a:cubicBezTo>
                    <a:pt x="391180" y="59347"/>
                    <a:pt x="374805" y="75723"/>
                    <a:pt x="354604" y="75723"/>
                  </a:cubicBezTo>
                  <a:cubicBezTo>
                    <a:pt x="334404" y="75723"/>
                    <a:pt x="318028" y="59347"/>
                    <a:pt x="318028" y="39147"/>
                  </a:cubicBezTo>
                  <a:cubicBezTo>
                    <a:pt x="318028" y="18947"/>
                    <a:pt x="334404" y="2571"/>
                    <a:pt x="354604" y="2571"/>
                  </a:cubicBezTo>
                  <a:close/>
                  <a:moveTo>
                    <a:pt x="60824" y="2571"/>
                  </a:moveTo>
                  <a:cubicBezTo>
                    <a:pt x="81025" y="2571"/>
                    <a:pt x="97400" y="18947"/>
                    <a:pt x="97400" y="39147"/>
                  </a:cubicBezTo>
                  <a:cubicBezTo>
                    <a:pt x="97400" y="59347"/>
                    <a:pt x="81025" y="75723"/>
                    <a:pt x="60824" y="75723"/>
                  </a:cubicBezTo>
                  <a:cubicBezTo>
                    <a:pt x="40624" y="75723"/>
                    <a:pt x="24248" y="59347"/>
                    <a:pt x="24248" y="39147"/>
                  </a:cubicBezTo>
                  <a:cubicBezTo>
                    <a:pt x="24248" y="18947"/>
                    <a:pt x="40624" y="2571"/>
                    <a:pt x="60824" y="2571"/>
                  </a:cubicBezTo>
                  <a:close/>
                  <a:moveTo>
                    <a:pt x="206140" y="0"/>
                  </a:moveTo>
                  <a:cubicBezTo>
                    <a:pt x="226340" y="0"/>
                    <a:pt x="242716" y="16376"/>
                    <a:pt x="242716" y="36576"/>
                  </a:cubicBezTo>
                  <a:cubicBezTo>
                    <a:pt x="242716" y="56776"/>
                    <a:pt x="226340" y="73152"/>
                    <a:pt x="206140" y="73152"/>
                  </a:cubicBezTo>
                  <a:cubicBezTo>
                    <a:pt x="185940" y="73152"/>
                    <a:pt x="169564" y="56776"/>
                    <a:pt x="169564" y="36576"/>
                  </a:cubicBezTo>
                  <a:cubicBezTo>
                    <a:pt x="169564" y="16376"/>
                    <a:pt x="185940" y="0"/>
                    <a:pt x="206140" y="0"/>
                  </a:cubicBezTo>
                  <a:close/>
                </a:path>
              </a:pathLst>
            </a:custGeom>
            <a:solidFill>
              <a:schemeClr val="tx1"/>
            </a:solidFill>
            <a:ln w="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F41688CB-4685-717C-91AA-7F96D50AE54F}"/>
              </a:ext>
            </a:extLst>
          </p:cNvPr>
          <p:cNvGrpSpPr/>
          <p:nvPr/>
        </p:nvGrpSpPr>
        <p:grpSpPr>
          <a:xfrm>
            <a:off x="3503674" y="1890525"/>
            <a:ext cx="426240" cy="426240"/>
            <a:chOff x="3503674" y="1890525"/>
            <a:chExt cx="426240" cy="426240"/>
          </a:xfrm>
        </p:grpSpPr>
        <p:sp>
          <p:nvSpPr>
            <p:cNvPr id="99" name="Abgerundetes Rechteck 98">
              <a:extLst>
                <a:ext uri="{FF2B5EF4-FFF2-40B4-BE49-F238E27FC236}">
                  <a16:creationId xmlns:a16="http://schemas.microsoft.com/office/drawing/2014/main" id="{82B0A806-0F68-B68D-A651-CE6A67DE50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3674" y="189052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59AEC2EC-A828-FC1A-03D2-0BDE007B7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570490" y="1958780"/>
              <a:ext cx="292609" cy="292608"/>
            </a:xfrm>
            <a:prstGeom prst="rect">
              <a:avLst/>
            </a:prstGeom>
          </p:spPr>
        </p:pic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46ACA8D4-B1E9-B135-EF9B-9E51CEDAD186}"/>
              </a:ext>
            </a:extLst>
          </p:cNvPr>
          <p:cNvGrpSpPr/>
          <p:nvPr/>
        </p:nvGrpSpPr>
        <p:grpSpPr>
          <a:xfrm>
            <a:off x="4209918" y="1890525"/>
            <a:ext cx="426240" cy="426240"/>
            <a:chOff x="4209918" y="1890525"/>
            <a:chExt cx="426240" cy="426240"/>
          </a:xfrm>
        </p:grpSpPr>
        <p:sp>
          <p:nvSpPr>
            <p:cNvPr id="100" name="Abgerundetes Rechteck 99">
              <a:extLst>
                <a:ext uri="{FF2B5EF4-FFF2-40B4-BE49-F238E27FC236}">
                  <a16:creationId xmlns:a16="http://schemas.microsoft.com/office/drawing/2014/main" id="{446BE96E-F74A-02D2-E165-F19EDDD60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9918" y="189052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FDD79F23-6995-9201-E3B1-789164146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276734" y="1958780"/>
              <a:ext cx="292609" cy="292608"/>
            </a:xfrm>
            <a:prstGeom prst="rect">
              <a:avLst/>
            </a:prstGeom>
          </p:spPr>
        </p:pic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9BA7BEBA-2C63-4019-A3E7-B64816908B8C}"/>
              </a:ext>
            </a:extLst>
          </p:cNvPr>
          <p:cNvGrpSpPr/>
          <p:nvPr/>
        </p:nvGrpSpPr>
        <p:grpSpPr>
          <a:xfrm>
            <a:off x="6044513" y="1890525"/>
            <a:ext cx="426240" cy="426240"/>
            <a:chOff x="6035018" y="1890525"/>
            <a:chExt cx="426240" cy="426240"/>
          </a:xfrm>
        </p:grpSpPr>
        <p:sp>
          <p:nvSpPr>
            <p:cNvPr id="89" name="Abgerundetes Rechteck 88">
              <a:extLst>
                <a:ext uri="{FF2B5EF4-FFF2-40B4-BE49-F238E27FC236}">
                  <a16:creationId xmlns:a16="http://schemas.microsoft.com/office/drawing/2014/main" id="{0CC83433-5733-09CA-52DD-3965E75FCA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5018" y="189052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FE2FFF6-DB1B-93E9-8584-B91CC3A7F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5400000">
              <a:off x="6065258" y="1958780"/>
              <a:ext cx="365760" cy="292608"/>
            </a:xfrm>
            <a:prstGeom prst="rect">
              <a:avLst/>
            </a:prstGeom>
          </p:spPr>
        </p:pic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51CD24BE-2217-2E9D-C6E3-51C6BFB90C0D}"/>
              </a:ext>
            </a:extLst>
          </p:cNvPr>
          <p:cNvGrpSpPr/>
          <p:nvPr/>
        </p:nvGrpSpPr>
        <p:grpSpPr>
          <a:xfrm>
            <a:off x="8232230" y="1890525"/>
            <a:ext cx="426240" cy="426240"/>
            <a:chOff x="8237305" y="1890525"/>
            <a:chExt cx="426240" cy="426240"/>
          </a:xfrm>
        </p:grpSpPr>
        <p:sp>
          <p:nvSpPr>
            <p:cNvPr id="90" name="Abgerundetes Rechteck 89">
              <a:extLst>
                <a:ext uri="{FF2B5EF4-FFF2-40B4-BE49-F238E27FC236}">
                  <a16:creationId xmlns:a16="http://schemas.microsoft.com/office/drawing/2014/main" id="{0AA5BBD7-CC45-59F6-D75D-C194B79BF6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7305" y="189052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BE23BE99-C8BD-D88D-381C-A9D170EA4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340697" y="1958780"/>
              <a:ext cx="219456" cy="292608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F654D113-97B9-0A20-004B-DC94F130FD90}"/>
              </a:ext>
            </a:extLst>
          </p:cNvPr>
          <p:cNvGrpSpPr/>
          <p:nvPr/>
        </p:nvGrpSpPr>
        <p:grpSpPr>
          <a:xfrm>
            <a:off x="10419947" y="4142255"/>
            <a:ext cx="426240" cy="426240"/>
            <a:chOff x="10419947" y="4142255"/>
            <a:chExt cx="426240" cy="426240"/>
          </a:xfrm>
        </p:grpSpPr>
        <p:sp>
          <p:nvSpPr>
            <p:cNvPr id="67" name="Abgerundetes Rechteck 66">
              <a:extLst>
                <a:ext uri="{FF2B5EF4-FFF2-40B4-BE49-F238E27FC236}">
                  <a16:creationId xmlns:a16="http://schemas.microsoft.com/office/drawing/2014/main" id="{E008E164-F8FD-0083-1776-0256B9029D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9947" y="414225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7E50704-0C9D-0004-748A-1F591CE7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450187" y="4210510"/>
              <a:ext cx="365760" cy="292608"/>
            </a:xfrm>
            <a:prstGeom prst="rect">
              <a:avLst/>
            </a:prstGeom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95DD1305-8DC1-50E4-3417-6CFD6E6990EE}"/>
              </a:ext>
            </a:extLst>
          </p:cNvPr>
          <p:cNvGrpSpPr/>
          <p:nvPr/>
        </p:nvGrpSpPr>
        <p:grpSpPr>
          <a:xfrm>
            <a:off x="6044513" y="4142255"/>
            <a:ext cx="426240" cy="426240"/>
            <a:chOff x="6035018" y="4142255"/>
            <a:chExt cx="426240" cy="426240"/>
          </a:xfrm>
        </p:grpSpPr>
        <p:sp>
          <p:nvSpPr>
            <p:cNvPr id="59" name="Abgerundetes Rechteck 58">
              <a:extLst>
                <a:ext uri="{FF2B5EF4-FFF2-40B4-BE49-F238E27FC236}">
                  <a16:creationId xmlns:a16="http://schemas.microsoft.com/office/drawing/2014/main" id="{D453B708-F6F0-FEFE-F5ED-D3865EE5D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5018" y="414225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FFAC1223-18C4-4D7E-3D02-BCB5ED8D1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101834" y="4210510"/>
              <a:ext cx="292608" cy="292608"/>
            </a:xfrm>
            <a:prstGeom prst="rect">
              <a:avLst/>
            </a:prstGeom>
          </p:spPr>
        </p:pic>
      </p:grpSp>
      <p:pic>
        <p:nvPicPr>
          <p:cNvPr id="50" name="Grafik 49">
            <a:hlinkClick r:id="rId31" action="ppaction://hlinksldjump"/>
            <a:extLst>
              <a:ext uri="{FF2B5EF4-FFF2-40B4-BE49-F238E27FC236}">
                <a16:creationId xmlns:a16="http://schemas.microsoft.com/office/drawing/2014/main" id="{86FC1750-8D73-8B1B-6B78-40A95AE85D7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8362550" y="5366675"/>
            <a:ext cx="165600" cy="147200"/>
          </a:xfrm>
          <a:prstGeom prst="rect">
            <a:avLst/>
          </a:prstGeom>
        </p:spPr>
      </p:pic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FD21319-AED1-0817-54F9-2D38D5E666DB}"/>
              </a:ext>
            </a:extLst>
          </p:cNvPr>
          <p:cNvGrpSpPr/>
          <p:nvPr/>
        </p:nvGrpSpPr>
        <p:grpSpPr>
          <a:xfrm>
            <a:off x="8232230" y="4142255"/>
            <a:ext cx="426240" cy="426240"/>
            <a:chOff x="8237305" y="4142255"/>
            <a:chExt cx="426240" cy="426240"/>
          </a:xfrm>
        </p:grpSpPr>
        <p:sp>
          <p:nvSpPr>
            <p:cNvPr id="61" name="Abgerundetes Rechteck 60">
              <a:extLst>
                <a:ext uri="{FF2B5EF4-FFF2-40B4-BE49-F238E27FC236}">
                  <a16:creationId xmlns:a16="http://schemas.microsoft.com/office/drawing/2014/main" id="{9FFFF3AA-7518-2EA9-5FE9-5328BA213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7305" y="414225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54CFDBFD-F5E9-6956-8492-B0EFF79B5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8285833" y="4210510"/>
              <a:ext cx="329184" cy="292608"/>
            </a:xfrm>
            <a:prstGeom prst="rect">
              <a:avLst/>
            </a:prstGeom>
          </p:spPr>
        </p:pic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B08C7C4C-59E4-84E1-8025-475DA89F828A}"/>
              </a:ext>
            </a:extLst>
          </p:cNvPr>
          <p:cNvGrpSpPr/>
          <p:nvPr/>
        </p:nvGrpSpPr>
        <p:grpSpPr>
          <a:xfrm>
            <a:off x="3856796" y="4142255"/>
            <a:ext cx="426240" cy="426240"/>
            <a:chOff x="3826291" y="4142255"/>
            <a:chExt cx="426240" cy="426240"/>
          </a:xfrm>
        </p:grpSpPr>
        <p:sp>
          <p:nvSpPr>
            <p:cNvPr id="57" name="Abgerundetes Rechteck 56">
              <a:extLst>
                <a:ext uri="{FF2B5EF4-FFF2-40B4-BE49-F238E27FC236}">
                  <a16:creationId xmlns:a16="http://schemas.microsoft.com/office/drawing/2014/main" id="{B322C126-3247-6B54-B97F-A158F640C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6291" y="414225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FE545505-81B8-AAFD-2ACB-549C526D7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3893107" y="4210510"/>
              <a:ext cx="292608" cy="292608"/>
            </a:xfrm>
            <a:prstGeom prst="rect">
              <a:avLst/>
            </a:prstGeom>
          </p:spPr>
        </p:pic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3764C2BF-DE89-CCBE-AE52-E830445F80F7}"/>
              </a:ext>
            </a:extLst>
          </p:cNvPr>
          <p:cNvGrpSpPr/>
          <p:nvPr/>
        </p:nvGrpSpPr>
        <p:grpSpPr>
          <a:xfrm>
            <a:off x="1669079" y="4142255"/>
            <a:ext cx="426240" cy="426240"/>
            <a:chOff x="1669080" y="4142255"/>
            <a:chExt cx="426240" cy="426240"/>
          </a:xfrm>
        </p:grpSpPr>
        <p:sp>
          <p:nvSpPr>
            <p:cNvPr id="63" name="Abgerundetes Rechteck 62">
              <a:extLst>
                <a:ext uri="{FF2B5EF4-FFF2-40B4-BE49-F238E27FC236}">
                  <a16:creationId xmlns:a16="http://schemas.microsoft.com/office/drawing/2014/main" id="{DC243571-C868-7B38-4EB4-6AE666010E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9080" y="4142255"/>
              <a:ext cx="426240" cy="426240"/>
            </a:xfrm>
            <a:prstGeom prst="roundRect">
              <a:avLst/>
            </a:prstGeom>
            <a:solidFill>
              <a:schemeClr val="bg1"/>
            </a:solidFill>
            <a:ln w="6350" cap="rnd">
              <a:solidFill>
                <a:schemeClr val="accent4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14168AAE-8EAA-E4CB-AEFD-BB7492C42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754184" y="4210510"/>
              <a:ext cx="256032" cy="292608"/>
            </a:xfrm>
            <a:prstGeom prst="rect">
              <a:avLst/>
            </a:prstGeom>
          </p:spPr>
        </p:pic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DC27E7E1-C03E-F885-D343-C23BDCB4C0F1}"/>
              </a:ext>
            </a:extLst>
          </p:cNvPr>
          <p:cNvGrpSpPr>
            <a:grpSpLocks noChangeAspect="1"/>
          </p:cNvGrpSpPr>
          <p:nvPr/>
        </p:nvGrpSpPr>
        <p:grpSpPr>
          <a:xfrm>
            <a:off x="3571552" y="5336376"/>
            <a:ext cx="288000" cy="288000"/>
            <a:chOff x="2948372" y="865673"/>
            <a:chExt cx="4876800" cy="4876800"/>
          </a:xfrm>
        </p:grpSpPr>
        <p:sp>
          <p:nvSpPr>
            <p:cNvPr id="141" name="Freihandform 140">
              <a:extLst>
                <a:ext uri="{FF2B5EF4-FFF2-40B4-BE49-F238E27FC236}">
                  <a16:creationId xmlns:a16="http://schemas.microsoft.com/office/drawing/2014/main" id="{6AF7C717-56F8-358F-85D8-1D368DE4C14E}"/>
                </a:ext>
              </a:extLst>
            </p:cNvPr>
            <p:cNvSpPr/>
            <p:nvPr/>
          </p:nvSpPr>
          <p:spPr>
            <a:xfrm>
              <a:off x="3196022" y="1113323"/>
              <a:ext cx="4381500" cy="4381500"/>
            </a:xfrm>
            <a:custGeom>
              <a:avLst/>
              <a:gdLst>
                <a:gd name="connsiteX0" fmla="*/ 4381500 w 4381500"/>
                <a:gd name="connsiteY0" fmla="*/ 2190750 h 4381500"/>
                <a:gd name="connsiteX1" fmla="*/ 2190750 w 4381500"/>
                <a:gd name="connsiteY1" fmla="*/ 4381500 h 4381500"/>
                <a:gd name="connsiteX2" fmla="*/ 0 w 4381500"/>
                <a:gd name="connsiteY2" fmla="*/ 2190750 h 4381500"/>
                <a:gd name="connsiteX3" fmla="*/ 2190750 w 4381500"/>
                <a:gd name="connsiteY3" fmla="*/ 0 h 4381500"/>
                <a:gd name="connsiteX4" fmla="*/ 4381500 w 4381500"/>
                <a:gd name="connsiteY4" fmla="*/ 219075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0" h="4381500">
                  <a:moveTo>
                    <a:pt x="4381500" y="2190750"/>
                  </a:moveTo>
                  <a:cubicBezTo>
                    <a:pt x="4381500" y="3400668"/>
                    <a:pt x="3400668" y="4381500"/>
                    <a:pt x="2190750" y="4381500"/>
                  </a:cubicBezTo>
                  <a:cubicBezTo>
                    <a:pt x="980832" y="4381500"/>
                    <a:pt x="0" y="3400668"/>
                    <a:pt x="0" y="2190750"/>
                  </a:cubicBezTo>
                  <a:cubicBezTo>
                    <a:pt x="0" y="980832"/>
                    <a:pt x="980832" y="0"/>
                    <a:pt x="2190750" y="0"/>
                  </a:cubicBezTo>
                  <a:cubicBezTo>
                    <a:pt x="3400668" y="0"/>
                    <a:pt x="4381500" y="980832"/>
                    <a:pt x="4381500" y="21907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 141">
              <a:extLst>
                <a:ext uri="{FF2B5EF4-FFF2-40B4-BE49-F238E27FC236}">
                  <a16:creationId xmlns:a16="http://schemas.microsoft.com/office/drawing/2014/main" id="{3F069AAC-FFAB-5D27-1450-6B80EF329BBE}"/>
                </a:ext>
              </a:extLst>
            </p:cNvPr>
            <p:cNvSpPr/>
            <p:nvPr/>
          </p:nvSpPr>
          <p:spPr>
            <a:xfrm>
              <a:off x="2948372" y="865673"/>
              <a:ext cx="4876800" cy="4876800"/>
            </a:xfrm>
            <a:custGeom>
              <a:avLst/>
              <a:gdLst>
                <a:gd name="connsiteX0" fmla="*/ 2438400 w 4876800"/>
                <a:gd name="connsiteY0" fmla="*/ 304800 h 4876800"/>
                <a:gd name="connsiteX1" fmla="*/ 4572000 w 4876800"/>
                <a:gd name="connsiteY1" fmla="*/ 2438400 h 4876800"/>
                <a:gd name="connsiteX2" fmla="*/ 2438400 w 4876800"/>
                <a:gd name="connsiteY2" fmla="*/ 4572000 h 4876800"/>
                <a:gd name="connsiteX3" fmla="*/ 304800 w 4876800"/>
                <a:gd name="connsiteY3" fmla="*/ 2438400 h 4876800"/>
                <a:gd name="connsiteX4" fmla="*/ 2438400 w 4876800"/>
                <a:gd name="connsiteY4" fmla="*/ 304800 h 4876800"/>
                <a:gd name="connsiteX5" fmla="*/ 2438400 w 4876800"/>
                <a:gd name="connsiteY5" fmla="*/ 4876800 h 4876800"/>
                <a:gd name="connsiteX6" fmla="*/ 4876800 w 4876800"/>
                <a:gd name="connsiteY6" fmla="*/ 2438400 h 4876800"/>
                <a:gd name="connsiteX7" fmla="*/ 2438400 w 4876800"/>
                <a:gd name="connsiteY7" fmla="*/ 0 h 4876800"/>
                <a:gd name="connsiteX8" fmla="*/ 0 w 4876800"/>
                <a:gd name="connsiteY8" fmla="*/ 2438400 h 4876800"/>
                <a:gd name="connsiteX9" fmla="*/ 2438400 w 4876800"/>
                <a:gd name="connsiteY9" fmla="*/ 4876800 h 4876800"/>
                <a:gd name="connsiteX10" fmla="*/ 3460433 w 4876800"/>
                <a:gd name="connsiteY10" fmla="*/ 1936433 h 4876800"/>
                <a:gd name="connsiteX11" fmla="*/ 3460433 w 4876800"/>
                <a:gd name="connsiteY11" fmla="*/ 1721168 h 4876800"/>
                <a:gd name="connsiteX12" fmla="*/ 3245168 w 4876800"/>
                <a:gd name="connsiteY12" fmla="*/ 1721168 h 4876800"/>
                <a:gd name="connsiteX13" fmla="*/ 2133600 w 4876800"/>
                <a:gd name="connsiteY13" fmla="*/ 2832735 h 4876800"/>
                <a:gd name="connsiteX14" fmla="*/ 1631633 w 4876800"/>
                <a:gd name="connsiteY14" fmla="*/ 2330768 h 4876800"/>
                <a:gd name="connsiteX15" fmla="*/ 1416368 w 4876800"/>
                <a:gd name="connsiteY15" fmla="*/ 2330768 h 4876800"/>
                <a:gd name="connsiteX16" fmla="*/ 1416368 w 4876800"/>
                <a:gd name="connsiteY16" fmla="*/ 2546033 h 4876800"/>
                <a:gd name="connsiteX17" fmla="*/ 2025968 w 4876800"/>
                <a:gd name="connsiteY17" fmla="*/ 3155633 h 4876800"/>
                <a:gd name="connsiteX18" fmla="*/ 2241233 w 4876800"/>
                <a:gd name="connsiteY18" fmla="*/ 3155633 h 4876800"/>
                <a:gd name="connsiteX19" fmla="*/ 3460433 w 4876800"/>
                <a:gd name="connsiteY19" fmla="*/ 1936433 h 4876800"/>
                <a:gd name="connsiteX20" fmla="*/ 3460433 w 4876800"/>
                <a:gd name="connsiteY20" fmla="*/ 1936433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76800" h="4876800">
                  <a:moveTo>
                    <a:pt x="2438400" y="304800"/>
                  </a:moveTo>
                  <a:cubicBezTo>
                    <a:pt x="3616643" y="304800"/>
                    <a:pt x="4572000" y="1260158"/>
                    <a:pt x="4572000" y="2438400"/>
                  </a:cubicBezTo>
                  <a:cubicBezTo>
                    <a:pt x="4572000" y="3616643"/>
                    <a:pt x="3616643" y="4572000"/>
                    <a:pt x="2438400" y="4572000"/>
                  </a:cubicBezTo>
                  <a:cubicBezTo>
                    <a:pt x="1260158" y="4572000"/>
                    <a:pt x="304800" y="3616643"/>
                    <a:pt x="304800" y="2438400"/>
                  </a:cubicBezTo>
                  <a:cubicBezTo>
                    <a:pt x="304800" y="1260158"/>
                    <a:pt x="1260158" y="304800"/>
                    <a:pt x="2438400" y="304800"/>
                  </a:cubicBezTo>
                  <a:close/>
                  <a:moveTo>
                    <a:pt x="2438400" y="4876800"/>
                  </a:moveTo>
                  <a:cubicBezTo>
                    <a:pt x="3785235" y="4876800"/>
                    <a:pt x="4876800" y="3785235"/>
                    <a:pt x="4876800" y="2438400"/>
                  </a:cubicBezTo>
                  <a:cubicBezTo>
                    <a:pt x="4876800" y="1091565"/>
                    <a:pt x="3785235" y="0"/>
                    <a:pt x="2438400" y="0"/>
                  </a:cubicBezTo>
                  <a:cubicBezTo>
                    <a:pt x="1091565" y="0"/>
                    <a:pt x="0" y="1091565"/>
                    <a:pt x="0" y="2438400"/>
                  </a:cubicBezTo>
                  <a:cubicBezTo>
                    <a:pt x="0" y="3785235"/>
                    <a:pt x="1091565" y="4876800"/>
                    <a:pt x="2438400" y="4876800"/>
                  </a:cubicBezTo>
                  <a:close/>
                  <a:moveTo>
                    <a:pt x="3460433" y="1936433"/>
                  </a:moveTo>
                  <a:cubicBezTo>
                    <a:pt x="3519488" y="1877378"/>
                    <a:pt x="3519488" y="1780223"/>
                    <a:pt x="3460433" y="1721168"/>
                  </a:cubicBezTo>
                  <a:cubicBezTo>
                    <a:pt x="3401378" y="1662113"/>
                    <a:pt x="3304223" y="1662113"/>
                    <a:pt x="3245168" y="1721168"/>
                  </a:cubicBezTo>
                  <a:lnTo>
                    <a:pt x="2133600" y="2832735"/>
                  </a:lnTo>
                  <a:lnTo>
                    <a:pt x="1631633" y="2330768"/>
                  </a:lnTo>
                  <a:cubicBezTo>
                    <a:pt x="1572578" y="2271713"/>
                    <a:pt x="1475423" y="2271713"/>
                    <a:pt x="1416368" y="2330768"/>
                  </a:cubicBezTo>
                  <a:cubicBezTo>
                    <a:pt x="1357313" y="2389823"/>
                    <a:pt x="1357313" y="2486978"/>
                    <a:pt x="1416368" y="2546033"/>
                  </a:cubicBezTo>
                  <a:lnTo>
                    <a:pt x="2025968" y="3155633"/>
                  </a:lnTo>
                  <a:cubicBezTo>
                    <a:pt x="2085023" y="3214688"/>
                    <a:pt x="2182178" y="3214688"/>
                    <a:pt x="2241233" y="3155633"/>
                  </a:cubicBezTo>
                  <a:lnTo>
                    <a:pt x="3460433" y="1936433"/>
                  </a:lnTo>
                  <a:lnTo>
                    <a:pt x="3460433" y="1936433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08D2EABE-C61D-2586-C110-B1745A55EA22}"/>
              </a:ext>
            </a:extLst>
          </p:cNvPr>
          <p:cNvGrpSpPr>
            <a:grpSpLocks noChangeAspect="1"/>
          </p:cNvGrpSpPr>
          <p:nvPr/>
        </p:nvGrpSpPr>
        <p:grpSpPr>
          <a:xfrm>
            <a:off x="4275674" y="5336376"/>
            <a:ext cx="288000" cy="288000"/>
            <a:chOff x="7375292" y="411497"/>
            <a:chExt cx="4876800" cy="4876800"/>
          </a:xfrm>
        </p:grpSpPr>
        <p:sp>
          <p:nvSpPr>
            <p:cNvPr id="144" name="Freihandform 143">
              <a:extLst>
                <a:ext uri="{FF2B5EF4-FFF2-40B4-BE49-F238E27FC236}">
                  <a16:creationId xmlns:a16="http://schemas.microsoft.com/office/drawing/2014/main" id="{C691B3D5-9535-2492-93FB-57FAF54E1A05}"/>
                </a:ext>
              </a:extLst>
            </p:cNvPr>
            <p:cNvSpPr/>
            <p:nvPr/>
          </p:nvSpPr>
          <p:spPr>
            <a:xfrm>
              <a:off x="7622942" y="659147"/>
              <a:ext cx="4381500" cy="4381500"/>
            </a:xfrm>
            <a:custGeom>
              <a:avLst/>
              <a:gdLst>
                <a:gd name="connsiteX0" fmla="*/ 4381500 w 4381500"/>
                <a:gd name="connsiteY0" fmla="*/ 2190750 h 4381500"/>
                <a:gd name="connsiteX1" fmla="*/ 2190750 w 4381500"/>
                <a:gd name="connsiteY1" fmla="*/ 4381500 h 4381500"/>
                <a:gd name="connsiteX2" fmla="*/ 0 w 4381500"/>
                <a:gd name="connsiteY2" fmla="*/ 2190750 h 4381500"/>
                <a:gd name="connsiteX3" fmla="*/ 2190750 w 4381500"/>
                <a:gd name="connsiteY3" fmla="*/ 0 h 4381500"/>
                <a:gd name="connsiteX4" fmla="*/ 4381500 w 4381500"/>
                <a:gd name="connsiteY4" fmla="*/ 219075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0" h="4381500">
                  <a:moveTo>
                    <a:pt x="4381500" y="2190750"/>
                  </a:moveTo>
                  <a:cubicBezTo>
                    <a:pt x="4381500" y="3400668"/>
                    <a:pt x="3400668" y="4381500"/>
                    <a:pt x="2190750" y="4381500"/>
                  </a:cubicBezTo>
                  <a:cubicBezTo>
                    <a:pt x="980832" y="4381500"/>
                    <a:pt x="0" y="3400668"/>
                    <a:pt x="0" y="2190750"/>
                  </a:cubicBezTo>
                  <a:cubicBezTo>
                    <a:pt x="0" y="980832"/>
                    <a:pt x="980832" y="0"/>
                    <a:pt x="2190750" y="0"/>
                  </a:cubicBezTo>
                  <a:cubicBezTo>
                    <a:pt x="3400668" y="0"/>
                    <a:pt x="4381500" y="980832"/>
                    <a:pt x="4381500" y="21907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 144">
              <a:extLst>
                <a:ext uri="{FF2B5EF4-FFF2-40B4-BE49-F238E27FC236}">
                  <a16:creationId xmlns:a16="http://schemas.microsoft.com/office/drawing/2014/main" id="{A2B55B9A-64A5-147A-EB3A-E6650E768500}"/>
                </a:ext>
              </a:extLst>
            </p:cNvPr>
            <p:cNvSpPr/>
            <p:nvPr/>
          </p:nvSpPr>
          <p:spPr>
            <a:xfrm>
              <a:off x="7375292" y="411497"/>
              <a:ext cx="4876800" cy="4876800"/>
            </a:xfrm>
            <a:custGeom>
              <a:avLst/>
              <a:gdLst>
                <a:gd name="connsiteX0" fmla="*/ 2438400 w 4876800"/>
                <a:gd name="connsiteY0" fmla="*/ 304800 h 4876800"/>
                <a:gd name="connsiteX1" fmla="*/ 4572000 w 4876800"/>
                <a:gd name="connsiteY1" fmla="*/ 2438400 h 4876800"/>
                <a:gd name="connsiteX2" fmla="*/ 2438400 w 4876800"/>
                <a:gd name="connsiteY2" fmla="*/ 4572000 h 4876800"/>
                <a:gd name="connsiteX3" fmla="*/ 304800 w 4876800"/>
                <a:gd name="connsiteY3" fmla="*/ 2438400 h 4876800"/>
                <a:gd name="connsiteX4" fmla="*/ 2438400 w 4876800"/>
                <a:gd name="connsiteY4" fmla="*/ 304800 h 4876800"/>
                <a:gd name="connsiteX5" fmla="*/ 2438400 w 4876800"/>
                <a:gd name="connsiteY5" fmla="*/ 4876800 h 4876800"/>
                <a:gd name="connsiteX6" fmla="*/ 4876800 w 4876800"/>
                <a:gd name="connsiteY6" fmla="*/ 2438400 h 4876800"/>
                <a:gd name="connsiteX7" fmla="*/ 2438400 w 4876800"/>
                <a:gd name="connsiteY7" fmla="*/ 0 h 4876800"/>
                <a:gd name="connsiteX8" fmla="*/ 0 w 4876800"/>
                <a:gd name="connsiteY8" fmla="*/ 2438400 h 4876800"/>
                <a:gd name="connsiteX9" fmla="*/ 2438400 w 4876800"/>
                <a:gd name="connsiteY9" fmla="*/ 4876800 h 4876800"/>
                <a:gd name="connsiteX10" fmla="*/ 1721168 w 4876800"/>
                <a:gd name="connsiteY10" fmla="*/ 1721168 h 4876800"/>
                <a:gd name="connsiteX11" fmla="*/ 1721168 w 4876800"/>
                <a:gd name="connsiteY11" fmla="*/ 1936433 h 4876800"/>
                <a:gd name="connsiteX12" fmla="*/ 2223135 w 4876800"/>
                <a:gd name="connsiteY12" fmla="*/ 2438400 h 4876800"/>
                <a:gd name="connsiteX13" fmla="*/ 1721168 w 4876800"/>
                <a:gd name="connsiteY13" fmla="*/ 2940368 h 4876800"/>
                <a:gd name="connsiteX14" fmla="*/ 1721168 w 4876800"/>
                <a:gd name="connsiteY14" fmla="*/ 3155633 h 4876800"/>
                <a:gd name="connsiteX15" fmla="*/ 1936433 w 4876800"/>
                <a:gd name="connsiteY15" fmla="*/ 3155633 h 4876800"/>
                <a:gd name="connsiteX16" fmla="*/ 2438400 w 4876800"/>
                <a:gd name="connsiteY16" fmla="*/ 2653665 h 4876800"/>
                <a:gd name="connsiteX17" fmla="*/ 2940368 w 4876800"/>
                <a:gd name="connsiteY17" fmla="*/ 3155633 h 4876800"/>
                <a:gd name="connsiteX18" fmla="*/ 3155633 w 4876800"/>
                <a:gd name="connsiteY18" fmla="*/ 3155633 h 4876800"/>
                <a:gd name="connsiteX19" fmla="*/ 3155633 w 4876800"/>
                <a:gd name="connsiteY19" fmla="*/ 2940368 h 4876800"/>
                <a:gd name="connsiteX20" fmla="*/ 2653665 w 4876800"/>
                <a:gd name="connsiteY20" fmla="*/ 2438400 h 4876800"/>
                <a:gd name="connsiteX21" fmla="*/ 3155633 w 4876800"/>
                <a:gd name="connsiteY21" fmla="*/ 1936433 h 4876800"/>
                <a:gd name="connsiteX22" fmla="*/ 3155633 w 4876800"/>
                <a:gd name="connsiteY22" fmla="*/ 1721168 h 4876800"/>
                <a:gd name="connsiteX23" fmla="*/ 2940368 w 4876800"/>
                <a:gd name="connsiteY23" fmla="*/ 1721168 h 4876800"/>
                <a:gd name="connsiteX24" fmla="*/ 2438400 w 4876800"/>
                <a:gd name="connsiteY24" fmla="*/ 2223135 h 4876800"/>
                <a:gd name="connsiteX25" fmla="*/ 1936433 w 4876800"/>
                <a:gd name="connsiteY25" fmla="*/ 1721168 h 4876800"/>
                <a:gd name="connsiteX26" fmla="*/ 1721168 w 4876800"/>
                <a:gd name="connsiteY26" fmla="*/ 1721168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76800" h="4876800">
                  <a:moveTo>
                    <a:pt x="2438400" y="304800"/>
                  </a:moveTo>
                  <a:cubicBezTo>
                    <a:pt x="3616643" y="304800"/>
                    <a:pt x="4572000" y="1260158"/>
                    <a:pt x="4572000" y="2438400"/>
                  </a:cubicBezTo>
                  <a:cubicBezTo>
                    <a:pt x="4572000" y="3616643"/>
                    <a:pt x="3616643" y="4572000"/>
                    <a:pt x="2438400" y="4572000"/>
                  </a:cubicBezTo>
                  <a:cubicBezTo>
                    <a:pt x="1260158" y="4572000"/>
                    <a:pt x="304800" y="3616643"/>
                    <a:pt x="304800" y="2438400"/>
                  </a:cubicBezTo>
                  <a:cubicBezTo>
                    <a:pt x="304800" y="1260158"/>
                    <a:pt x="1260158" y="304800"/>
                    <a:pt x="2438400" y="304800"/>
                  </a:cubicBezTo>
                  <a:close/>
                  <a:moveTo>
                    <a:pt x="2438400" y="4876800"/>
                  </a:moveTo>
                  <a:cubicBezTo>
                    <a:pt x="3785235" y="4876800"/>
                    <a:pt x="4876800" y="3785235"/>
                    <a:pt x="4876800" y="2438400"/>
                  </a:cubicBezTo>
                  <a:cubicBezTo>
                    <a:pt x="4876800" y="1091565"/>
                    <a:pt x="3785235" y="0"/>
                    <a:pt x="2438400" y="0"/>
                  </a:cubicBezTo>
                  <a:cubicBezTo>
                    <a:pt x="1091565" y="0"/>
                    <a:pt x="0" y="1091565"/>
                    <a:pt x="0" y="2438400"/>
                  </a:cubicBezTo>
                  <a:cubicBezTo>
                    <a:pt x="0" y="3785235"/>
                    <a:pt x="1091565" y="4876800"/>
                    <a:pt x="2438400" y="4876800"/>
                  </a:cubicBezTo>
                  <a:close/>
                  <a:moveTo>
                    <a:pt x="1721168" y="1721168"/>
                  </a:moveTo>
                  <a:cubicBezTo>
                    <a:pt x="1662113" y="1780223"/>
                    <a:pt x="1662113" y="1877378"/>
                    <a:pt x="1721168" y="1936433"/>
                  </a:cubicBezTo>
                  <a:lnTo>
                    <a:pt x="2223135" y="2438400"/>
                  </a:lnTo>
                  <a:lnTo>
                    <a:pt x="1721168" y="2940368"/>
                  </a:lnTo>
                  <a:cubicBezTo>
                    <a:pt x="1662113" y="2999423"/>
                    <a:pt x="1662113" y="3096578"/>
                    <a:pt x="1721168" y="3155633"/>
                  </a:cubicBezTo>
                  <a:cubicBezTo>
                    <a:pt x="1780223" y="3214688"/>
                    <a:pt x="1877378" y="3214688"/>
                    <a:pt x="1936433" y="3155633"/>
                  </a:cubicBezTo>
                  <a:lnTo>
                    <a:pt x="2438400" y="2653665"/>
                  </a:lnTo>
                  <a:lnTo>
                    <a:pt x="2940368" y="3155633"/>
                  </a:lnTo>
                  <a:cubicBezTo>
                    <a:pt x="2999423" y="3214688"/>
                    <a:pt x="3096578" y="3214688"/>
                    <a:pt x="3155633" y="3155633"/>
                  </a:cubicBezTo>
                  <a:cubicBezTo>
                    <a:pt x="3214688" y="3096578"/>
                    <a:pt x="3214688" y="2999423"/>
                    <a:pt x="3155633" y="2940368"/>
                  </a:cubicBezTo>
                  <a:lnTo>
                    <a:pt x="2653665" y="2438400"/>
                  </a:lnTo>
                  <a:lnTo>
                    <a:pt x="3155633" y="1936433"/>
                  </a:lnTo>
                  <a:cubicBezTo>
                    <a:pt x="3214688" y="1877378"/>
                    <a:pt x="3214688" y="1780223"/>
                    <a:pt x="3155633" y="1721168"/>
                  </a:cubicBezTo>
                  <a:cubicBezTo>
                    <a:pt x="3096578" y="1662113"/>
                    <a:pt x="2999423" y="1662113"/>
                    <a:pt x="2940368" y="1721168"/>
                  </a:cubicBezTo>
                  <a:lnTo>
                    <a:pt x="2438400" y="2223135"/>
                  </a:lnTo>
                  <a:lnTo>
                    <a:pt x="1936433" y="1721168"/>
                  </a:lnTo>
                  <a:cubicBezTo>
                    <a:pt x="1877378" y="1662113"/>
                    <a:pt x="1780223" y="1662113"/>
                    <a:pt x="1721168" y="172116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363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D4EBF-0A29-C7B6-FE11-3983383A1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3257F70-646C-895A-EBB4-3CB88566A12F}"/>
              </a:ext>
            </a:extLst>
          </p:cNvPr>
          <p:cNvSpPr txBox="1">
            <a:spLocks/>
          </p:cNvSpPr>
          <p:nvPr/>
        </p:nvSpPr>
        <p:spPr>
          <a:xfrm>
            <a:off x="838200" y="4858115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Attention!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23BCAE-86D6-BCEF-4A46-5B6CA1B5C043}"/>
              </a:ext>
            </a:extLst>
          </p:cNvPr>
          <p:cNvSpPr txBox="1">
            <a:spLocks/>
          </p:cNvSpPr>
          <p:nvPr/>
        </p:nvSpPr>
        <p:spPr>
          <a:xfrm>
            <a:off x="838200" y="148051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People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FB7119-04F1-8163-2158-E33E1913C9F2}"/>
              </a:ext>
            </a:extLst>
          </p:cNvPr>
          <p:cNvSpPr txBox="1">
            <a:spLocks/>
          </p:cNvSpPr>
          <p:nvPr/>
        </p:nvSpPr>
        <p:spPr>
          <a:xfrm>
            <a:off x="3025916" y="148051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Wheelchair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user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/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ramp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EB5B18-56A8-A02D-BF2C-D3AC0FC0E486}"/>
              </a:ext>
            </a:extLst>
          </p:cNvPr>
          <p:cNvSpPr txBox="1">
            <a:spLocks/>
          </p:cNvSpPr>
          <p:nvPr/>
        </p:nvSpPr>
        <p:spPr>
          <a:xfrm>
            <a:off x="838200" y="2606384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Tasting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6E29C77-61DC-B101-CE94-0E05F243148B}"/>
              </a:ext>
            </a:extLst>
          </p:cNvPr>
          <p:cNvSpPr txBox="1">
            <a:spLocks/>
          </p:cNvSpPr>
          <p:nvPr/>
        </p:nvSpPr>
        <p:spPr>
          <a:xfrm>
            <a:off x="838199" y="373224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Touchscreen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8B3A2695-5607-4BD2-5F81-75A2E6E88CCA}"/>
              </a:ext>
            </a:extLst>
          </p:cNvPr>
          <p:cNvSpPr txBox="1">
            <a:spLocks/>
          </p:cNvSpPr>
          <p:nvPr/>
        </p:nvSpPr>
        <p:spPr>
          <a:xfrm>
            <a:off x="3025916" y="373224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Escape route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E4933D0-090E-A825-35E5-0077DA2A763A}"/>
              </a:ext>
            </a:extLst>
          </p:cNvPr>
          <p:cNvSpPr txBox="1">
            <a:spLocks/>
          </p:cNvSpPr>
          <p:nvPr/>
        </p:nvSpPr>
        <p:spPr>
          <a:xfrm>
            <a:off x="5213633" y="373224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Fire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extinguisher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F035870-8145-D61D-B74A-F3D35B8A0238}"/>
              </a:ext>
            </a:extLst>
          </p:cNvPr>
          <p:cNvSpPr txBox="1">
            <a:spLocks/>
          </p:cNvSpPr>
          <p:nvPr/>
        </p:nvSpPr>
        <p:spPr>
          <a:xfrm>
            <a:off x="7401350" y="373224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Stairs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32A884C1-42B5-9DA5-97DD-B31BF6F7BDB0}"/>
              </a:ext>
            </a:extLst>
          </p:cNvPr>
          <p:cNvSpPr txBox="1">
            <a:spLocks/>
          </p:cNvSpPr>
          <p:nvPr/>
        </p:nvSpPr>
        <p:spPr>
          <a:xfrm>
            <a:off x="9589067" y="373224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Escalator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F35F2861-49A1-FA15-0CF4-D03AEDE74FC0}"/>
              </a:ext>
            </a:extLst>
          </p:cNvPr>
          <p:cNvSpPr txBox="1">
            <a:spLocks/>
          </p:cNvSpPr>
          <p:nvPr/>
        </p:nvSpPr>
        <p:spPr>
          <a:xfrm>
            <a:off x="5213634" y="2606384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Info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point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(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information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counter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)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4ECD5240-68E8-2740-6368-F8F429E720FD}"/>
              </a:ext>
            </a:extLst>
          </p:cNvPr>
          <p:cNvSpPr txBox="1">
            <a:spLocks/>
          </p:cNvSpPr>
          <p:nvPr/>
        </p:nvSpPr>
        <p:spPr>
          <a:xfrm>
            <a:off x="3025917" y="4858115"/>
            <a:ext cx="2088000" cy="1044000"/>
          </a:xfrm>
          <a:prstGeom prst="rect">
            <a:avLst/>
          </a:prstGeom>
          <a:noFill/>
          <a:ln w="3810">
            <a:solidFill>
              <a:schemeClr val="accent2"/>
            </a:solidFill>
          </a:ln>
        </p:spPr>
        <p:txBody>
          <a:bodyPr wrap="square" l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Dos &amp;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Dont’s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E35BA712-AE07-1214-740E-5D6B5DEF9F5A}"/>
              </a:ext>
            </a:extLst>
          </p:cNvPr>
          <p:cNvSpPr txBox="1">
            <a:spLocks/>
          </p:cNvSpPr>
          <p:nvPr/>
        </p:nvSpPr>
        <p:spPr>
          <a:xfrm>
            <a:off x="5213634" y="4858115"/>
            <a:ext cx="2088000" cy="1044000"/>
          </a:xfrm>
          <a:prstGeom prst="rect">
            <a:avLst/>
          </a:prstGeom>
          <a:noFill/>
          <a:ln w="3810">
            <a:solidFill>
              <a:schemeClr val="accent2"/>
            </a:solidFill>
          </a:ln>
        </p:spPr>
        <p:txBody>
          <a:bodyPr wrap="square" lIns="0" rtlCol="0">
            <a:noAutofit/>
          </a:bodyPr>
          <a:lstStyle/>
          <a:p>
            <a:pPr algn="ctr" rtl="0"/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To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the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side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...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8B8EF7C7-6B0F-94F4-2E01-54976D18ED7F}"/>
              </a:ext>
            </a:extLst>
          </p:cNvPr>
          <p:cNvSpPr txBox="1">
            <a:spLocks/>
          </p:cNvSpPr>
          <p:nvPr/>
        </p:nvSpPr>
        <p:spPr>
          <a:xfrm>
            <a:off x="7401350" y="4858115"/>
            <a:ext cx="2088000" cy="1044000"/>
          </a:xfrm>
          <a:prstGeom prst="rect">
            <a:avLst/>
          </a:prstGeom>
          <a:noFill/>
          <a:ln w="3810">
            <a:solidFill>
              <a:schemeClr val="accent2"/>
            </a:solidFill>
          </a:ln>
        </p:spPr>
        <p:txBody>
          <a:bodyPr wrap="square" l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Back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to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content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D7D7CA0E-9E50-5E2C-92E5-DBF6E6723B70}"/>
              </a:ext>
            </a:extLst>
          </p:cNvPr>
          <p:cNvSpPr txBox="1">
            <a:spLocks/>
          </p:cNvSpPr>
          <p:nvPr/>
        </p:nvSpPr>
        <p:spPr>
          <a:xfrm>
            <a:off x="3025917" y="2606384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Barista/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coffee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counter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4D5CCDC8-AD25-12B4-2AA3-2FA7F8F018FD}"/>
              </a:ext>
            </a:extLst>
          </p:cNvPr>
          <p:cNvSpPr txBox="1">
            <a:spLocks/>
          </p:cNvSpPr>
          <p:nvPr/>
        </p:nvSpPr>
        <p:spPr>
          <a:xfrm>
            <a:off x="7401350" y="2606384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Meeting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room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E0E748A-8CB5-E313-D7C4-0DC325459351}"/>
              </a:ext>
            </a:extLst>
          </p:cNvPr>
          <p:cNvSpPr txBox="1">
            <a:spLocks/>
          </p:cNvSpPr>
          <p:nvPr/>
        </p:nvSpPr>
        <p:spPr>
          <a:xfrm>
            <a:off x="5213633" y="148051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Point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of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view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for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perspective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7278EE8D-45C6-078F-20CC-94AC1B854AC5}"/>
              </a:ext>
            </a:extLst>
          </p:cNvPr>
          <p:cNvSpPr txBox="1">
            <a:spLocks/>
          </p:cNvSpPr>
          <p:nvPr/>
        </p:nvSpPr>
        <p:spPr>
          <a:xfrm>
            <a:off x="7401350" y="1480519"/>
            <a:ext cx="2088000" cy="1044000"/>
          </a:xfrm>
          <a:prstGeom prst="rect">
            <a:avLst/>
          </a:prstGeom>
          <a:solidFill>
            <a:schemeClr val="accent1"/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Point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of</a:t>
            </a:r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Nunito Light" pitchFamily="2" charset="77"/>
              </a:rPr>
              <a:t>view</a:t>
            </a:r>
            <a:endParaRPr lang="de-DE" sz="1200" dirty="0">
              <a:solidFill>
                <a:schemeClr val="accent2"/>
              </a:solidFill>
              <a:latin typeface="Nunito Light" pitchFamily="2" charset="77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CDDB6DD4-6ACF-BAFD-D634-C7CA2D22B16A}"/>
              </a:ext>
            </a:extLst>
          </p:cNvPr>
          <p:cNvSpPr txBox="1">
            <a:spLocks/>
          </p:cNvSpPr>
          <p:nvPr/>
        </p:nvSpPr>
        <p:spPr>
          <a:xfrm>
            <a:off x="9589067" y="1480519"/>
            <a:ext cx="2088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…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3A44D068-0DA2-A922-D340-BBAF00948640}"/>
              </a:ext>
            </a:extLst>
          </p:cNvPr>
          <p:cNvSpPr txBox="1">
            <a:spLocks/>
          </p:cNvSpPr>
          <p:nvPr/>
        </p:nvSpPr>
        <p:spPr>
          <a:xfrm>
            <a:off x="9589067" y="2606384"/>
            <a:ext cx="2088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…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8D70C8B3-0FED-6A38-D448-FCF923B7AC57}"/>
              </a:ext>
            </a:extLst>
          </p:cNvPr>
          <p:cNvSpPr txBox="1">
            <a:spLocks/>
          </p:cNvSpPr>
          <p:nvPr/>
        </p:nvSpPr>
        <p:spPr>
          <a:xfrm>
            <a:off x="9589067" y="4858115"/>
            <a:ext cx="2088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">
            <a:solidFill>
              <a:schemeClr val="accent2"/>
            </a:solidFill>
          </a:ln>
        </p:spPr>
        <p:txBody>
          <a:bodyPr wrap="square" lIns="0" rIns="0" rtlCol="0">
            <a:noAutofit/>
          </a:bodyPr>
          <a:lstStyle/>
          <a:p>
            <a:pPr algn="ctr" rtl="0"/>
            <a:r>
              <a:rPr lang="de-DE" sz="1200" dirty="0">
                <a:solidFill>
                  <a:schemeClr val="accent2"/>
                </a:solidFill>
                <a:latin typeface="Nunito Light" pitchFamily="2" charset="77"/>
              </a:rPr>
              <a:t>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306750-96F7-EF8F-8BB8-61F3F915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 (</a:t>
            </a:r>
            <a:r>
              <a:rPr lang="de-DE" dirty="0" err="1"/>
              <a:t>dark</a:t>
            </a:r>
            <a:r>
              <a:rPr lang="de-DE" dirty="0"/>
              <a:t>)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3A55B0-CF3F-2C5D-E2FA-E42F8BC3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ED59C2-72DA-0D68-C150-B8617413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t>16</a:t>
            </a:fld>
            <a:endParaRPr lang="de-DE" dirty="0"/>
          </a:p>
        </p:txBody>
      </p:sp>
      <p:pic>
        <p:nvPicPr>
          <p:cNvPr id="49" name="Grafik 48">
            <a:hlinkClick r:id="rId2" action="ppaction://hlinksldjump"/>
            <a:extLst>
              <a:ext uri="{FF2B5EF4-FFF2-40B4-BE49-F238E27FC236}">
                <a16:creationId xmlns:a16="http://schemas.microsoft.com/office/drawing/2014/main" id="{D1637175-6C9E-4959-932B-5401DFF01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6633" y="5359275"/>
            <a:ext cx="162000" cy="162000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5ACE510-5527-CEFC-D827-E73B1030E663}"/>
              </a:ext>
            </a:extLst>
          </p:cNvPr>
          <p:cNvGrpSpPr/>
          <p:nvPr/>
        </p:nvGrpSpPr>
        <p:grpSpPr>
          <a:xfrm>
            <a:off x="2022202" y="5268121"/>
            <a:ext cx="426240" cy="426240"/>
            <a:chOff x="2022202" y="5268121"/>
            <a:chExt cx="426240" cy="426240"/>
          </a:xfrm>
        </p:grpSpPr>
        <p:sp>
          <p:nvSpPr>
            <p:cNvPr id="70" name="Abgerundetes Rechteck 69">
              <a:extLst>
                <a:ext uri="{FF2B5EF4-FFF2-40B4-BE49-F238E27FC236}">
                  <a16:creationId xmlns:a16="http://schemas.microsoft.com/office/drawing/2014/main" id="{1769CDBF-BF89-0525-00A3-6B05CAE6B7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2202" y="5268121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009AE98B-9501-4A0B-0C5D-32A76956F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9018" y="5336376"/>
              <a:ext cx="292608" cy="292608"/>
            </a:xfrm>
            <a:prstGeom prst="rect">
              <a:avLst/>
            </a:prstGeom>
          </p:spPr>
        </p:pic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D21D63D-EE6E-AADA-1255-978CC4200E6E}"/>
              </a:ext>
            </a:extLst>
          </p:cNvPr>
          <p:cNvGrpSpPr/>
          <p:nvPr/>
        </p:nvGrpSpPr>
        <p:grpSpPr>
          <a:xfrm>
            <a:off x="1315958" y="5268121"/>
            <a:ext cx="426240" cy="426240"/>
            <a:chOff x="1315958" y="5268121"/>
            <a:chExt cx="426240" cy="426240"/>
          </a:xfrm>
        </p:grpSpPr>
        <p:sp>
          <p:nvSpPr>
            <p:cNvPr id="73" name="Abgerundetes Rechteck 72">
              <a:extLst>
                <a:ext uri="{FF2B5EF4-FFF2-40B4-BE49-F238E27FC236}">
                  <a16:creationId xmlns:a16="http://schemas.microsoft.com/office/drawing/2014/main" id="{C47C41F8-9EA0-0B1C-5624-82BE2C1BB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5958" y="5268121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B473D86F-F33E-40BC-FA22-C35CF3536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82774" y="5334937"/>
              <a:ext cx="292608" cy="292608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207F97F-FCC1-4A96-93F1-CC56EAD562DD}"/>
              </a:ext>
            </a:extLst>
          </p:cNvPr>
          <p:cNvGrpSpPr/>
          <p:nvPr/>
        </p:nvGrpSpPr>
        <p:grpSpPr>
          <a:xfrm>
            <a:off x="3856797" y="3016390"/>
            <a:ext cx="426240" cy="426240"/>
            <a:chOff x="3856797" y="3016390"/>
            <a:chExt cx="426240" cy="426240"/>
          </a:xfrm>
        </p:grpSpPr>
        <p:sp>
          <p:nvSpPr>
            <p:cNvPr id="37" name="Abgerundetes Rechteck 36">
              <a:extLst>
                <a:ext uri="{FF2B5EF4-FFF2-40B4-BE49-F238E27FC236}">
                  <a16:creationId xmlns:a16="http://schemas.microsoft.com/office/drawing/2014/main" id="{D3D93912-7E39-F383-9ACE-7CEF9E1A0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97" y="3016390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1D681A67-8A05-CA8A-F409-85922C5CE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36491" y="3083206"/>
              <a:ext cx="292608" cy="292608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69B3DDE-A53F-B77B-D701-765309492F37}"/>
              </a:ext>
            </a:extLst>
          </p:cNvPr>
          <p:cNvGrpSpPr/>
          <p:nvPr/>
        </p:nvGrpSpPr>
        <p:grpSpPr>
          <a:xfrm>
            <a:off x="6044514" y="3016390"/>
            <a:ext cx="426240" cy="426240"/>
            <a:chOff x="6044514" y="3016390"/>
            <a:chExt cx="426240" cy="426240"/>
          </a:xfrm>
        </p:grpSpPr>
        <p:sp>
          <p:nvSpPr>
            <p:cNvPr id="39" name="Abgerundetes Rechteck 38">
              <a:extLst>
                <a:ext uri="{FF2B5EF4-FFF2-40B4-BE49-F238E27FC236}">
                  <a16:creationId xmlns:a16="http://schemas.microsoft.com/office/drawing/2014/main" id="{692CCDED-4A98-4DE5-41BB-C4FDB9F46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4514" y="3016390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2D0F1549-3B90-F8D9-BEA2-FB04C14C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11330" y="3083206"/>
              <a:ext cx="292608" cy="292608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45F2973-FB5D-ACF0-CEFC-F3CCAAC072A4}"/>
              </a:ext>
            </a:extLst>
          </p:cNvPr>
          <p:cNvGrpSpPr/>
          <p:nvPr/>
        </p:nvGrpSpPr>
        <p:grpSpPr>
          <a:xfrm>
            <a:off x="8232230" y="3016390"/>
            <a:ext cx="426240" cy="426240"/>
            <a:chOff x="8232230" y="3016390"/>
            <a:chExt cx="426240" cy="426240"/>
          </a:xfrm>
        </p:grpSpPr>
        <p:sp>
          <p:nvSpPr>
            <p:cNvPr id="41" name="Abgerundetes Rechteck 40">
              <a:extLst>
                <a:ext uri="{FF2B5EF4-FFF2-40B4-BE49-F238E27FC236}">
                  <a16:creationId xmlns:a16="http://schemas.microsoft.com/office/drawing/2014/main" id="{AB0CCC96-FB30-1FE5-AFFD-F83085A60C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2230" y="3016390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143617BF-0C8B-1B41-0002-63A32F2E5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295236" y="3080920"/>
              <a:ext cx="300228" cy="29718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A6A561BD-001D-ADED-B0B6-F2984CD2700C}"/>
              </a:ext>
            </a:extLst>
          </p:cNvPr>
          <p:cNvGrpSpPr/>
          <p:nvPr/>
        </p:nvGrpSpPr>
        <p:grpSpPr>
          <a:xfrm>
            <a:off x="1669080" y="3016390"/>
            <a:ext cx="426240" cy="426240"/>
            <a:chOff x="1669080" y="3016390"/>
            <a:chExt cx="426240" cy="426240"/>
          </a:xfrm>
        </p:grpSpPr>
        <p:sp>
          <p:nvSpPr>
            <p:cNvPr id="35" name="Abgerundetes Rechteck 34">
              <a:extLst>
                <a:ext uri="{FF2B5EF4-FFF2-40B4-BE49-F238E27FC236}">
                  <a16:creationId xmlns:a16="http://schemas.microsoft.com/office/drawing/2014/main" id="{5942898C-B5D3-3DB4-4BEB-AFB9FF51E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9080" y="3016390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4C22632F-6641-7E54-392E-7E59FB540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717608" y="3083206"/>
              <a:ext cx="329184" cy="292608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B7DF19F-ABB7-07E3-2500-3CE85E0EC327}"/>
              </a:ext>
            </a:extLst>
          </p:cNvPr>
          <p:cNvGrpSpPr/>
          <p:nvPr/>
        </p:nvGrpSpPr>
        <p:grpSpPr>
          <a:xfrm>
            <a:off x="888495" y="1890525"/>
            <a:ext cx="426240" cy="426240"/>
            <a:chOff x="888495" y="1890525"/>
            <a:chExt cx="426240" cy="426240"/>
          </a:xfrm>
        </p:grpSpPr>
        <p:sp>
          <p:nvSpPr>
            <p:cNvPr id="91" name="Abgerundetes Rechteck 90">
              <a:extLst>
                <a:ext uri="{FF2B5EF4-FFF2-40B4-BE49-F238E27FC236}">
                  <a16:creationId xmlns:a16="http://schemas.microsoft.com/office/drawing/2014/main" id="{22508238-095A-F28A-5CED-44837D7D5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495" y="189052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B79D51C-6CEF-EE2B-BC6A-C5EEF8B58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28463" y="1958780"/>
              <a:ext cx="146304" cy="292608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C7F9E81-4C4F-5877-CFF3-A5C614595556}"/>
              </a:ext>
            </a:extLst>
          </p:cNvPr>
          <p:cNvGrpSpPr/>
          <p:nvPr/>
        </p:nvGrpSpPr>
        <p:grpSpPr>
          <a:xfrm>
            <a:off x="1876475" y="1890525"/>
            <a:ext cx="426240" cy="426240"/>
            <a:chOff x="1876475" y="1890525"/>
            <a:chExt cx="426240" cy="426240"/>
          </a:xfrm>
        </p:grpSpPr>
        <p:sp>
          <p:nvSpPr>
            <p:cNvPr id="97" name="Abgerundetes Rechteck 96">
              <a:extLst>
                <a:ext uri="{FF2B5EF4-FFF2-40B4-BE49-F238E27FC236}">
                  <a16:creationId xmlns:a16="http://schemas.microsoft.com/office/drawing/2014/main" id="{40ED1716-8F60-AC21-BE5B-1BB8D3F2D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6475" y="189052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Grafik 11">
              <a:extLst>
                <a:ext uri="{FF2B5EF4-FFF2-40B4-BE49-F238E27FC236}">
                  <a16:creationId xmlns:a16="http://schemas.microsoft.com/office/drawing/2014/main" id="{5D6C098B-4221-132A-9191-8EE564C4A0BC}"/>
                </a:ext>
              </a:extLst>
            </p:cNvPr>
            <p:cNvSpPr>
              <a:spLocks/>
            </p:cNvSpPr>
            <p:nvPr/>
          </p:nvSpPr>
          <p:spPr>
            <a:xfrm>
              <a:off x="1952473" y="1958780"/>
              <a:ext cx="274244" cy="292608"/>
            </a:xfrm>
            <a:custGeom>
              <a:avLst/>
              <a:gdLst>
                <a:gd name="connsiteX0" fmla="*/ 79112 w 274244"/>
                <a:gd name="connsiteY0" fmla="*/ 36576 h 292608"/>
                <a:gd name="connsiteX1" fmla="*/ 60824 w 274244"/>
                <a:gd name="connsiteY1" fmla="*/ 18288 h 292608"/>
                <a:gd name="connsiteX2" fmla="*/ 42536 w 274244"/>
                <a:gd name="connsiteY2" fmla="*/ 36576 h 292608"/>
                <a:gd name="connsiteX3" fmla="*/ 60824 w 274244"/>
                <a:gd name="connsiteY3" fmla="*/ 54864 h 292608"/>
                <a:gd name="connsiteX4" fmla="*/ 79112 w 274244"/>
                <a:gd name="connsiteY4" fmla="*/ 36576 h 292608"/>
                <a:gd name="connsiteX5" fmla="*/ 24248 w 274244"/>
                <a:gd name="connsiteY5" fmla="*/ 36576 h 292608"/>
                <a:gd name="connsiteX6" fmla="*/ 60824 w 274244"/>
                <a:gd name="connsiteY6" fmla="*/ 0 h 292608"/>
                <a:gd name="connsiteX7" fmla="*/ 97400 w 274244"/>
                <a:gd name="connsiteY7" fmla="*/ 36576 h 292608"/>
                <a:gd name="connsiteX8" fmla="*/ 60824 w 274244"/>
                <a:gd name="connsiteY8" fmla="*/ 73152 h 292608"/>
                <a:gd name="connsiteX9" fmla="*/ 24248 w 274244"/>
                <a:gd name="connsiteY9" fmla="*/ 36576 h 292608"/>
                <a:gd name="connsiteX10" fmla="*/ 20705 w 274244"/>
                <a:gd name="connsiteY10" fmla="*/ 134874 h 292608"/>
                <a:gd name="connsiteX11" fmla="*/ 18362 w 274244"/>
                <a:gd name="connsiteY11" fmla="*/ 163049 h 292608"/>
                <a:gd name="connsiteX12" fmla="*/ 36593 w 274244"/>
                <a:gd name="connsiteY12" fmla="*/ 182880 h 292608"/>
                <a:gd name="connsiteX13" fmla="*/ 85113 w 274244"/>
                <a:gd name="connsiteY13" fmla="*/ 182880 h 292608"/>
                <a:gd name="connsiteX14" fmla="*/ 103344 w 274244"/>
                <a:gd name="connsiteY14" fmla="*/ 163049 h 292608"/>
                <a:gd name="connsiteX15" fmla="*/ 100944 w 274244"/>
                <a:gd name="connsiteY15" fmla="*/ 134874 h 292608"/>
                <a:gd name="connsiteX16" fmla="*/ 73626 w 274244"/>
                <a:gd name="connsiteY16" fmla="*/ 109728 h 292608"/>
                <a:gd name="connsiteX17" fmla="*/ 48023 w 274244"/>
                <a:gd name="connsiteY17" fmla="*/ 109728 h 292608"/>
                <a:gd name="connsiteX18" fmla="*/ 20705 w 274244"/>
                <a:gd name="connsiteY18" fmla="*/ 134874 h 292608"/>
                <a:gd name="connsiteX19" fmla="*/ 2474 w 274244"/>
                <a:gd name="connsiteY19" fmla="*/ 133331 h 292608"/>
                <a:gd name="connsiteX20" fmla="*/ 48023 w 274244"/>
                <a:gd name="connsiteY20" fmla="*/ 91440 h 292608"/>
                <a:gd name="connsiteX21" fmla="*/ 73626 w 274244"/>
                <a:gd name="connsiteY21" fmla="*/ 91440 h 292608"/>
                <a:gd name="connsiteX22" fmla="*/ 119174 w 274244"/>
                <a:gd name="connsiteY22" fmla="*/ 133388 h 292608"/>
                <a:gd name="connsiteX23" fmla="*/ 121518 w 274244"/>
                <a:gd name="connsiteY23" fmla="*/ 161563 h 292608"/>
                <a:gd name="connsiteX24" fmla="*/ 97400 w 274244"/>
                <a:gd name="connsiteY24" fmla="*/ 199053 h 292608"/>
                <a:gd name="connsiteX25" fmla="*/ 97400 w 274244"/>
                <a:gd name="connsiteY25" fmla="*/ 283464 h 292608"/>
                <a:gd name="connsiteX26" fmla="*/ 88256 w 274244"/>
                <a:gd name="connsiteY26" fmla="*/ 292608 h 292608"/>
                <a:gd name="connsiteX27" fmla="*/ 79112 w 274244"/>
                <a:gd name="connsiteY27" fmla="*/ 283464 h 292608"/>
                <a:gd name="connsiteX28" fmla="*/ 79112 w 274244"/>
                <a:gd name="connsiteY28" fmla="*/ 201168 h 292608"/>
                <a:gd name="connsiteX29" fmla="*/ 42536 w 274244"/>
                <a:gd name="connsiteY29" fmla="*/ 201168 h 292608"/>
                <a:gd name="connsiteX30" fmla="*/ 42536 w 274244"/>
                <a:gd name="connsiteY30" fmla="*/ 283464 h 292608"/>
                <a:gd name="connsiteX31" fmla="*/ 33392 w 274244"/>
                <a:gd name="connsiteY31" fmla="*/ 292608 h 292608"/>
                <a:gd name="connsiteX32" fmla="*/ 24248 w 274244"/>
                <a:gd name="connsiteY32" fmla="*/ 283464 h 292608"/>
                <a:gd name="connsiteX33" fmla="*/ 24248 w 274244"/>
                <a:gd name="connsiteY33" fmla="*/ 199053 h 292608"/>
                <a:gd name="connsiteX34" fmla="*/ 131 w 274244"/>
                <a:gd name="connsiteY34" fmla="*/ 161563 h 292608"/>
                <a:gd name="connsiteX35" fmla="*/ 2474 w 274244"/>
                <a:gd name="connsiteY35" fmla="*/ 133388 h 292608"/>
                <a:gd name="connsiteX36" fmla="*/ 225416 w 274244"/>
                <a:gd name="connsiteY36" fmla="*/ 36576 h 292608"/>
                <a:gd name="connsiteX37" fmla="*/ 207128 w 274244"/>
                <a:gd name="connsiteY37" fmla="*/ 18288 h 292608"/>
                <a:gd name="connsiteX38" fmla="*/ 188840 w 274244"/>
                <a:gd name="connsiteY38" fmla="*/ 36576 h 292608"/>
                <a:gd name="connsiteX39" fmla="*/ 207128 w 274244"/>
                <a:gd name="connsiteY39" fmla="*/ 54864 h 292608"/>
                <a:gd name="connsiteX40" fmla="*/ 225416 w 274244"/>
                <a:gd name="connsiteY40" fmla="*/ 36576 h 292608"/>
                <a:gd name="connsiteX41" fmla="*/ 170552 w 274244"/>
                <a:gd name="connsiteY41" fmla="*/ 36576 h 292608"/>
                <a:gd name="connsiteX42" fmla="*/ 207128 w 274244"/>
                <a:gd name="connsiteY42" fmla="*/ 0 h 292608"/>
                <a:gd name="connsiteX43" fmla="*/ 243704 w 274244"/>
                <a:gd name="connsiteY43" fmla="*/ 36576 h 292608"/>
                <a:gd name="connsiteX44" fmla="*/ 207128 w 274244"/>
                <a:gd name="connsiteY44" fmla="*/ 73152 h 292608"/>
                <a:gd name="connsiteX45" fmla="*/ 170552 w 274244"/>
                <a:gd name="connsiteY45" fmla="*/ 36576 h 292608"/>
                <a:gd name="connsiteX46" fmla="*/ 180554 w 274244"/>
                <a:gd name="connsiteY46" fmla="*/ 122987 h 292608"/>
                <a:gd name="connsiteX47" fmla="*/ 158208 w 274244"/>
                <a:gd name="connsiteY47" fmla="*/ 201168 h 292608"/>
                <a:gd name="connsiteX48" fmla="*/ 256049 w 274244"/>
                <a:gd name="connsiteY48" fmla="*/ 201168 h 292608"/>
                <a:gd name="connsiteX49" fmla="*/ 233703 w 274244"/>
                <a:gd name="connsiteY49" fmla="*/ 122987 h 292608"/>
                <a:gd name="connsiteX50" fmla="*/ 216101 w 274244"/>
                <a:gd name="connsiteY50" fmla="*/ 109728 h 292608"/>
                <a:gd name="connsiteX51" fmla="*/ 198156 w 274244"/>
                <a:gd name="connsiteY51" fmla="*/ 109728 h 292608"/>
                <a:gd name="connsiteX52" fmla="*/ 180554 w 274244"/>
                <a:gd name="connsiteY52" fmla="*/ 122987 h 292608"/>
                <a:gd name="connsiteX53" fmla="*/ 162951 w 274244"/>
                <a:gd name="connsiteY53" fmla="*/ 117958 h 292608"/>
                <a:gd name="connsiteX54" fmla="*/ 198099 w 274244"/>
                <a:gd name="connsiteY54" fmla="*/ 91440 h 292608"/>
                <a:gd name="connsiteX55" fmla="*/ 216044 w 274244"/>
                <a:gd name="connsiteY55" fmla="*/ 91440 h 292608"/>
                <a:gd name="connsiteX56" fmla="*/ 251191 w 274244"/>
                <a:gd name="connsiteY56" fmla="*/ 117958 h 292608"/>
                <a:gd name="connsiteX57" fmla="*/ 273537 w 274244"/>
                <a:gd name="connsiteY57" fmla="*/ 196139 h 292608"/>
                <a:gd name="connsiteX58" fmla="*/ 255934 w 274244"/>
                <a:gd name="connsiteY58" fmla="*/ 219456 h 292608"/>
                <a:gd name="connsiteX59" fmla="*/ 243704 w 274244"/>
                <a:gd name="connsiteY59" fmla="*/ 219456 h 292608"/>
                <a:gd name="connsiteX60" fmla="*/ 243704 w 274244"/>
                <a:gd name="connsiteY60" fmla="*/ 283464 h 292608"/>
                <a:gd name="connsiteX61" fmla="*/ 234560 w 274244"/>
                <a:gd name="connsiteY61" fmla="*/ 292608 h 292608"/>
                <a:gd name="connsiteX62" fmla="*/ 225416 w 274244"/>
                <a:gd name="connsiteY62" fmla="*/ 283464 h 292608"/>
                <a:gd name="connsiteX63" fmla="*/ 225416 w 274244"/>
                <a:gd name="connsiteY63" fmla="*/ 219456 h 292608"/>
                <a:gd name="connsiteX64" fmla="*/ 188840 w 274244"/>
                <a:gd name="connsiteY64" fmla="*/ 219456 h 292608"/>
                <a:gd name="connsiteX65" fmla="*/ 188840 w 274244"/>
                <a:gd name="connsiteY65" fmla="*/ 283464 h 292608"/>
                <a:gd name="connsiteX66" fmla="*/ 179696 w 274244"/>
                <a:gd name="connsiteY66" fmla="*/ 292608 h 292608"/>
                <a:gd name="connsiteX67" fmla="*/ 170552 w 274244"/>
                <a:gd name="connsiteY67" fmla="*/ 283464 h 292608"/>
                <a:gd name="connsiteX68" fmla="*/ 170552 w 274244"/>
                <a:gd name="connsiteY68" fmla="*/ 219456 h 292608"/>
                <a:gd name="connsiteX69" fmla="*/ 158208 w 274244"/>
                <a:gd name="connsiteY69" fmla="*/ 219456 h 292608"/>
                <a:gd name="connsiteX70" fmla="*/ 140606 w 274244"/>
                <a:gd name="connsiteY70" fmla="*/ 196139 h 292608"/>
                <a:gd name="connsiteX71" fmla="*/ 162951 w 274244"/>
                <a:gd name="connsiteY71" fmla="*/ 11795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4244" h="292608">
                  <a:moveTo>
                    <a:pt x="79112" y="36576"/>
                  </a:moveTo>
                  <a:cubicBezTo>
                    <a:pt x="79112" y="26476"/>
                    <a:pt x="70924" y="18288"/>
                    <a:pt x="60824" y="18288"/>
                  </a:cubicBezTo>
                  <a:cubicBezTo>
                    <a:pt x="50724" y="18288"/>
                    <a:pt x="42536" y="26476"/>
                    <a:pt x="42536" y="36576"/>
                  </a:cubicBezTo>
                  <a:cubicBezTo>
                    <a:pt x="42536" y="46676"/>
                    <a:pt x="50724" y="54864"/>
                    <a:pt x="60824" y="54864"/>
                  </a:cubicBezTo>
                  <a:cubicBezTo>
                    <a:pt x="70924" y="54864"/>
                    <a:pt x="79112" y="46676"/>
                    <a:pt x="79112" y="36576"/>
                  </a:cubicBezTo>
                  <a:close/>
                  <a:moveTo>
                    <a:pt x="24248" y="36576"/>
                  </a:moveTo>
                  <a:cubicBezTo>
                    <a:pt x="24248" y="16376"/>
                    <a:pt x="40624" y="0"/>
                    <a:pt x="60824" y="0"/>
                  </a:cubicBezTo>
                  <a:cubicBezTo>
                    <a:pt x="81025" y="0"/>
                    <a:pt x="97400" y="16376"/>
                    <a:pt x="97400" y="36576"/>
                  </a:cubicBezTo>
                  <a:cubicBezTo>
                    <a:pt x="97400" y="56776"/>
                    <a:pt x="81025" y="73152"/>
                    <a:pt x="60824" y="73152"/>
                  </a:cubicBezTo>
                  <a:cubicBezTo>
                    <a:pt x="40624" y="73152"/>
                    <a:pt x="24248" y="56776"/>
                    <a:pt x="24248" y="36576"/>
                  </a:cubicBezTo>
                  <a:close/>
                  <a:moveTo>
                    <a:pt x="20705" y="134874"/>
                  </a:moveTo>
                  <a:lnTo>
                    <a:pt x="18362" y="163049"/>
                  </a:lnTo>
                  <a:cubicBezTo>
                    <a:pt x="17447" y="173736"/>
                    <a:pt x="25849" y="182880"/>
                    <a:pt x="36593" y="182880"/>
                  </a:cubicBezTo>
                  <a:lnTo>
                    <a:pt x="85113" y="182880"/>
                  </a:lnTo>
                  <a:cubicBezTo>
                    <a:pt x="95800" y="182880"/>
                    <a:pt x="104201" y="173736"/>
                    <a:pt x="103344" y="163049"/>
                  </a:cubicBezTo>
                  <a:lnTo>
                    <a:pt x="100944" y="134874"/>
                  </a:lnTo>
                  <a:cubicBezTo>
                    <a:pt x="99743" y="120644"/>
                    <a:pt x="87856" y="109728"/>
                    <a:pt x="73626" y="109728"/>
                  </a:cubicBezTo>
                  <a:lnTo>
                    <a:pt x="48023" y="109728"/>
                  </a:lnTo>
                  <a:cubicBezTo>
                    <a:pt x="33735" y="109728"/>
                    <a:pt x="21848" y="120644"/>
                    <a:pt x="20705" y="134874"/>
                  </a:cubicBezTo>
                  <a:close/>
                  <a:moveTo>
                    <a:pt x="2474" y="133331"/>
                  </a:moveTo>
                  <a:cubicBezTo>
                    <a:pt x="4417" y="109671"/>
                    <a:pt x="24248" y="91440"/>
                    <a:pt x="48023" y="91440"/>
                  </a:cubicBezTo>
                  <a:lnTo>
                    <a:pt x="73626" y="91440"/>
                  </a:lnTo>
                  <a:cubicBezTo>
                    <a:pt x="97400" y="91440"/>
                    <a:pt x="117231" y="109671"/>
                    <a:pt x="119174" y="133388"/>
                  </a:cubicBezTo>
                  <a:lnTo>
                    <a:pt x="121518" y="161563"/>
                  </a:lnTo>
                  <a:cubicBezTo>
                    <a:pt x="122946" y="178594"/>
                    <a:pt x="112545" y="193624"/>
                    <a:pt x="97400" y="199053"/>
                  </a:cubicBezTo>
                  <a:lnTo>
                    <a:pt x="97400" y="283464"/>
                  </a:lnTo>
                  <a:cubicBezTo>
                    <a:pt x="97400" y="288493"/>
                    <a:pt x="93286" y="292608"/>
                    <a:pt x="88256" y="292608"/>
                  </a:cubicBezTo>
                  <a:cubicBezTo>
                    <a:pt x="83227" y="292608"/>
                    <a:pt x="79112" y="288493"/>
                    <a:pt x="79112" y="283464"/>
                  </a:cubicBezTo>
                  <a:lnTo>
                    <a:pt x="79112" y="201168"/>
                  </a:lnTo>
                  <a:lnTo>
                    <a:pt x="42536" y="201168"/>
                  </a:lnTo>
                  <a:lnTo>
                    <a:pt x="42536" y="283464"/>
                  </a:lnTo>
                  <a:cubicBezTo>
                    <a:pt x="42536" y="288493"/>
                    <a:pt x="38422" y="292608"/>
                    <a:pt x="33392" y="292608"/>
                  </a:cubicBezTo>
                  <a:cubicBezTo>
                    <a:pt x="28363" y="292608"/>
                    <a:pt x="24248" y="288493"/>
                    <a:pt x="24248" y="283464"/>
                  </a:cubicBezTo>
                  <a:lnTo>
                    <a:pt x="24248" y="199053"/>
                  </a:lnTo>
                  <a:cubicBezTo>
                    <a:pt x="9104" y="193624"/>
                    <a:pt x="-1298" y="178594"/>
                    <a:pt x="131" y="161563"/>
                  </a:cubicBezTo>
                  <a:lnTo>
                    <a:pt x="2474" y="133388"/>
                  </a:lnTo>
                  <a:close/>
                  <a:moveTo>
                    <a:pt x="225416" y="36576"/>
                  </a:moveTo>
                  <a:cubicBezTo>
                    <a:pt x="225416" y="26476"/>
                    <a:pt x="217228" y="18288"/>
                    <a:pt x="207128" y="18288"/>
                  </a:cubicBezTo>
                  <a:cubicBezTo>
                    <a:pt x="197028" y="18288"/>
                    <a:pt x="188840" y="26476"/>
                    <a:pt x="188840" y="36576"/>
                  </a:cubicBezTo>
                  <a:cubicBezTo>
                    <a:pt x="188840" y="46676"/>
                    <a:pt x="197028" y="54864"/>
                    <a:pt x="207128" y="54864"/>
                  </a:cubicBezTo>
                  <a:cubicBezTo>
                    <a:pt x="217228" y="54864"/>
                    <a:pt x="225416" y="46676"/>
                    <a:pt x="225416" y="36576"/>
                  </a:cubicBezTo>
                  <a:close/>
                  <a:moveTo>
                    <a:pt x="170552" y="36576"/>
                  </a:moveTo>
                  <a:cubicBezTo>
                    <a:pt x="170552" y="16376"/>
                    <a:pt x="186928" y="0"/>
                    <a:pt x="207128" y="0"/>
                  </a:cubicBezTo>
                  <a:cubicBezTo>
                    <a:pt x="227329" y="0"/>
                    <a:pt x="243704" y="16376"/>
                    <a:pt x="243704" y="36576"/>
                  </a:cubicBezTo>
                  <a:cubicBezTo>
                    <a:pt x="243704" y="56776"/>
                    <a:pt x="227329" y="73152"/>
                    <a:pt x="207128" y="73152"/>
                  </a:cubicBezTo>
                  <a:cubicBezTo>
                    <a:pt x="186928" y="73152"/>
                    <a:pt x="170552" y="56776"/>
                    <a:pt x="170552" y="36576"/>
                  </a:cubicBezTo>
                  <a:close/>
                  <a:moveTo>
                    <a:pt x="180554" y="122987"/>
                  </a:moveTo>
                  <a:lnTo>
                    <a:pt x="158208" y="201168"/>
                  </a:lnTo>
                  <a:lnTo>
                    <a:pt x="256049" y="201168"/>
                  </a:lnTo>
                  <a:lnTo>
                    <a:pt x="233703" y="122987"/>
                  </a:lnTo>
                  <a:cubicBezTo>
                    <a:pt x="231474" y="115157"/>
                    <a:pt x="224273" y="109728"/>
                    <a:pt x="216101" y="109728"/>
                  </a:cubicBezTo>
                  <a:lnTo>
                    <a:pt x="198156" y="109728"/>
                  </a:lnTo>
                  <a:cubicBezTo>
                    <a:pt x="189983" y="109728"/>
                    <a:pt x="182840" y="115157"/>
                    <a:pt x="180554" y="122987"/>
                  </a:cubicBezTo>
                  <a:close/>
                  <a:moveTo>
                    <a:pt x="162951" y="117958"/>
                  </a:moveTo>
                  <a:cubicBezTo>
                    <a:pt x="167409" y="102241"/>
                    <a:pt x="181811" y="91440"/>
                    <a:pt x="198099" y="91440"/>
                  </a:cubicBezTo>
                  <a:lnTo>
                    <a:pt x="216044" y="91440"/>
                  </a:lnTo>
                  <a:cubicBezTo>
                    <a:pt x="232389" y="91440"/>
                    <a:pt x="246733" y="102241"/>
                    <a:pt x="251191" y="117958"/>
                  </a:cubicBezTo>
                  <a:lnTo>
                    <a:pt x="273537" y="196139"/>
                  </a:lnTo>
                  <a:cubicBezTo>
                    <a:pt x="276851" y="207797"/>
                    <a:pt x="268107" y="219456"/>
                    <a:pt x="255934" y="219456"/>
                  </a:cubicBezTo>
                  <a:lnTo>
                    <a:pt x="243704" y="219456"/>
                  </a:lnTo>
                  <a:lnTo>
                    <a:pt x="243704" y="283464"/>
                  </a:lnTo>
                  <a:cubicBezTo>
                    <a:pt x="243704" y="288493"/>
                    <a:pt x="239590" y="292608"/>
                    <a:pt x="234560" y="292608"/>
                  </a:cubicBezTo>
                  <a:cubicBezTo>
                    <a:pt x="229531" y="292608"/>
                    <a:pt x="225416" y="288493"/>
                    <a:pt x="225416" y="283464"/>
                  </a:cubicBezTo>
                  <a:lnTo>
                    <a:pt x="225416" y="219456"/>
                  </a:lnTo>
                  <a:lnTo>
                    <a:pt x="188840" y="219456"/>
                  </a:lnTo>
                  <a:lnTo>
                    <a:pt x="188840" y="283464"/>
                  </a:lnTo>
                  <a:cubicBezTo>
                    <a:pt x="188840" y="288493"/>
                    <a:pt x="184726" y="292608"/>
                    <a:pt x="179696" y="292608"/>
                  </a:cubicBezTo>
                  <a:cubicBezTo>
                    <a:pt x="174667" y="292608"/>
                    <a:pt x="170552" y="288493"/>
                    <a:pt x="170552" y="283464"/>
                  </a:cubicBezTo>
                  <a:lnTo>
                    <a:pt x="170552" y="219456"/>
                  </a:lnTo>
                  <a:lnTo>
                    <a:pt x="158208" y="219456"/>
                  </a:lnTo>
                  <a:cubicBezTo>
                    <a:pt x="146035" y="219456"/>
                    <a:pt x="137291" y="207855"/>
                    <a:pt x="140606" y="196139"/>
                  </a:cubicBezTo>
                  <a:lnTo>
                    <a:pt x="162951" y="117958"/>
                  </a:lnTo>
                  <a:close/>
                </a:path>
              </a:pathLst>
            </a:custGeom>
            <a:solidFill>
              <a:schemeClr val="bg1"/>
            </a:solidFill>
            <a:ln w="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55E148A-48A5-B080-B908-67B2CCE7FCD4}"/>
              </a:ext>
            </a:extLst>
          </p:cNvPr>
          <p:cNvGrpSpPr/>
          <p:nvPr/>
        </p:nvGrpSpPr>
        <p:grpSpPr>
          <a:xfrm>
            <a:off x="1382485" y="1890525"/>
            <a:ext cx="426240" cy="426240"/>
            <a:chOff x="1382485" y="1890525"/>
            <a:chExt cx="426240" cy="426240"/>
          </a:xfrm>
        </p:grpSpPr>
        <p:sp>
          <p:nvSpPr>
            <p:cNvPr id="96" name="Abgerundetes Rechteck 95">
              <a:extLst>
                <a:ext uri="{FF2B5EF4-FFF2-40B4-BE49-F238E27FC236}">
                  <a16:creationId xmlns:a16="http://schemas.microsoft.com/office/drawing/2014/main" id="{7325E1C8-848A-8524-47EF-1E7EB6F060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2485" y="189052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Grafik 11">
              <a:extLst>
                <a:ext uri="{FF2B5EF4-FFF2-40B4-BE49-F238E27FC236}">
                  <a16:creationId xmlns:a16="http://schemas.microsoft.com/office/drawing/2014/main" id="{5E7E9066-B8F8-96FB-BCE1-7EF1D74E6D8C}"/>
                </a:ext>
              </a:extLst>
            </p:cNvPr>
            <p:cNvSpPr>
              <a:spLocks/>
            </p:cNvSpPr>
            <p:nvPr/>
          </p:nvSpPr>
          <p:spPr>
            <a:xfrm>
              <a:off x="1534781" y="1958780"/>
              <a:ext cx="121648" cy="292608"/>
            </a:xfrm>
            <a:custGeom>
              <a:avLst/>
              <a:gdLst>
                <a:gd name="connsiteX0" fmla="*/ 79112 w 274244"/>
                <a:gd name="connsiteY0" fmla="*/ 36576 h 292608"/>
                <a:gd name="connsiteX1" fmla="*/ 60824 w 274244"/>
                <a:gd name="connsiteY1" fmla="*/ 18288 h 292608"/>
                <a:gd name="connsiteX2" fmla="*/ 42536 w 274244"/>
                <a:gd name="connsiteY2" fmla="*/ 36576 h 292608"/>
                <a:gd name="connsiteX3" fmla="*/ 60824 w 274244"/>
                <a:gd name="connsiteY3" fmla="*/ 54864 h 292608"/>
                <a:gd name="connsiteX4" fmla="*/ 79112 w 274244"/>
                <a:gd name="connsiteY4" fmla="*/ 36576 h 292608"/>
                <a:gd name="connsiteX5" fmla="*/ 24248 w 274244"/>
                <a:gd name="connsiteY5" fmla="*/ 36576 h 292608"/>
                <a:gd name="connsiteX6" fmla="*/ 60824 w 274244"/>
                <a:gd name="connsiteY6" fmla="*/ 0 h 292608"/>
                <a:gd name="connsiteX7" fmla="*/ 97400 w 274244"/>
                <a:gd name="connsiteY7" fmla="*/ 36576 h 292608"/>
                <a:gd name="connsiteX8" fmla="*/ 60824 w 274244"/>
                <a:gd name="connsiteY8" fmla="*/ 73152 h 292608"/>
                <a:gd name="connsiteX9" fmla="*/ 24248 w 274244"/>
                <a:gd name="connsiteY9" fmla="*/ 36576 h 292608"/>
                <a:gd name="connsiteX10" fmla="*/ 20705 w 274244"/>
                <a:gd name="connsiteY10" fmla="*/ 134874 h 292608"/>
                <a:gd name="connsiteX11" fmla="*/ 18362 w 274244"/>
                <a:gd name="connsiteY11" fmla="*/ 163049 h 292608"/>
                <a:gd name="connsiteX12" fmla="*/ 36593 w 274244"/>
                <a:gd name="connsiteY12" fmla="*/ 182880 h 292608"/>
                <a:gd name="connsiteX13" fmla="*/ 85113 w 274244"/>
                <a:gd name="connsiteY13" fmla="*/ 182880 h 292608"/>
                <a:gd name="connsiteX14" fmla="*/ 103344 w 274244"/>
                <a:gd name="connsiteY14" fmla="*/ 163049 h 292608"/>
                <a:gd name="connsiteX15" fmla="*/ 100944 w 274244"/>
                <a:gd name="connsiteY15" fmla="*/ 134874 h 292608"/>
                <a:gd name="connsiteX16" fmla="*/ 73626 w 274244"/>
                <a:gd name="connsiteY16" fmla="*/ 109728 h 292608"/>
                <a:gd name="connsiteX17" fmla="*/ 48023 w 274244"/>
                <a:gd name="connsiteY17" fmla="*/ 109728 h 292608"/>
                <a:gd name="connsiteX18" fmla="*/ 20705 w 274244"/>
                <a:gd name="connsiteY18" fmla="*/ 134874 h 292608"/>
                <a:gd name="connsiteX19" fmla="*/ 2474 w 274244"/>
                <a:gd name="connsiteY19" fmla="*/ 133331 h 292608"/>
                <a:gd name="connsiteX20" fmla="*/ 48023 w 274244"/>
                <a:gd name="connsiteY20" fmla="*/ 91440 h 292608"/>
                <a:gd name="connsiteX21" fmla="*/ 73626 w 274244"/>
                <a:gd name="connsiteY21" fmla="*/ 91440 h 292608"/>
                <a:gd name="connsiteX22" fmla="*/ 119174 w 274244"/>
                <a:gd name="connsiteY22" fmla="*/ 133388 h 292608"/>
                <a:gd name="connsiteX23" fmla="*/ 121518 w 274244"/>
                <a:gd name="connsiteY23" fmla="*/ 161563 h 292608"/>
                <a:gd name="connsiteX24" fmla="*/ 97400 w 274244"/>
                <a:gd name="connsiteY24" fmla="*/ 199053 h 292608"/>
                <a:gd name="connsiteX25" fmla="*/ 97400 w 274244"/>
                <a:gd name="connsiteY25" fmla="*/ 283464 h 292608"/>
                <a:gd name="connsiteX26" fmla="*/ 88256 w 274244"/>
                <a:gd name="connsiteY26" fmla="*/ 292608 h 292608"/>
                <a:gd name="connsiteX27" fmla="*/ 79112 w 274244"/>
                <a:gd name="connsiteY27" fmla="*/ 283464 h 292608"/>
                <a:gd name="connsiteX28" fmla="*/ 79112 w 274244"/>
                <a:gd name="connsiteY28" fmla="*/ 201168 h 292608"/>
                <a:gd name="connsiteX29" fmla="*/ 42536 w 274244"/>
                <a:gd name="connsiteY29" fmla="*/ 201168 h 292608"/>
                <a:gd name="connsiteX30" fmla="*/ 42536 w 274244"/>
                <a:gd name="connsiteY30" fmla="*/ 283464 h 292608"/>
                <a:gd name="connsiteX31" fmla="*/ 33392 w 274244"/>
                <a:gd name="connsiteY31" fmla="*/ 292608 h 292608"/>
                <a:gd name="connsiteX32" fmla="*/ 24248 w 274244"/>
                <a:gd name="connsiteY32" fmla="*/ 283464 h 292608"/>
                <a:gd name="connsiteX33" fmla="*/ 24248 w 274244"/>
                <a:gd name="connsiteY33" fmla="*/ 199053 h 292608"/>
                <a:gd name="connsiteX34" fmla="*/ 131 w 274244"/>
                <a:gd name="connsiteY34" fmla="*/ 161563 h 292608"/>
                <a:gd name="connsiteX35" fmla="*/ 2474 w 274244"/>
                <a:gd name="connsiteY35" fmla="*/ 133388 h 292608"/>
                <a:gd name="connsiteX36" fmla="*/ 225416 w 274244"/>
                <a:gd name="connsiteY36" fmla="*/ 36576 h 292608"/>
                <a:gd name="connsiteX37" fmla="*/ 207128 w 274244"/>
                <a:gd name="connsiteY37" fmla="*/ 18288 h 292608"/>
                <a:gd name="connsiteX38" fmla="*/ 188840 w 274244"/>
                <a:gd name="connsiteY38" fmla="*/ 36576 h 292608"/>
                <a:gd name="connsiteX39" fmla="*/ 207128 w 274244"/>
                <a:gd name="connsiteY39" fmla="*/ 54864 h 292608"/>
                <a:gd name="connsiteX40" fmla="*/ 225416 w 274244"/>
                <a:gd name="connsiteY40" fmla="*/ 36576 h 292608"/>
                <a:gd name="connsiteX41" fmla="*/ 170552 w 274244"/>
                <a:gd name="connsiteY41" fmla="*/ 36576 h 292608"/>
                <a:gd name="connsiteX42" fmla="*/ 207128 w 274244"/>
                <a:gd name="connsiteY42" fmla="*/ 0 h 292608"/>
                <a:gd name="connsiteX43" fmla="*/ 243704 w 274244"/>
                <a:gd name="connsiteY43" fmla="*/ 36576 h 292608"/>
                <a:gd name="connsiteX44" fmla="*/ 207128 w 274244"/>
                <a:gd name="connsiteY44" fmla="*/ 73152 h 292608"/>
                <a:gd name="connsiteX45" fmla="*/ 170552 w 274244"/>
                <a:gd name="connsiteY45" fmla="*/ 36576 h 292608"/>
                <a:gd name="connsiteX46" fmla="*/ 180554 w 274244"/>
                <a:gd name="connsiteY46" fmla="*/ 122987 h 292608"/>
                <a:gd name="connsiteX47" fmla="*/ 158208 w 274244"/>
                <a:gd name="connsiteY47" fmla="*/ 201168 h 292608"/>
                <a:gd name="connsiteX48" fmla="*/ 256049 w 274244"/>
                <a:gd name="connsiteY48" fmla="*/ 201168 h 292608"/>
                <a:gd name="connsiteX49" fmla="*/ 233703 w 274244"/>
                <a:gd name="connsiteY49" fmla="*/ 122987 h 292608"/>
                <a:gd name="connsiteX50" fmla="*/ 216101 w 274244"/>
                <a:gd name="connsiteY50" fmla="*/ 109728 h 292608"/>
                <a:gd name="connsiteX51" fmla="*/ 198156 w 274244"/>
                <a:gd name="connsiteY51" fmla="*/ 109728 h 292608"/>
                <a:gd name="connsiteX52" fmla="*/ 180554 w 274244"/>
                <a:gd name="connsiteY52" fmla="*/ 122987 h 292608"/>
                <a:gd name="connsiteX53" fmla="*/ 162951 w 274244"/>
                <a:gd name="connsiteY53" fmla="*/ 117958 h 292608"/>
                <a:gd name="connsiteX54" fmla="*/ 198099 w 274244"/>
                <a:gd name="connsiteY54" fmla="*/ 91440 h 292608"/>
                <a:gd name="connsiteX55" fmla="*/ 216044 w 274244"/>
                <a:gd name="connsiteY55" fmla="*/ 91440 h 292608"/>
                <a:gd name="connsiteX56" fmla="*/ 251191 w 274244"/>
                <a:gd name="connsiteY56" fmla="*/ 117958 h 292608"/>
                <a:gd name="connsiteX57" fmla="*/ 273537 w 274244"/>
                <a:gd name="connsiteY57" fmla="*/ 196139 h 292608"/>
                <a:gd name="connsiteX58" fmla="*/ 255934 w 274244"/>
                <a:gd name="connsiteY58" fmla="*/ 219456 h 292608"/>
                <a:gd name="connsiteX59" fmla="*/ 243704 w 274244"/>
                <a:gd name="connsiteY59" fmla="*/ 219456 h 292608"/>
                <a:gd name="connsiteX60" fmla="*/ 243704 w 274244"/>
                <a:gd name="connsiteY60" fmla="*/ 283464 h 292608"/>
                <a:gd name="connsiteX61" fmla="*/ 234560 w 274244"/>
                <a:gd name="connsiteY61" fmla="*/ 292608 h 292608"/>
                <a:gd name="connsiteX62" fmla="*/ 225416 w 274244"/>
                <a:gd name="connsiteY62" fmla="*/ 283464 h 292608"/>
                <a:gd name="connsiteX63" fmla="*/ 225416 w 274244"/>
                <a:gd name="connsiteY63" fmla="*/ 219456 h 292608"/>
                <a:gd name="connsiteX64" fmla="*/ 188840 w 274244"/>
                <a:gd name="connsiteY64" fmla="*/ 219456 h 292608"/>
                <a:gd name="connsiteX65" fmla="*/ 188840 w 274244"/>
                <a:gd name="connsiteY65" fmla="*/ 283464 h 292608"/>
                <a:gd name="connsiteX66" fmla="*/ 179696 w 274244"/>
                <a:gd name="connsiteY66" fmla="*/ 292608 h 292608"/>
                <a:gd name="connsiteX67" fmla="*/ 170552 w 274244"/>
                <a:gd name="connsiteY67" fmla="*/ 283464 h 292608"/>
                <a:gd name="connsiteX68" fmla="*/ 170552 w 274244"/>
                <a:gd name="connsiteY68" fmla="*/ 219456 h 292608"/>
                <a:gd name="connsiteX69" fmla="*/ 158208 w 274244"/>
                <a:gd name="connsiteY69" fmla="*/ 219456 h 292608"/>
                <a:gd name="connsiteX70" fmla="*/ 140606 w 274244"/>
                <a:gd name="connsiteY70" fmla="*/ 196139 h 292608"/>
                <a:gd name="connsiteX71" fmla="*/ 162951 w 274244"/>
                <a:gd name="connsiteY71" fmla="*/ 117958 h 292608"/>
                <a:gd name="connsiteX0" fmla="*/ 79112 w 274244"/>
                <a:gd name="connsiteY0" fmla="*/ 36576 h 292608"/>
                <a:gd name="connsiteX1" fmla="*/ 60824 w 274244"/>
                <a:gd name="connsiteY1" fmla="*/ 18288 h 292608"/>
                <a:gd name="connsiteX2" fmla="*/ 42536 w 274244"/>
                <a:gd name="connsiteY2" fmla="*/ 36576 h 292608"/>
                <a:gd name="connsiteX3" fmla="*/ 60824 w 274244"/>
                <a:gd name="connsiteY3" fmla="*/ 54864 h 292608"/>
                <a:gd name="connsiteX4" fmla="*/ 79112 w 274244"/>
                <a:gd name="connsiteY4" fmla="*/ 36576 h 292608"/>
                <a:gd name="connsiteX5" fmla="*/ 24248 w 274244"/>
                <a:gd name="connsiteY5" fmla="*/ 36576 h 292608"/>
                <a:gd name="connsiteX6" fmla="*/ 60824 w 274244"/>
                <a:gd name="connsiteY6" fmla="*/ 0 h 292608"/>
                <a:gd name="connsiteX7" fmla="*/ 97400 w 274244"/>
                <a:gd name="connsiteY7" fmla="*/ 36576 h 292608"/>
                <a:gd name="connsiteX8" fmla="*/ 60824 w 274244"/>
                <a:gd name="connsiteY8" fmla="*/ 73152 h 292608"/>
                <a:gd name="connsiteX9" fmla="*/ 24248 w 274244"/>
                <a:gd name="connsiteY9" fmla="*/ 36576 h 292608"/>
                <a:gd name="connsiteX10" fmla="*/ 20705 w 274244"/>
                <a:gd name="connsiteY10" fmla="*/ 134874 h 292608"/>
                <a:gd name="connsiteX11" fmla="*/ 18362 w 274244"/>
                <a:gd name="connsiteY11" fmla="*/ 163049 h 292608"/>
                <a:gd name="connsiteX12" fmla="*/ 36593 w 274244"/>
                <a:gd name="connsiteY12" fmla="*/ 182880 h 292608"/>
                <a:gd name="connsiteX13" fmla="*/ 85113 w 274244"/>
                <a:gd name="connsiteY13" fmla="*/ 182880 h 292608"/>
                <a:gd name="connsiteX14" fmla="*/ 103344 w 274244"/>
                <a:gd name="connsiteY14" fmla="*/ 163049 h 292608"/>
                <a:gd name="connsiteX15" fmla="*/ 100944 w 274244"/>
                <a:gd name="connsiteY15" fmla="*/ 134874 h 292608"/>
                <a:gd name="connsiteX16" fmla="*/ 73626 w 274244"/>
                <a:gd name="connsiteY16" fmla="*/ 109728 h 292608"/>
                <a:gd name="connsiteX17" fmla="*/ 48023 w 274244"/>
                <a:gd name="connsiteY17" fmla="*/ 109728 h 292608"/>
                <a:gd name="connsiteX18" fmla="*/ 20705 w 274244"/>
                <a:gd name="connsiteY18" fmla="*/ 134874 h 292608"/>
                <a:gd name="connsiteX19" fmla="*/ 2474 w 274244"/>
                <a:gd name="connsiteY19" fmla="*/ 133331 h 292608"/>
                <a:gd name="connsiteX20" fmla="*/ 48023 w 274244"/>
                <a:gd name="connsiteY20" fmla="*/ 91440 h 292608"/>
                <a:gd name="connsiteX21" fmla="*/ 73626 w 274244"/>
                <a:gd name="connsiteY21" fmla="*/ 91440 h 292608"/>
                <a:gd name="connsiteX22" fmla="*/ 119174 w 274244"/>
                <a:gd name="connsiteY22" fmla="*/ 133388 h 292608"/>
                <a:gd name="connsiteX23" fmla="*/ 121518 w 274244"/>
                <a:gd name="connsiteY23" fmla="*/ 161563 h 292608"/>
                <a:gd name="connsiteX24" fmla="*/ 97400 w 274244"/>
                <a:gd name="connsiteY24" fmla="*/ 199053 h 292608"/>
                <a:gd name="connsiteX25" fmla="*/ 97400 w 274244"/>
                <a:gd name="connsiteY25" fmla="*/ 283464 h 292608"/>
                <a:gd name="connsiteX26" fmla="*/ 88256 w 274244"/>
                <a:gd name="connsiteY26" fmla="*/ 292608 h 292608"/>
                <a:gd name="connsiteX27" fmla="*/ 79112 w 274244"/>
                <a:gd name="connsiteY27" fmla="*/ 283464 h 292608"/>
                <a:gd name="connsiteX28" fmla="*/ 79112 w 274244"/>
                <a:gd name="connsiteY28" fmla="*/ 201168 h 292608"/>
                <a:gd name="connsiteX29" fmla="*/ 42536 w 274244"/>
                <a:gd name="connsiteY29" fmla="*/ 201168 h 292608"/>
                <a:gd name="connsiteX30" fmla="*/ 42536 w 274244"/>
                <a:gd name="connsiteY30" fmla="*/ 283464 h 292608"/>
                <a:gd name="connsiteX31" fmla="*/ 33392 w 274244"/>
                <a:gd name="connsiteY31" fmla="*/ 292608 h 292608"/>
                <a:gd name="connsiteX32" fmla="*/ 24248 w 274244"/>
                <a:gd name="connsiteY32" fmla="*/ 283464 h 292608"/>
                <a:gd name="connsiteX33" fmla="*/ 24248 w 274244"/>
                <a:gd name="connsiteY33" fmla="*/ 199053 h 292608"/>
                <a:gd name="connsiteX34" fmla="*/ 131 w 274244"/>
                <a:gd name="connsiteY34" fmla="*/ 161563 h 292608"/>
                <a:gd name="connsiteX35" fmla="*/ 2474 w 274244"/>
                <a:gd name="connsiteY35" fmla="*/ 133388 h 292608"/>
                <a:gd name="connsiteX36" fmla="*/ 2474 w 274244"/>
                <a:gd name="connsiteY36" fmla="*/ 133331 h 292608"/>
                <a:gd name="connsiteX37" fmla="*/ 225416 w 274244"/>
                <a:gd name="connsiteY37" fmla="*/ 36576 h 292608"/>
                <a:gd name="connsiteX38" fmla="*/ 207128 w 274244"/>
                <a:gd name="connsiteY38" fmla="*/ 18288 h 292608"/>
                <a:gd name="connsiteX39" fmla="*/ 188840 w 274244"/>
                <a:gd name="connsiteY39" fmla="*/ 36576 h 292608"/>
                <a:gd name="connsiteX40" fmla="*/ 207128 w 274244"/>
                <a:gd name="connsiteY40" fmla="*/ 54864 h 292608"/>
                <a:gd name="connsiteX41" fmla="*/ 225416 w 274244"/>
                <a:gd name="connsiteY41" fmla="*/ 36576 h 292608"/>
                <a:gd name="connsiteX42" fmla="*/ 170552 w 274244"/>
                <a:gd name="connsiteY42" fmla="*/ 36576 h 292608"/>
                <a:gd name="connsiteX43" fmla="*/ 207128 w 274244"/>
                <a:gd name="connsiteY43" fmla="*/ 0 h 292608"/>
                <a:gd name="connsiteX44" fmla="*/ 243704 w 274244"/>
                <a:gd name="connsiteY44" fmla="*/ 36576 h 292608"/>
                <a:gd name="connsiteX45" fmla="*/ 207128 w 274244"/>
                <a:gd name="connsiteY45" fmla="*/ 73152 h 292608"/>
                <a:gd name="connsiteX46" fmla="*/ 170552 w 274244"/>
                <a:gd name="connsiteY46" fmla="*/ 36576 h 292608"/>
                <a:gd name="connsiteX47" fmla="*/ 180554 w 274244"/>
                <a:gd name="connsiteY47" fmla="*/ 122987 h 292608"/>
                <a:gd name="connsiteX48" fmla="*/ 158208 w 274244"/>
                <a:gd name="connsiteY48" fmla="*/ 201168 h 292608"/>
                <a:gd name="connsiteX49" fmla="*/ 256049 w 274244"/>
                <a:gd name="connsiteY49" fmla="*/ 201168 h 292608"/>
                <a:gd name="connsiteX50" fmla="*/ 233703 w 274244"/>
                <a:gd name="connsiteY50" fmla="*/ 122987 h 292608"/>
                <a:gd name="connsiteX51" fmla="*/ 216101 w 274244"/>
                <a:gd name="connsiteY51" fmla="*/ 109728 h 292608"/>
                <a:gd name="connsiteX52" fmla="*/ 198156 w 274244"/>
                <a:gd name="connsiteY52" fmla="*/ 109728 h 292608"/>
                <a:gd name="connsiteX53" fmla="*/ 180554 w 274244"/>
                <a:gd name="connsiteY53" fmla="*/ 122987 h 292608"/>
                <a:gd name="connsiteX54" fmla="*/ 162951 w 274244"/>
                <a:gd name="connsiteY54" fmla="*/ 117958 h 292608"/>
                <a:gd name="connsiteX55" fmla="*/ 198099 w 274244"/>
                <a:gd name="connsiteY55" fmla="*/ 91440 h 292608"/>
                <a:gd name="connsiteX56" fmla="*/ 216044 w 274244"/>
                <a:gd name="connsiteY56" fmla="*/ 91440 h 292608"/>
                <a:gd name="connsiteX57" fmla="*/ 273537 w 274244"/>
                <a:gd name="connsiteY57" fmla="*/ 196139 h 292608"/>
                <a:gd name="connsiteX58" fmla="*/ 255934 w 274244"/>
                <a:gd name="connsiteY58" fmla="*/ 219456 h 292608"/>
                <a:gd name="connsiteX59" fmla="*/ 243704 w 274244"/>
                <a:gd name="connsiteY59" fmla="*/ 219456 h 292608"/>
                <a:gd name="connsiteX60" fmla="*/ 243704 w 274244"/>
                <a:gd name="connsiteY60" fmla="*/ 283464 h 292608"/>
                <a:gd name="connsiteX61" fmla="*/ 234560 w 274244"/>
                <a:gd name="connsiteY61" fmla="*/ 292608 h 292608"/>
                <a:gd name="connsiteX62" fmla="*/ 225416 w 274244"/>
                <a:gd name="connsiteY62" fmla="*/ 283464 h 292608"/>
                <a:gd name="connsiteX63" fmla="*/ 225416 w 274244"/>
                <a:gd name="connsiteY63" fmla="*/ 219456 h 292608"/>
                <a:gd name="connsiteX64" fmla="*/ 188840 w 274244"/>
                <a:gd name="connsiteY64" fmla="*/ 219456 h 292608"/>
                <a:gd name="connsiteX65" fmla="*/ 188840 w 274244"/>
                <a:gd name="connsiteY65" fmla="*/ 283464 h 292608"/>
                <a:gd name="connsiteX66" fmla="*/ 179696 w 274244"/>
                <a:gd name="connsiteY66" fmla="*/ 292608 h 292608"/>
                <a:gd name="connsiteX67" fmla="*/ 170552 w 274244"/>
                <a:gd name="connsiteY67" fmla="*/ 283464 h 292608"/>
                <a:gd name="connsiteX68" fmla="*/ 170552 w 274244"/>
                <a:gd name="connsiteY68" fmla="*/ 219456 h 292608"/>
                <a:gd name="connsiteX69" fmla="*/ 158208 w 274244"/>
                <a:gd name="connsiteY69" fmla="*/ 219456 h 292608"/>
                <a:gd name="connsiteX70" fmla="*/ 140606 w 274244"/>
                <a:gd name="connsiteY70" fmla="*/ 196139 h 292608"/>
                <a:gd name="connsiteX71" fmla="*/ 162951 w 274244"/>
                <a:gd name="connsiteY71" fmla="*/ 117958 h 292608"/>
                <a:gd name="connsiteX0" fmla="*/ 79112 w 274024"/>
                <a:gd name="connsiteY0" fmla="*/ 36576 h 292608"/>
                <a:gd name="connsiteX1" fmla="*/ 60824 w 274024"/>
                <a:gd name="connsiteY1" fmla="*/ 18288 h 292608"/>
                <a:gd name="connsiteX2" fmla="*/ 42536 w 274024"/>
                <a:gd name="connsiteY2" fmla="*/ 36576 h 292608"/>
                <a:gd name="connsiteX3" fmla="*/ 60824 w 274024"/>
                <a:gd name="connsiteY3" fmla="*/ 54864 h 292608"/>
                <a:gd name="connsiteX4" fmla="*/ 79112 w 274024"/>
                <a:gd name="connsiteY4" fmla="*/ 36576 h 292608"/>
                <a:gd name="connsiteX5" fmla="*/ 24248 w 274024"/>
                <a:gd name="connsiteY5" fmla="*/ 36576 h 292608"/>
                <a:gd name="connsiteX6" fmla="*/ 60824 w 274024"/>
                <a:gd name="connsiteY6" fmla="*/ 0 h 292608"/>
                <a:gd name="connsiteX7" fmla="*/ 97400 w 274024"/>
                <a:gd name="connsiteY7" fmla="*/ 36576 h 292608"/>
                <a:gd name="connsiteX8" fmla="*/ 60824 w 274024"/>
                <a:gd name="connsiteY8" fmla="*/ 73152 h 292608"/>
                <a:gd name="connsiteX9" fmla="*/ 24248 w 274024"/>
                <a:gd name="connsiteY9" fmla="*/ 36576 h 292608"/>
                <a:gd name="connsiteX10" fmla="*/ 20705 w 274024"/>
                <a:gd name="connsiteY10" fmla="*/ 134874 h 292608"/>
                <a:gd name="connsiteX11" fmla="*/ 18362 w 274024"/>
                <a:gd name="connsiteY11" fmla="*/ 163049 h 292608"/>
                <a:gd name="connsiteX12" fmla="*/ 36593 w 274024"/>
                <a:gd name="connsiteY12" fmla="*/ 182880 h 292608"/>
                <a:gd name="connsiteX13" fmla="*/ 85113 w 274024"/>
                <a:gd name="connsiteY13" fmla="*/ 182880 h 292608"/>
                <a:gd name="connsiteX14" fmla="*/ 103344 w 274024"/>
                <a:gd name="connsiteY14" fmla="*/ 163049 h 292608"/>
                <a:gd name="connsiteX15" fmla="*/ 100944 w 274024"/>
                <a:gd name="connsiteY15" fmla="*/ 134874 h 292608"/>
                <a:gd name="connsiteX16" fmla="*/ 73626 w 274024"/>
                <a:gd name="connsiteY16" fmla="*/ 109728 h 292608"/>
                <a:gd name="connsiteX17" fmla="*/ 48023 w 274024"/>
                <a:gd name="connsiteY17" fmla="*/ 109728 h 292608"/>
                <a:gd name="connsiteX18" fmla="*/ 20705 w 274024"/>
                <a:gd name="connsiteY18" fmla="*/ 134874 h 292608"/>
                <a:gd name="connsiteX19" fmla="*/ 2474 w 274024"/>
                <a:gd name="connsiteY19" fmla="*/ 133331 h 292608"/>
                <a:gd name="connsiteX20" fmla="*/ 48023 w 274024"/>
                <a:gd name="connsiteY20" fmla="*/ 91440 h 292608"/>
                <a:gd name="connsiteX21" fmla="*/ 73626 w 274024"/>
                <a:gd name="connsiteY21" fmla="*/ 91440 h 292608"/>
                <a:gd name="connsiteX22" fmla="*/ 119174 w 274024"/>
                <a:gd name="connsiteY22" fmla="*/ 133388 h 292608"/>
                <a:gd name="connsiteX23" fmla="*/ 121518 w 274024"/>
                <a:gd name="connsiteY23" fmla="*/ 161563 h 292608"/>
                <a:gd name="connsiteX24" fmla="*/ 97400 w 274024"/>
                <a:gd name="connsiteY24" fmla="*/ 199053 h 292608"/>
                <a:gd name="connsiteX25" fmla="*/ 97400 w 274024"/>
                <a:gd name="connsiteY25" fmla="*/ 283464 h 292608"/>
                <a:gd name="connsiteX26" fmla="*/ 88256 w 274024"/>
                <a:gd name="connsiteY26" fmla="*/ 292608 h 292608"/>
                <a:gd name="connsiteX27" fmla="*/ 79112 w 274024"/>
                <a:gd name="connsiteY27" fmla="*/ 283464 h 292608"/>
                <a:gd name="connsiteX28" fmla="*/ 79112 w 274024"/>
                <a:gd name="connsiteY28" fmla="*/ 201168 h 292608"/>
                <a:gd name="connsiteX29" fmla="*/ 42536 w 274024"/>
                <a:gd name="connsiteY29" fmla="*/ 201168 h 292608"/>
                <a:gd name="connsiteX30" fmla="*/ 42536 w 274024"/>
                <a:gd name="connsiteY30" fmla="*/ 283464 h 292608"/>
                <a:gd name="connsiteX31" fmla="*/ 33392 w 274024"/>
                <a:gd name="connsiteY31" fmla="*/ 292608 h 292608"/>
                <a:gd name="connsiteX32" fmla="*/ 24248 w 274024"/>
                <a:gd name="connsiteY32" fmla="*/ 283464 h 292608"/>
                <a:gd name="connsiteX33" fmla="*/ 24248 w 274024"/>
                <a:gd name="connsiteY33" fmla="*/ 199053 h 292608"/>
                <a:gd name="connsiteX34" fmla="*/ 131 w 274024"/>
                <a:gd name="connsiteY34" fmla="*/ 161563 h 292608"/>
                <a:gd name="connsiteX35" fmla="*/ 2474 w 274024"/>
                <a:gd name="connsiteY35" fmla="*/ 133388 h 292608"/>
                <a:gd name="connsiteX36" fmla="*/ 2474 w 274024"/>
                <a:gd name="connsiteY36" fmla="*/ 133331 h 292608"/>
                <a:gd name="connsiteX37" fmla="*/ 225416 w 274024"/>
                <a:gd name="connsiteY37" fmla="*/ 36576 h 292608"/>
                <a:gd name="connsiteX38" fmla="*/ 207128 w 274024"/>
                <a:gd name="connsiteY38" fmla="*/ 18288 h 292608"/>
                <a:gd name="connsiteX39" fmla="*/ 188840 w 274024"/>
                <a:gd name="connsiteY39" fmla="*/ 36576 h 292608"/>
                <a:gd name="connsiteX40" fmla="*/ 207128 w 274024"/>
                <a:gd name="connsiteY40" fmla="*/ 54864 h 292608"/>
                <a:gd name="connsiteX41" fmla="*/ 225416 w 274024"/>
                <a:gd name="connsiteY41" fmla="*/ 36576 h 292608"/>
                <a:gd name="connsiteX42" fmla="*/ 170552 w 274024"/>
                <a:gd name="connsiteY42" fmla="*/ 36576 h 292608"/>
                <a:gd name="connsiteX43" fmla="*/ 207128 w 274024"/>
                <a:gd name="connsiteY43" fmla="*/ 0 h 292608"/>
                <a:gd name="connsiteX44" fmla="*/ 243704 w 274024"/>
                <a:gd name="connsiteY44" fmla="*/ 36576 h 292608"/>
                <a:gd name="connsiteX45" fmla="*/ 207128 w 274024"/>
                <a:gd name="connsiteY45" fmla="*/ 73152 h 292608"/>
                <a:gd name="connsiteX46" fmla="*/ 170552 w 274024"/>
                <a:gd name="connsiteY46" fmla="*/ 36576 h 292608"/>
                <a:gd name="connsiteX47" fmla="*/ 180554 w 274024"/>
                <a:gd name="connsiteY47" fmla="*/ 122987 h 292608"/>
                <a:gd name="connsiteX48" fmla="*/ 158208 w 274024"/>
                <a:gd name="connsiteY48" fmla="*/ 201168 h 292608"/>
                <a:gd name="connsiteX49" fmla="*/ 256049 w 274024"/>
                <a:gd name="connsiteY49" fmla="*/ 201168 h 292608"/>
                <a:gd name="connsiteX50" fmla="*/ 233703 w 274024"/>
                <a:gd name="connsiteY50" fmla="*/ 122987 h 292608"/>
                <a:gd name="connsiteX51" fmla="*/ 216101 w 274024"/>
                <a:gd name="connsiteY51" fmla="*/ 109728 h 292608"/>
                <a:gd name="connsiteX52" fmla="*/ 198156 w 274024"/>
                <a:gd name="connsiteY52" fmla="*/ 109728 h 292608"/>
                <a:gd name="connsiteX53" fmla="*/ 180554 w 274024"/>
                <a:gd name="connsiteY53" fmla="*/ 122987 h 292608"/>
                <a:gd name="connsiteX54" fmla="*/ 162951 w 274024"/>
                <a:gd name="connsiteY54" fmla="*/ 117958 h 292608"/>
                <a:gd name="connsiteX55" fmla="*/ 198099 w 274024"/>
                <a:gd name="connsiteY55" fmla="*/ 91440 h 292608"/>
                <a:gd name="connsiteX56" fmla="*/ 216044 w 274024"/>
                <a:gd name="connsiteY56" fmla="*/ 91440 h 292608"/>
                <a:gd name="connsiteX57" fmla="*/ 273537 w 274024"/>
                <a:gd name="connsiteY57" fmla="*/ 196139 h 292608"/>
                <a:gd name="connsiteX58" fmla="*/ 243704 w 274024"/>
                <a:gd name="connsiteY58" fmla="*/ 219456 h 292608"/>
                <a:gd name="connsiteX59" fmla="*/ 243704 w 274024"/>
                <a:gd name="connsiteY59" fmla="*/ 283464 h 292608"/>
                <a:gd name="connsiteX60" fmla="*/ 234560 w 274024"/>
                <a:gd name="connsiteY60" fmla="*/ 292608 h 292608"/>
                <a:gd name="connsiteX61" fmla="*/ 225416 w 274024"/>
                <a:gd name="connsiteY61" fmla="*/ 283464 h 292608"/>
                <a:gd name="connsiteX62" fmla="*/ 225416 w 274024"/>
                <a:gd name="connsiteY62" fmla="*/ 219456 h 292608"/>
                <a:gd name="connsiteX63" fmla="*/ 188840 w 274024"/>
                <a:gd name="connsiteY63" fmla="*/ 219456 h 292608"/>
                <a:gd name="connsiteX64" fmla="*/ 188840 w 274024"/>
                <a:gd name="connsiteY64" fmla="*/ 283464 h 292608"/>
                <a:gd name="connsiteX65" fmla="*/ 179696 w 274024"/>
                <a:gd name="connsiteY65" fmla="*/ 292608 h 292608"/>
                <a:gd name="connsiteX66" fmla="*/ 170552 w 274024"/>
                <a:gd name="connsiteY66" fmla="*/ 283464 h 292608"/>
                <a:gd name="connsiteX67" fmla="*/ 170552 w 274024"/>
                <a:gd name="connsiteY67" fmla="*/ 219456 h 292608"/>
                <a:gd name="connsiteX68" fmla="*/ 158208 w 274024"/>
                <a:gd name="connsiteY68" fmla="*/ 219456 h 292608"/>
                <a:gd name="connsiteX69" fmla="*/ 140606 w 274024"/>
                <a:gd name="connsiteY69" fmla="*/ 196139 h 292608"/>
                <a:gd name="connsiteX70" fmla="*/ 162951 w 274024"/>
                <a:gd name="connsiteY70" fmla="*/ 117958 h 292608"/>
                <a:gd name="connsiteX0" fmla="*/ 79112 w 274024"/>
                <a:gd name="connsiteY0" fmla="*/ 36576 h 292608"/>
                <a:gd name="connsiteX1" fmla="*/ 60824 w 274024"/>
                <a:gd name="connsiteY1" fmla="*/ 18288 h 292608"/>
                <a:gd name="connsiteX2" fmla="*/ 42536 w 274024"/>
                <a:gd name="connsiteY2" fmla="*/ 36576 h 292608"/>
                <a:gd name="connsiteX3" fmla="*/ 60824 w 274024"/>
                <a:gd name="connsiteY3" fmla="*/ 54864 h 292608"/>
                <a:gd name="connsiteX4" fmla="*/ 79112 w 274024"/>
                <a:gd name="connsiteY4" fmla="*/ 36576 h 292608"/>
                <a:gd name="connsiteX5" fmla="*/ 24248 w 274024"/>
                <a:gd name="connsiteY5" fmla="*/ 36576 h 292608"/>
                <a:gd name="connsiteX6" fmla="*/ 60824 w 274024"/>
                <a:gd name="connsiteY6" fmla="*/ 0 h 292608"/>
                <a:gd name="connsiteX7" fmla="*/ 97400 w 274024"/>
                <a:gd name="connsiteY7" fmla="*/ 36576 h 292608"/>
                <a:gd name="connsiteX8" fmla="*/ 60824 w 274024"/>
                <a:gd name="connsiteY8" fmla="*/ 73152 h 292608"/>
                <a:gd name="connsiteX9" fmla="*/ 24248 w 274024"/>
                <a:gd name="connsiteY9" fmla="*/ 36576 h 292608"/>
                <a:gd name="connsiteX10" fmla="*/ 20705 w 274024"/>
                <a:gd name="connsiteY10" fmla="*/ 134874 h 292608"/>
                <a:gd name="connsiteX11" fmla="*/ 18362 w 274024"/>
                <a:gd name="connsiteY11" fmla="*/ 163049 h 292608"/>
                <a:gd name="connsiteX12" fmla="*/ 36593 w 274024"/>
                <a:gd name="connsiteY12" fmla="*/ 182880 h 292608"/>
                <a:gd name="connsiteX13" fmla="*/ 85113 w 274024"/>
                <a:gd name="connsiteY13" fmla="*/ 182880 h 292608"/>
                <a:gd name="connsiteX14" fmla="*/ 103344 w 274024"/>
                <a:gd name="connsiteY14" fmla="*/ 163049 h 292608"/>
                <a:gd name="connsiteX15" fmla="*/ 100944 w 274024"/>
                <a:gd name="connsiteY15" fmla="*/ 134874 h 292608"/>
                <a:gd name="connsiteX16" fmla="*/ 73626 w 274024"/>
                <a:gd name="connsiteY16" fmla="*/ 109728 h 292608"/>
                <a:gd name="connsiteX17" fmla="*/ 48023 w 274024"/>
                <a:gd name="connsiteY17" fmla="*/ 109728 h 292608"/>
                <a:gd name="connsiteX18" fmla="*/ 20705 w 274024"/>
                <a:gd name="connsiteY18" fmla="*/ 134874 h 292608"/>
                <a:gd name="connsiteX19" fmla="*/ 2474 w 274024"/>
                <a:gd name="connsiteY19" fmla="*/ 133331 h 292608"/>
                <a:gd name="connsiteX20" fmla="*/ 48023 w 274024"/>
                <a:gd name="connsiteY20" fmla="*/ 91440 h 292608"/>
                <a:gd name="connsiteX21" fmla="*/ 73626 w 274024"/>
                <a:gd name="connsiteY21" fmla="*/ 91440 h 292608"/>
                <a:gd name="connsiteX22" fmla="*/ 119174 w 274024"/>
                <a:gd name="connsiteY22" fmla="*/ 133388 h 292608"/>
                <a:gd name="connsiteX23" fmla="*/ 121518 w 274024"/>
                <a:gd name="connsiteY23" fmla="*/ 161563 h 292608"/>
                <a:gd name="connsiteX24" fmla="*/ 97400 w 274024"/>
                <a:gd name="connsiteY24" fmla="*/ 199053 h 292608"/>
                <a:gd name="connsiteX25" fmla="*/ 97400 w 274024"/>
                <a:gd name="connsiteY25" fmla="*/ 283464 h 292608"/>
                <a:gd name="connsiteX26" fmla="*/ 88256 w 274024"/>
                <a:gd name="connsiteY26" fmla="*/ 292608 h 292608"/>
                <a:gd name="connsiteX27" fmla="*/ 79112 w 274024"/>
                <a:gd name="connsiteY27" fmla="*/ 283464 h 292608"/>
                <a:gd name="connsiteX28" fmla="*/ 79112 w 274024"/>
                <a:gd name="connsiteY28" fmla="*/ 201168 h 292608"/>
                <a:gd name="connsiteX29" fmla="*/ 42536 w 274024"/>
                <a:gd name="connsiteY29" fmla="*/ 201168 h 292608"/>
                <a:gd name="connsiteX30" fmla="*/ 42536 w 274024"/>
                <a:gd name="connsiteY30" fmla="*/ 283464 h 292608"/>
                <a:gd name="connsiteX31" fmla="*/ 33392 w 274024"/>
                <a:gd name="connsiteY31" fmla="*/ 292608 h 292608"/>
                <a:gd name="connsiteX32" fmla="*/ 24248 w 274024"/>
                <a:gd name="connsiteY32" fmla="*/ 283464 h 292608"/>
                <a:gd name="connsiteX33" fmla="*/ 24248 w 274024"/>
                <a:gd name="connsiteY33" fmla="*/ 199053 h 292608"/>
                <a:gd name="connsiteX34" fmla="*/ 131 w 274024"/>
                <a:gd name="connsiteY34" fmla="*/ 161563 h 292608"/>
                <a:gd name="connsiteX35" fmla="*/ 2474 w 274024"/>
                <a:gd name="connsiteY35" fmla="*/ 133388 h 292608"/>
                <a:gd name="connsiteX36" fmla="*/ 2474 w 274024"/>
                <a:gd name="connsiteY36" fmla="*/ 133331 h 292608"/>
                <a:gd name="connsiteX37" fmla="*/ 225416 w 274024"/>
                <a:gd name="connsiteY37" fmla="*/ 36576 h 292608"/>
                <a:gd name="connsiteX38" fmla="*/ 207128 w 274024"/>
                <a:gd name="connsiteY38" fmla="*/ 18288 h 292608"/>
                <a:gd name="connsiteX39" fmla="*/ 188840 w 274024"/>
                <a:gd name="connsiteY39" fmla="*/ 36576 h 292608"/>
                <a:gd name="connsiteX40" fmla="*/ 207128 w 274024"/>
                <a:gd name="connsiteY40" fmla="*/ 54864 h 292608"/>
                <a:gd name="connsiteX41" fmla="*/ 225416 w 274024"/>
                <a:gd name="connsiteY41" fmla="*/ 36576 h 292608"/>
                <a:gd name="connsiteX42" fmla="*/ 170552 w 274024"/>
                <a:gd name="connsiteY42" fmla="*/ 36576 h 292608"/>
                <a:gd name="connsiteX43" fmla="*/ 207128 w 274024"/>
                <a:gd name="connsiteY43" fmla="*/ 0 h 292608"/>
                <a:gd name="connsiteX44" fmla="*/ 243704 w 274024"/>
                <a:gd name="connsiteY44" fmla="*/ 36576 h 292608"/>
                <a:gd name="connsiteX45" fmla="*/ 207128 w 274024"/>
                <a:gd name="connsiteY45" fmla="*/ 73152 h 292608"/>
                <a:gd name="connsiteX46" fmla="*/ 170552 w 274024"/>
                <a:gd name="connsiteY46" fmla="*/ 36576 h 292608"/>
                <a:gd name="connsiteX47" fmla="*/ 180554 w 274024"/>
                <a:gd name="connsiteY47" fmla="*/ 122987 h 292608"/>
                <a:gd name="connsiteX48" fmla="*/ 158208 w 274024"/>
                <a:gd name="connsiteY48" fmla="*/ 201168 h 292608"/>
                <a:gd name="connsiteX49" fmla="*/ 256049 w 274024"/>
                <a:gd name="connsiteY49" fmla="*/ 201168 h 292608"/>
                <a:gd name="connsiteX50" fmla="*/ 233703 w 274024"/>
                <a:gd name="connsiteY50" fmla="*/ 122987 h 292608"/>
                <a:gd name="connsiteX51" fmla="*/ 216101 w 274024"/>
                <a:gd name="connsiteY51" fmla="*/ 109728 h 292608"/>
                <a:gd name="connsiteX52" fmla="*/ 198156 w 274024"/>
                <a:gd name="connsiteY52" fmla="*/ 109728 h 292608"/>
                <a:gd name="connsiteX53" fmla="*/ 180554 w 274024"/>
                <a:gd name="connsiteY53" fmla="*/ 122987 h 292608"/>
                <a:gd name="connsiteX54" fmla="*/ 162951 w 274024"/>
                <a:gd name="connsiteY54" fmla="*/ 117958 h 292608"/>
                <a:gd name="connsiteX55" fmla="*/ 198099 w 274024"/>
                <a:gd name="connsiteY55" fmla="*/ 91440 h 292608"/>
                <a:gd name="connsiteX56" fmla="*/ 216044 w 274024"/>
                <a:gd name="connsiteY56" fmla="*/ 91440 h 292608"/>
                <a:gd name="connsiteX57" fmla="*/ 273537 w 274024"/>
                <a:gd name="connsiteY57" fmla="*/ 196139 h 292608"/>
                <a:gd name="connsiteX58" fmla="*/ 243704 w 274024"/>
                <a:gd name="connsiteY58" fmla="*/ 219456 h 292608"/>
                <a:gd name="connsiteX59" fmla="*/ 243704 w 274024"/>
                <a:gd name="connsiteY59" fmla="*/ 283464 h 292608"/>
                <a:gd name="connsiteX60" fmla="*/ 234560 w 274024"/>
                <a:gd name="connsiteY60" fmla="*/ 292608 h 292608"/>
                <a:gd name="connsiteX61" fmla="*/ 225416 w 274024"/>
                <a:gd name="connsiteY61" fmla="*/ 283464 h 292608"/>
                <a:gd name="connsiteX62" fmla="*/ 188840 w 274024"/>
                <a:gd name="connsiteY62" fmla="*/ 219456 h 292608"/>
                <a:gd name="connsiteX63" fmla="*/ 188840 w 274024"/>
                <a:gd name="connsiteY63" fmla="*/ 283464 h 292608"/>
                <a:gd name="connsiteX64" fmla="*/ 179696 w 274024"/>
                <a:gd name="connsiteY64" fmla="*/ 292608 h 292608"/>
                <a:gd name="connsiteX65" fmla="*/ 170552 w 274024"/>
                <a:gd name="connsiteY65" fmla="*/ 283464 h 292608"/>
                <a:gd name="connsiteX66" fmla="*/ 170552 w 274024"/>
                <a:gd name="connsiteY66" fmla="*/ 219456 h 292608"/>
                <a:gd name="connsiteX67" fmla="*/ 158208 w 274024"/>
                <a:gd name="connsiteY67" fmla="*/ 219456 h 292608"/>
                <a:gd name="connsiteX68" fmla="*/ 140606 w 274024"/>
                <a:gd name="connsiteY68" fmla="*/ 196139 h 292608"/>
                <a:gd name="connsiteX69" fmla="*/ 162951 w 274024"/>
                <a:gd name="connsiteY69" fmla="*/ 117958 h 292608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225416 w 274047"/>
                <a:gd name="connsiteY37" fmla="*/ 36576 h 294095"/>
                <a:gd name="connsiteX38" fmla="*/ 207128 w 274047"/>
                <a:gd name="connsiteY38" fmla="*/ 18288 h 294095"/>
                <a:gd name="connsiteX39" fmla="*/ 188840 w 274047"/>
                <a:gd name="connsiteY39" fmla="*/ 36576 h 294095"/>
                <a:gd name="connsiteX40" fmla="*/ 207128 w 274047"/>
                <a:gd name="connsiteY40" fmla="*/ 54864 h 294095"/>
                <a:gd name="connsiteX41" fmla="*/ 225416 w 274047"/>
                <a:gd name="connsiteY41" fmla="*/ 36576 h 294095"/>
                <a:gd name="connsiteX42" fmla="*/ 170552 w 274047"/>
                <a:gd name="connsiteY42" fmla="*/ 36576 h 294095"/>
                <a:gd name="connsiteX43" fmla="*/ 207128 w 274047"/>
                <a:gd name="connsiteY43" fmla="*/ 0 h 294095"/>
                <a:gd name="connsiteX44" fmla="*/ 243704 w 274047"/>
                <a:gd name="connsiteY44" fmla="*/ 36576 h 294095"/>
                <a:gd name="connsiteX45" fmla="*/ 207128 w 274047"/>
                <a:gd name="connsiteY45" fmla="*/ 73152 h 294095"/>
                <a:gd name="connsiteX46" fmla="*/ 170552 w 274047"/>
                <a:gd name="connsiteY46" fmla="*/ 36576 h 294095"/>
                <a:gd name="connsiteX47" fmla="*/ 180554 w 274047"/>
                <a:gd name="connsiteY47" fmla="*/ 122987 h 294095"/>
                <a:gd name="connsiteX48" fmla="*/ 158208 w 274047"/>
                <a:gd name="connsiteY48" fmla="*/ 201168 h 294095"/>
                <a:gd name="connsiteX49" fmla="*/ 256049 w 274047"/>
                <a:gd name="connsiteY49" fmla="*/ 201168 h 294095"/>
                <a:gd name="connsiteX50" fmla="*/ 233703 w 274047"/>
                <a:gd name="connsiteY50" fmla="*/ 122987 h 294095"/>
                <a:gd name="connsiteX51" fmla="*/ 216101 w 274047"/>
                <a:gd name="connsiteY51" fmla="*/ 109728 h 294095"/>
                <a:gd name="connsiteX52" fmla="*/ 198156 w 274047"/>
                <a:gd name="connsiteY52" fmla="*/ 109728 h 294095"/>
                <a:gd name="connsiteX53" fmla="*/ 180554 w 274047"/>
                <a:gd name="connsiteY53" fmla="*/ 122987 h 294095"/>
                <a:gd name="connsiteX54" fmla="*/ 162951 w 274047"/>
                <a:gd name="connsiteY54" fmla="*/ 117958 h 294095"/>
                <a:gd name="connsiteX55" fmla="*/ 198099 w 274047"/>
                <a:gd name="connsiteY55" fmla="*/ 91440 h 294095"/>
                <a:gd name="connsiteX56" fmla="*/ 216044 w 274047"/>
                <a:gd name="connsiteY56" fmla="*/ 91440 h 294095"/>
                <a:gd name="connsiteX57" fmla="*/ 273537 w 274047"/>
                <a:gd name="connsiteY57" fmla="*/ 196139 h 294095"/>
                <a:gd name="connsiteX58" fmla="*/ 243704 w 274047"/>
                <a:gd name="connsiteY58" fmla="*/ 283464 h 294095"/>
                <a:gd name="connsiteX59" fmla="*/ 234560 w 274047"/>
                <a:gd name="connsiteY59" fmla="*/ 292608 h 294095"/>
                <a:gd name="connsiteX60" fmla="*/ 225416 w 274047"/>
                <a:gd name="connsiteY60" fmla="*/ 283464 h 294095"/>
                <a:gd name="connsiteX61" fmla="*/ 188840 w 274047"/>
                <a:gd name="connsiteY61" fmla="*/ 219456 h 294095"/>
                <a:gd name="connsiteX62" fmla="*/ 188840 w 274047"/>
                <a:gd name="connsiteY62" fmla="*/ 283464 h 294095"/>
                <a:gd name="connsiteX63" fmla="*/ 179696 w 274047"/>
                <a:gd name="connsiteY63" fmla="*/ 292608 h 294095"/>
                <a:gd name="connsiteX64" fmla="*/ 170552 w 274047"/>
                <a:gd name="connsiteY64" fmla="*/ 283464 h 294095"/>
                <a:gd name="connsiteX65" fmla="*/ 170552 w 274047"/>
                <a:gd name="connsiteY65" fmla="*/ 219456 h 294095"/>
                <a:gd name="connsiteX66" fmla="*/ 158208 w 274047"/>
                <a:gd name="connsiteY66" fmla="*/ 219456 h 294095"/>
                <a:gd name="connsiteX67" fmla="*/ 140606 w 274047"/>
                <a:gd name="connsiteY67" fmla="*/ 196139 h 294095"/>
                <a:gd name="connsiteX68" fmla="*/ 162951 w 274047"/>
                <a:gd name="connsiteY68" fmla="*/ 117958 h 294095"/>
                <a:gd name="connsiteX0" fmla="*/ 79112 w 274047"/>
                <a:gd name="connsiteY0" fmla="*/ 37592 h 295111"/>
                <a:gd name="connsiteX1" fmla="*/ 60824 w 274047"/>
                <a:gd name="connsiteY1" fmla="*/ 19304 h 295111"/>
                <a:gd name="connsiteX2" fmla="*/ 42536 w 274047"/>
                <a:gd name="connsiteY2" fmla="*/ 37592 h 295111"/>
                <a:gd name="connsiteX3" fmla="*/ 60824 w 274047"/>
                <a:gd name="connsiteY3" fmla="*/ 55880 h 295111"/>
                <a:gd name="connsiteX4" fmla="*/ 79112 w 274047"/>
                <a:gd name="connsiteY4" fmla="*/ 37592 h 295111"/>
                <a:gd name="connsiteX5" fmla="*/ 24248 w 274047"/>
                <a:gd name="connsiteY5" fmla="*/ 37592 h 295111"/>
                <a:gd name="connsiteX6" fmla="*/ 60824 w 274047"/>
                <a:gd name="connsiteY6" fmla="*/ 1016 h 295111"/>
                <a:gd name="connsiteX7" fmla="*/ 97400 w 274047"/>
                <a:gd name="connsiteY7" fmla="*/ 37592 h 295111"/>
                <a:gd name="connsiteX8" fmla="*/ 60824 w 274047"/>
                <a:gd name="connsiteY8" fmla="*/ 74168 h 295111"/>
                <a:gd name="connsiteX9" fmla="*/ 24248 w 274047"/>
                <a:gd name="connsiteY9" fmla="*/ 37592 h 295111"/>
                <a:gd name="connsiteX10" fmla="*/ 20705 w 274047"/>
                <a:gd name="connsiteY10" fmla="*/ 135890 h 295111"/>
                <a:gd name="connsiteX11" fmla="*/ 18362 w 274047"/>
                <a:gd name="connsiteY11" fmla="*/ 164065 h 295111"/>
                <a:gd name="connsiteX12" fmla="*/ 36593 w 274047"/>
                <a:gd name="connsiteY12" fmla="*/ 183896 h 295111"/>
                <a:gd name="connsiteX13" fmla="*/ 85113 w 274047"/>
                <a:gd name="connsiteY13" fmla="*/ 183896 h 295111"/>
                <a:gd name="connsiteX14" fmla="*/ 103344 w 274047"/>
                <a:gd name="connsiteY14" fmla="*/ 164065 h 295111"/>
                <a:gd name="connsiteX15" fmla="*/ 100944 w 274047"/>
                <a:gd name="connsiteY15" fmla="*/ 135890 h 295111"/>
                <a:gd name="connsiteX16" fmla="*/ 73626 w 274047"/>
                <a:gd name="connsiteY16" fmla="*/ 110744 h 295111"/>
                <a:gd name="connsiteX17" fmla="*/ 48023 w 274047"/>
                <a:gd name="connsiteY17" fmla="*/ 110744 h 295111"/>
                <a:gd name="connsiteX18" fmla="*/ 20705 w 274047"/>
                <a:gd name="connsiteY18" fmla="*/ 135890 h 295111"/>
                <a:gd name="connsiteX19" fmla="*/ 2474 w 274047"/>
                <a:gd name="connsiteY19" fmla="*/ 134347 h 295111"/>
                <a:gd name="connsiteX20" fmla="*/ 48023 w 274047"/>
                <a:gd name="connsiteY20" fmla="*/ 92456 h 295111"/>
                <a:gd name="connsiteX21" fmla="*/ 73626 w 274047"/>
                <a:gd name="connsiteY21" fmla="*/ 92456 h 295111"/>
                <a:gd name="connsiteX22" fmla="*/ 119174 w 274047"/>
                <a:gd name="connsiteY22" fmla="*/ 134404 h 295111"/>
                <a:gd name="connsiteX23" fmla="*/ 121518 w 274047"/>
                <a:gd name="connsiteY23" fmla="*/ 162579 h 295111"/>
                <a:gd name="connsiteX24" fmla="*/ 97400 w 274047"/>
                <a:gd name="connsiteY24" fmla="*/ 200069 h 295111"/>
                <a:gd name="connsiteX25" fmla="*/ 97400 w 274047"/>
                <a:gd name="connsiteY25" fmla="*/ 284480 h 295111"/>
                <a:gd name="connsiteX26" fmla="*/ 88256 w 274047"/>
                <a:gd name="connsiteY26" fmla="*/ 293624 h 295111"/>
                <a:gd name="connsiteX27" fmla="*/ 79112 w 274047"/>
                <a:gd name="connsiteY27" fmla="*/ 284480 h 295111"/>
                <a:gd name="connsiteX28" fmla="*/ 79112 w 274047"/>
                <a:gd name="connsiteY28" fmla="*/ 202184 h 295111"/>
                <a:gd name="connsiteX29" fmla="*/ 42536 w 274047"/>
                <a:gd name="connsiteY29" fmla="*/ 202184 h 295111"/>
                <a:gd name="connsiteX30" fmla="*/ 42536 w 274047"/>
                <a:gd name="connsiteY30" fmla="*/ 284480 h 295111"/>
                <a:gd name="connsiteX31" fmla="*/ 33392 w 274047"/>
                <a:gd name="connsiteY31" fmla="*/ 293624 h 295111"/>
                <a:gd name="connsiteX32" fmla="*/ 24248 w 274047"/>
                <a:gd name="connsiteY32" fmla="*/ 284480 h 295111"/>
                <a:gd name="connsiteX33" fmla="*/ 24248 w 274047"/>
                <a:gd name="connsiteY33" fmla="*/ 200069 h 295111"/>
                <a:gd name="connsiteX34" fmla="*/ 131 w 274047"/>
                <a:gd name="connsiteY34" fmla="*/ 162579 h 295111"/>
                <a:gd name="connsiteX35" fmla="*/ 2474 w 274047"/>
                <a:gd name="connsiteY35" fmla="*/ 134404 h 295111"/>
                <a:gd name="connsiteX36" fmla="*/ 2474 w 274047"/>
                <a:gd name="connsiteY36" fmla="*/ 134347 h 295111"/>
                <a:gd name="connsiteX37" fmla="*/ 225416 w 274047"/>
                <a:gd name="connsiteY37" fmla="*/ 37592 h 295111"/>
                <a:gd name="connsiteX38" fmla="*/ 207128 w 274047"/>
                <a:gd name="connsiteY38" fmla="*/ 19304 h 295111"/>
                <a:gd name="connsiteX39" fmla="*/ 188840 w 274047"/>
                <a:gd name="connsiteY39" fmla="*/ 37592 h 295111"/>
                <a:gd name="connsiteX40" fmla="*/ 207128 w 274047"/>
                <a:gd name="connsiteY40" fmla="*/ 55880 h 295111"/>
                <a:gd name="connsiteX41" fmla="*/ 225416 w 274047"/>
                <a:gd name="connsiteY41" fmla="*/ 37592 h 295111"/>
                <a:gd name="connsiteX42" fmla="*/ 170552 w 274047"/>
                <a:gd name="connsiteY42" fmla="*/ 37592 h 295111"/>
                <a:gd name="connsiteX43" fmla="*/ 207128 w 274047"/>
                <a:gd name="connsiteY43" fmla="*/ 1016 h 295111"/>
                <a:gd name="connsiteX44" fmla="*/ 207128 w 274047"/>
                <a:gd name="connsiteY44" fmla="*/ 74168 h 295111"/>
                <a:gd name="connsiteX45" fmla="*/ 170552 w 274047"/>
                <a:gd name="connsiteY45" fmla="*/ 37592 h 295111"/>
                <a:gd name="connsiteX46" fmla="*/ 180554 w 274047"/>
                <a:gd name="connsiteY46" fmla="*/ 124003 h 295111"/>
                <a:gd name="connsiteX47" fmla="*/ 158208 w 274047"/>
                <a:gd name="connsiteY47" fmla="*/ 202184 h 295111"/>
                <a:gd name="connsiteX48" fmla="*/ 256049 w 274047"/>
                <a:gd name="connsiteY48" fmla="*/ 202184 h 295111"/>
                <a:gd name="connsiteX49" fmla="*/ 233703 w 274047"/>
                <a:gd name="connsiteY49" fmla="*/ 124003 h 295111"/>
                <a:gd name="connsiteX50" fmla="*/ 216101 w 274047"/>
                <a:gd name="connsiteY50" fmla="*/ 110744 h 295111"/>
                <a:gd name="connsiteX51" fmla="*/ 198156 w 274047"/>
                <a:gd name="connsiteY51" fmla="*/ 110744 h 295111"/>
                <a:gd name="connsiteX52" fmla="*/ 180554 w 274047"/>
                <a:gd name="connsiteY52" fmla="*/ 124003 h 295111"/>
                <a:gd name="connsiteX53" fmla="*/ 162951 w 274047"/>
                <a:gd name="connsiteY53" fmla="*/ 118974 h 295111"/>
                <a:gd name="connsiteX54" fmla="*/ 198099 w 274047"/>
                <a:gd name="connsiteY54" fmla="*/ 92456 h 295111"/>
                <a:gd name="connsiteX55" fmla="*/ 216044 w 274047"/>
                <a:gd name="connsiteY55" fmla="*/ 92456 h 295111"/>
                <a:gd name="connsiteX56" fmla="*/ 273537 w 274047"/>
                <a:gd name="connsiteY56" fmla="*/ 197155 h 295111"/>
                <a:gd name="connsiteX57" fmla="*/ 243704 w 274047"/>
                <a:gd name="connsiteY57" fmla="*/ 284480 h 295111"/>
                <a:gd name="connsiteX58" fmla="*/ 234560 w 274047"/>
                <a:gd name="connsiteY58" fmla="*/ 293624 h 295111"/>
                <a:gd name="connsiteX59" fmla="*/ 225416 w 274047"/>
                <a:gd name="connsiteY59" fmla="*/ 284480 h 295111"/>
                <a:gd name="connsiteX60" fmla="*/ 188840 w 274047"/>
                <a:gd name="connsiteY60" fmla="*/ 220472 h 295111"/>
                <a:gd name="connsiteX61" fmla="*/ 188840 w 274047"/>
                <a:gd name="connsiteY61" fmla="*/ 284480 h 295111"/>
                <a:gd name="connsiteX62" fmla="*/ 179696 w 274047"/>
                <a:gd name="connsiteY62" fmla="*/ 293624 h 295111"/>
                <a:gd name="connsiteX63" fmla="*/ 170552 w 274047"/>
                <a:gd name="connsiteY63" fmla="*/ 284480 h 295111"/>
                <a:gd name="connsiteX64" fmla="*/ 170552 w 274047"/>
                <a:gd name="connsiteY64" fmla="*/ 220472 h 295111"/>
                <a:gd name="connsiteX65" fmla="*/ 158208 w 274047"/>
                <a:gd name="connsiteY65" fmla="*/ 220472 h 295111"/>
                <a:gd name="connsiteX66" fmla="*/ 140606 w 274047"/>
                <a:gd name="connsiteY66" fmla="*/ 197155 h 295111"/>
                <a:gd name="connsiteX67" fmla="*/ 162951 w 274047"/>
                <a:gd name="connsiteY67" fmla="*/ 118974 h 295111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225416 w 274047"/>
                <a:gd name="connsiteY37" fmla="*/ 36576 h 294095"/>
                <a:gd name="connsiteX38" fmla="*/ 207128 w 274047"/>
                <a:gd name="connsiteY38" fmla="*/ 18288 h 294095"/>
                <a:gd name="connsiteX39" fmla="*/ 188840 w 274047"/>
                <a:gd name="connsiteY39" fmla="*/ 36576 h 294095"/>
                <a:gd name="connsiteX40" fmla="*/ 207128 w 274047"/>
                <a:gd name="connsiteY40" fmla="*/ 54864 h 294095"/>
                <a:gd name="connsiteX41" fmla="*/ 225416 w 274047"/>
                <a:gd name="connsiteY41" fmla="*/ 36576 h 294095"/>
                <a:gd name="connsiteX42" fmla="*/ 170552 w 274047"/>
                <a:gd name="connsiteY42" fmla="*/ 36576 h 294095"/>
                <a:gd name="connsiteX43" fmla="*/ 207128 w 274047"/>
                <a:gd name="connsiteY43" fmla="*/ 73152 h 294095"/>
                <a:gd name="connsiteX44" fmla="*/ 170552 w 274047"/>
                <a:gd name="connsiteY44" fmla="*/ 36576 h 294095"/>
                <a:gd name="connsiteX45" fmla="*/ 180554 w 274047"/>
                <a:gd name="connsiteY45" fmla="*/ 122987 h 294095"/>
                <a:gd name="connsiteX46" fmla="*/ 158208 w 274047"/>
                <a:gd name="connsiteY46" fmla="*/ 201168 h 294095"/>
                <a:gd name="connsiteX47" fmla="*/ 256049 w 274047"/>
                <a:gd name="connsiteY47" fmla="*/ 201168 h 294095"/>
                <a:gd name="connsiteX48" fmla="*/ 233703 w 274047"/>
                <a:gd name="connsiteY48" fmla="*/ 122987 h 294095"/>
                <a:gd name="connsiteX49" fmla="*/ 216101 w 274047"/>
                <a:gd name="connsiteY49" fmla="*/ 109728 h 294095"/>
                <a:gd name="connsiteX50" fmla="*/ 198156 w 274047"/>
                <a:gd name="connsiteY50" fmla="*/ 109728 h 294095"/>
                <a:gd name="connsiteX51" fmla="*/ 180554 w 274047"/>
                <a:gd name="connsiteY51" fmla="*/ 122987 h 294095"/>
                <a:gd name="connsiteX52" fmla="*/ 162951 w 274047"/>
                <a:gd name="connsiteY52" fmla="*/ 117958 h 294095"/>
                <a:gd name="connsiteX53" fmla="*/ 198099 w 274047"/>
                <a:gd name="connsiteY53" fmla="*/ 91440 h 294095"/>
                <a:gd name="connsiteX54" fmla="*/ 216044 w 274047"/>
                <a:gd name="connsiteY54" fmla="*/ 91440 h 294095"/>
                <a:gd name="connsiteX55" fmla="*/ 273537 w 274047"/>
                <a:gd name="connsiteY55" fmla="*/ 196139 h 294095"/>
                <a:gd name="connsiteX56" fmla="*/ 243704 w 274047"/>
                <a:gd name="connsiteY56" fmla="*/ 283464 h 294095"/>
                <a:gd name="connsiteX57" fmla="*/ 234560 w 274047"/>
                <a:gd name="connsiteY57" fmla="*/ 292608 h 294095"/>
                <a:gd name="connsiteX58" fmla="*/ 225416 w 274047"/>
                <a:gd name="connsiteY58" fmla="*/ 283464 h 294095"/>
                <a:gd name="connsiteX59" fmla="*/ 188840 w 274047"/>
                <a:gd name="connsiteY59" fmla="*/ 219456 h 294095"/>
                <a:gd name="connsiteX60" fmla="*/ 188840 w 274047"/>
                <a:gd name="connsiteY60" fmla="*/ 283464 h 294095"/>
                <a:gd name="connsiteX61" fmla="*/ 179696 w 274047"/>
                <a:gd name="connsiteY61" fmla="*/ 292608 h 294095"/>
                <a:gd name="connsiteX62" fmla="*/ 170552 w 274047"/>
                <a:gd name="connsiteY62" fmla="*/ 283464 h 294095"/>
                <a:gd name="connsiteX63" fmla="*/ 170552 w 274047"/>
                <a:gd name="connsiteY63" fmla="*/ 219456 h 294095"/>
                <a:gd name="connsiteX64" fmla="*/ 158208 w 274047"/>
                <a:gd name="connsiteY64" fmla="*/ 219456 h 294095"/>
                <a:gd name="connsiteX65" fmla="*/ 140606 w 274047"/>
                <a:gd name="connsiteY65" fmla="*/ 196139 h 294095"/>
                <a:gd name="connsiteX66" fmla="*/ 162951 w 274047"/>
                <a:gd name="connsiteY66" fmla="*/ 117958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207128 w 274047"/>
                <a:gd name="connsiteY37" fmla="*/ 54864 h 294095"/>
                <a:gd name="connsiteX38" fmla="*/ 207128 w 274047"/>
                <a:gd name="connsiteY38" fmla="*/ 18288 h 294095"/>
                <a:gd name="connsiteX39" fmla="*/ 188840 w 274047"/>
                <a:gd name="connsiteY39" fmla="*/ 36576 h 294095"/>
                <a:gd name="connsiteX40" fmla="*/ 207128 w 274047"/>
                <a:gd name="connsiteY40" fmla="*/ 54864 h 294095"/>
                <a:gd name="connsiteX41" fmla="*/ 170552 w 274047"/>
                <a:gd name="connsiteY41" fmla="*/ 36576 h 294095"/>
                <a:gd name="connsiteX42" fmla="*/ 207128 w 274047"/>
                <a:gd name="connsiteY42" fmla="*/ 73152 h 294095"/>
                <a:gd name="connsiteX43" fmla="*/ 170552 w 274047"/>
                <a:gd name="connsiteY43" fmla="*/ 36576 h 294095"/>
                <a:gd name="connsiteX44" fmla="*/ 180554 w 274047"/>
                <a:gd name="connsiteY44" fmla="*/ 122987 h 294095"/>
                <a:gd name="connsiteX45" fmla="*/ 158208 w 274047"/>
                <a:gd name="connsiteY45" fmla="*/ 201168 h 294095"/>
                <a:gd name="connsiteX46" fmla="*/ 256049 w 274047"/>
                <a:gd name="connsiteY46" fmla="*/ 201168 h 294095"/>
                <a:gd name="connsiteX47" fmla="*/ 233703 w 274047"/>
                <a:gd name="connsiteY47" fmla="*/ 122987 h 294095"/>
                <a:gd name="connsiteX48" fmla="*/ 216101 w 274047"/>
                <a:gd name="connsiteY48" fmla="*/ 109728 h 294095"/>
                <a:gd name="connsiteX49" fmla="*/ 198156 w 274047"/>
                <a:gd name="connsiteY49" fmla="*/ 109728 h 294095"/>
                <a:gd name="connsiteX50" fmla="*/ 180554 w 274047"/>
                <a:gd name="connsiteY50" fmla="*/ 122987 h 294095"/>
                <a:gd name="connsiteX51" fmla="*/ 162951 w 274047"/>
                <a:gd name="connsiteY51" fmla="*/ 117958 h 294095"/>
                <a:gd name="connsiteX52" fmla="*/ 198099 w 274047"/>
                <a:gd name="connsiteY52" fmla="*/ 91440 h 294095"/>
                <a:gd name="connsiteX53" fmla="*/ 216044 w 274047"/>
                <a:gd name="connsiteY53" fmla="*/ 91440 h 294095"/>
                <a:gd name="connsiteX54" fmla="*/ 273537 w 274047"/>
                <a:gd name="connsiteY54" fmla="*/ 196139 h 294095"/>
                <a:gd name="connsiteX55" fmla="*/ 243704 w 274047"/>
                <a:gd name="connsiteY55" fmla="*/ 283464 h 294095"/>
                <a:gd name="connsiteX56" fmla="*/ 234560 w 274047"/>
                <a:gd name="connsiteY56" fmla="*/ 292608 h 294095"/>
                <a:gd name="connsiteX57" fmla="*/ 225416 w 274047"/>
                <a:gd name="connsiteY57" fmla="*/ 283464 h 294095"/>
                <a:gd name="connsiteX58" fmla="*/ 188840 w 274047"/>
                <a:gd name="connsiteY58" fmla="*/ 219456 h 294095"/>
                <a:gd name="connsiteX59" fmla="*/ 188840 w 274047"/>
                <a:gd name="connsiteY59" fmla="*/ 283464 h 294095"/>
                <a:gd name="connsiteX60" fmla="*/ 179696 w 274047"/>
                <a:gd name="connsiteY60" fmla="*/ 292608 h 294095"/>
                <a:gd name="connsiteX61" fmla="*/ 170552 w 274047"/>
                <a:gd name="connsiteY61" fmla="*/ 283464 h 294095"/>
                <a:gd name="connsiteX62" fmla="*/ 170552 w 274047"/>
                <a:gd name="connsiteY62" fmla="*/ 219456 h 294095"/>
                <a:gd name="connsiteX63" fmla="*/ 158208 w 274047"/>
                <a:gd name="connsiteY63" fmla="*/ 219456 h 294095"/>
                <a:gd name="connsiteX64" fmla="*/ 140606 w 274047"/>
                <a:gd name="connsiteY64" fmla="*/ 196139 h 294095"/>
                <a:gd name="connsiteX65" fmla="*/ 162951 w 274047"/>
                <a:gd name="connsiteY65" fmla="*/ 117958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207128 w 274047"/>
                <a:gd name="connsiteY37" fmla="*/ 54864 h 294095"/>
                <a:gd name="connsiteX38" fmla="*/ 207128 w 274047"/>
                <a:gd name="connsiteY38" fmla="*/ 18288 h 294095"/>
                <a:gd name="connsiteX39" fmla="*/ 188840 w 274047"/>
                <a:gd name="connsiteY39" fmla="*/ 36576 h 294095"/>
                <a:gd name="connsiteX40" fmla="*/ 207128 w 274047"/>
                <a:gd name="connsiteY40" fmla="*/ 54864 h 294095"/>
                <a:gd name="connsiteX41" fmla="*/ 180554 w 274047"/>
                <a:gd name="connsiteY41" fmla="*/ 122987 h 294095"/>
                <a:gd name="connsiteX42" fmla="*/ 158208 w 274047"/>
                <a:gd name="connsiteY42" fmla="*/ 201168 h 294095"/>
                <a:gd name="connsiteX43" fmla="*/ 256049 w 274047"/>
                <a:gd name="connsiteY43" fmla="*/ 201168 h 294095"/>
                <a:gd name="connsiteX44" fmla="*/ 233703 w 274047"/>
                <a:gd name="connsiteY44" fmla="*/ 122987 h 294095"/>
                <a:gd name="connsiteX45" fmla="*/ 216101 w 274047"/>
                <a:gd name="connsiteY45" fmla="*/ 109728 h 294095"/>
                <a:gd name="connsiteX46" fmla="*/ 198156 w 274047"/>
                <a:gd name="connsiteY46" fmla="*/ 109728 h 294095"/>
                <a:gd name="connsiteX47" fmla="*/ 180554 w 274047"/>
                <a:gd name="connsiteY47" fmla="*/ 122987 h 294095"/>
                <a:gd name="connsiteX48" fmla="*/ 162951 w 274047"/>
                <a:gd name="connsiteY48" fmla="*/ 117958 h 294095"/>
                <a:gd name="connsiteX49" fmla="*/ 198099 w 274047"/>
                <a:gd name="connsiteY49" fmla="*/ 91440 h 294095"/>
                <a:gd name="connsiteX50" fmla="*/ 216044 w 274047"/>
                <a:gd name="connsiteY50" fmla="*/ 91440 h 294095"/>
                <a:gd name="connsiteX51" fmla="*/ 273537 w 274047"/>
                <a:gd name="connsiteY51" fmla="*/ 196139 h 294095"/>
                <a:gd name="connsiteX52" fmla="*/ 243704 w 274047"/>
                <a:gd name="connsiteY52" fmla="*/ 283464 h 294095"/>
                <a:gd name="connsiteX53" fmla="*/ 234560 w 274047"/>
                <a:gd name="connsiteY53" fmla="*/ 292608 h 294095"/>
                <a:gd name="connsiteX54" fmla="*/ 225416 w 274047"/>
                <a:gd name="connsiteY54" fmla="*/ 283464 h 294095"/>
                <a:gd name="connsiteX55" fmla="*/ 188840 w 274047"/>
                <a:gd name="connsiteY55" fmla="*/ 219456 h 294095"/>
                <a:gd name="connsiteX56" fmla="*/ 188840 w 274047"/>
                <a:gd name="connsiteY56" fmla="*/ 283464 h 294095"/>
                <a:gd name="connsiteX57" fmla="*/ 179696 w 274047"/>
                <a:gd name="connsiteY57" fmla="*/ 292608 h 294095"/>
                <a:gd name="connsiteX58" fmla="*/ 170552 w 274047"/>
                <a:gd name="connsiteY58" fmla="*/ 283464 h 294095"/>
                <a:gd name="connsiteX59" fmla="*/ 170552 w 274047"/>
                <a:gd name="connsiteY59" fmla="*/ 219456 h 294095"/>
                <a:gd name="connsiteX60" fmla="*/ 158208 w 274047"/>
                <a:gd name="connsiteY60" fmla="*/ 219456 h 294095"/>
                <a:gd name="connsiteX61" fmla="*/ 140606 w 274047"/>
                <a:gd name="connsiteY61" fmla="*/ 196139 h 294095"/>
                <a:gd name="connsiteX62" fmla="*/ 162951 w 274047"/>
                <a:gd name="connsiteY62" fmla="*/ 117958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88840 w 274047"/>
                <a:gd name="connsiteY37" fmla="*/ 36576 h 294095"/>
                <a:gd name="connsiteX38" fmla="*/ 207128 w 274047"/>
                <a:gd name="connsiteY38" fmla="*/ 18288 h 294095"/>
                <a:gd name="connsiteX39" fmla="*/ 188840 w 274047"/>
                <a:gd name="connsiteY39" fmla="*/ 36576 h 294095"/>
                <a:gd name="connsiteX40" fmla="*/ 180554 w 274047"/>
                <a:gd name="connsiteY40" fmla="*/ 122987 h 294095"/>
                <a:gd name="connsiteX41" fmla="*/ 158208 w 274047"/>
                <a:gd name="connsiteY41" fmla="*/ 201168 h 294095"/>
                <a:gd name="connsiteX42" fmla="*/ 256049 w 274047"/>
                <a:gd name="connsiteY42" fmla="*/ 201168 h 294095"/>
                <a:gd name="connsiteX43" fmla="*/ 233703 w 274047"/>
                <a:gd name="connsiteY43" fmla="*/ 122987 h 294095"/>
                <a:gd name="connsiteX44" fmla="*/ 216101 w 274047"/>
                <a:gd name="connsiteY44" fmla="*/ 109728 h 294095"/>
                <a:gd name="connsiteX45" fmla="*/ 198156 w 274047"/>
                <a:gd name="connsiteY45" fmla="*/ 109728 h 294095"/>
                <a:gd name="connsiteX46" fmla="*/ 180554 w 274047"/>
                <a:gd name="connsiteY46" fmla="*/ 122987 h 294095"/>
                <a:gd name="connsiteX47" fmla="*/ 162951 w 274047"/>
                <a:gd name="connsiteY47" fmla="*/ 117958 h 294095"/>
                <a:gd name="connsiteX48" fmla="*/ 198099 w 274047"/>
                <a:gd name="connsiteY48" fmla="*/ 91440 h 294095"/>
                <a:gd name="connsiteX49" fmla="*/ 216044 w 274047"/>
                <a:gd name="connsiteY49" fmla="*/ 91440 h 294095"/>
                <a:gd name="connsiteX50" fmla="*/ 273537 w 274047"/>
                <a:gd name="connsiteY50" fmla="*/ 196139 h 294095"/>
                <a:gd name="connsiteX51" fmla="*/ 243704 w 274047"/>
                <a:gd name="connsiteY51" fmla="*/ 283464 h 294095"/>
                <a:gd name="connsiteX52" fmla="*/ 234560 w 274047"/>
                <a:gd name="connsiteY52" fmla="*/ 292608 h 294095"/>
                <a:gd name="connsiteX53" fmla="*/ 225416 w 274047"/>
                <a:gd name="connsiteY53" fmla="*/ 283464 h 294095"/>
                <a:gd name="connsiteX54" fmla="*/ 188840 w 274047"/>
                <a:gd name="connsiteY54" fmla="*/ 219456 h 294095"/>
                <a:gd name="connsiteX55" fmla="*/ 188840 w 274047"/>
                <a:gd name="connsiteY55" fmla="*/ 283464 h 294095"/>
                <a:gd name="connsiteX56" fmla="*/ 179696 w 274047"/>
                <a:gd name="connsiteY56" fmla="*/ 292608 h 294095"/>
                <a:gd name="connsiteX57" fmla="*/ 170552 w 274047"/>
                <a:gd name="connsiteY57" fmla="*/ 283464 h 294095"/>
                <a:gd name="connsiteX58" fmla="*/ 170552 w 274047"/>
                <a:gd name="connsiteY58" fmla="*/ 219456 h 294095"/>
                <a:gd name="connsiteX59" fmla="*/ 158208 w 274047"/>
                <a:gd name="connsiteY59" fmla="*/ 219456 h 294095"/>
                <a:gd name="connsiteX60" fmla="*/ 140606 w 274047"/>
                <a:gd name="connsiteY60" fmla="*/ 196139 h 294095"/>
                <a:gd name="connsiteX61" fmla="*/ 162951 w 274047"/>
                <a:gd name="connsiteY61" fmla="*/ 117958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80554 w 274047"/>
                <a:gd name="connsiteY37" fmla="*/ 122987 h 294095"/>
                <a:gd name="connsiteX38" fmla="*/ 158208 w 274047"/>
                <a:gd name="connsiteY38" fmla="*/ 201168 h 294095"/>
                <a:gd name="connsiteX39" fmla="*/ 256049 w 274047"/>
                <a:gd name="connsiteY39" fmla="*/ 201168 h 294095"/>
                <a:gd name="connsiteX40" fmla="*/ 233703 w 274047"/>
                <a:gd name="connsiteY40" fmla="*/ 122987 h 294095"/>
                <a:gd name="connsiteX41" fmla="*/ 216101 w 274047"/>
                <a:gd name="connsiteY41" fmla="*/ 109728 h 294095"/>
                <a:gd name="connsiteX42" fmla="*/ 198156 w 274047"/>
                <a:gd name="connsiteY42" fmla="*/ 109728 h 294095"/>
                <a:gd name="connsiteX43" fmla="*/ 180554 w 274047"/>
                <a:gd name="connsiteY43" fmla="*/ 122987 h 294095"/>
                <a:gd name="connsiteX44" fmla="*/ 162951 w 274047"/>
                <a:gd name="connsiteY44" fmla="*/ 117958 h 294095"/>
                <a:gd name="connsiteX45" fmla="*/ 198099 w 274047"/>
                <a:gd name="connsiteY45" fmla="*/ 91440 h 294095"/>
                <a:gd name="connsiteX46" fmla="*/ 216044 w 274047"/>
                <a:gd name="connsiteY46" fmla="*/ 91440 h 294095"/>
                <a:gd name="connsiteX47" fmla="*/ 273537 w 274047"/>
                <a:gd name="connsiteY47" fmla="*/ 196139 h 294095"/>
                <a:gd name="connsiteX48" fmla="*/ 243704 w 274047"/>
                <a:gd name="connsiteY48" fmla="*/ 283464 h 294095"/>
                <a:gd name="connsiteX49" fmla="*/ 234560 w 274047"/>
                <a:gd name="connsiteY49" fmla="*/ 292608 h 294095"/>
                <a:gd name="connsiteX50" fmla="*/ 225416 w 274047"/>
                <a:gd name="connsiteY50" fmla="*/ 283464 h 294095"/>
                <a:gd name="connsiteX51" fmla="*/ 188840 w 274047"/>
                <a:gd name="connsiteY51" fmla="*/ 219456 h 294095"/>
                <a:gd name="connsiteX52" fmla="*/ 188840 w 274047"/>
                <a:gd name="connsiteY52" fmla="*/ 283464 h 294095"/>
                <a:gd name="connsiteX53" fmla="*/ 179696 w 274047"/>
                <a:gd name="connsiteY53" fmla="*/ 292608 h 294095"/>
                <a:gd name="connsiteX54" fmla="*/ 170552 w 274047"/>
                <a:gd name="connsiteY54" fmla="*/ 283464 h 294095"/>
                <a:gd name="connsiteX55" fmla="*/ 170552 w 274047"/>
                <a:gd name="connsiteY55" fmla="*/ 219456 h 294095"/>
                <a:gd name="connsiteX56" fmla="*/ 158208 w 274047"/>
                <a:gd name="connsiteY56" fmla="*/ 219456 h 294095"/>
                <a:gd name="connsiteX57" fmla="*/ 140606 w 274047"/>
                <a:gd name="connsiteY57" fmla="*/ 196139 h 294095"/>
                <a:gd name="connsiteX58" fmla="*/ 162951 w 274047"/>
                <a:gd name="connsiteY58" fmla="*/ 117958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80554 w 274047"/>
                <a:gd name="connsiteY37" fmla="*/ 122987 h 294095"/>
                <a:gd name="connsiteX38" fmla="*/ 158208 w 274047"/>
                <a:gd name="connsiteY38" fmla="*/ 201168 h 294095"/>
                <a:gd name="connsiteX39" fmla="*/ 256049 w 274047"/>
                <a:gd name="connsiteY39" fmla="*/ 201168 h 294095"/>
                <a:gd name="connsiteX40" fmla="*/ 233703 w 274047"/>
                <a:gd name="connsiteY40" fmla="*/ 122987 h 294095"/>
                <a:gd name="connsiteX41" fmla="*/ 216101 w 274047"/>
                <a:gd name="connsiteY41" fmla="*/ 109728 h 294095"/>
                <a:gd name="connsiteX42" fmla="*/ 198156 w 274047"/>
                <a:gd name="connsiteY42" fmla="*/ 109728 h 294095"/>
                <a:gd name="connsiteX43" fmla="*/ 180554 w 274047"/>
                <a:gd name="connsiteY43" fmla="*/ 122987 h 294095"/>
                <a:gd name="connsiteX44" fmla="*/ 140606 w 274047"/>
                <a:gd name="connsiteY44" fmla="*/ 196139 h 294095"/>
                <a:gd name="connsiteX45" fmla="*/ 198099 w 274047"/>
                <a:gd name="connsiteY45" fmla="*/ 91440 h 294095"/>
                <a:gd name="connsiteX46" fmla="*/ 216044 w 274047"/>
                <a:gd name="connsiteY46" fmla="*/ 91440 h 294095"/>
                <a:gd name="connsiteX47" fmla="*/ 273537 w 274047"/>
                <a:gd name="connsiteY47" fmla="*/ 196139 h 294095"/>
                <a:gd name="connsiteX48" fmla="*/ 243704 w 274047"/>
                <a:gd name="connsiteY48" fmla="*/ 283464 h 294095"/>
                <a:gd name="connsiteX49" fmla="*/ 234560 w 274047"/>
                <a:gd name="connsiteY49" fmla="*/ 292608 h 294095"/>
                <a:gd name="connsiteX50" fmla="*/ 225416 w 274047"/>
                <a:gd name="connsiteY50" fmla="*/ 283464 h 294095"/>
                <a:gd name="connsiteX51" fmla="*/ 188840 w 274047"/>
                <a:gd name="connsiteY51" fmla="*/ 219456 h 294095"/>
                <a:gd name="connsiteX52" fmla="*/ 188840 w 274047"/>
                <a:gd name="connsiteY52" fmla="*/ 283464 h 294095"/>
                <a:gd name="connsiteX53" fmla="*/ 179696 w 274047"/>
                <a:gd name="connsiteY53" fmla="*/ 292608 h 294095"/>
                <a:gd name="connsiteX54" fmla="*/ 170552 w 274047"/>
                <a:gd name="connsiteY54" fmla="*/ 283464 h 294095"/>
                <a:gd name="connsiteX55" fmla="*/ 170552 w 274047"/>
                <a:gd name="connsiteY55" fmla="*/ 219456 h 294095"/>
                <a:gd name="connsiteX56" fmla="*/ 158208 w 274047"/>
                <a:gd name="connsiteY56" fmla="*/ 219456 h 294095"/>
                <a:gd name="connsiteX57" fmla="*/ 140606 w 274047"/>
                <a:gd name="connsiteY57" fmla="*/ 196139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158208 w 274047"/>
                <a:gd name="connsiteY38" fmla="*/ 201168 h 294095"/>
                <a:gd name="connsiteX39" fmla="*/ 256049 w 274047"/>
                <a:gd name="connsiteY39" fmla="*/ 201168 h 294095"/>
                <a:gd name="connsiteX40" fmla="*/ 233703 w 274047"/>
                <a:gd name="connsiteY40" fmla="*/ 122987 h 294095"/>
                <a:gd name="connsiteX41" fmla="*/ 216101 w 274047"/>
                <a:gd name="connsiteY41" fmla="*/ 109728 h 294095"/>
                <a:gd name="connsiteX42" fmla="*/ 198156 w 274047"/>
                <a:gd name="connsiteY42" fmla="*/ 109728 h 294095"/>
                <a:gd name="connsiteX43" fmla="*/ 140606 w 274047"/>
                <a:gd name="connsiteY43" fmla="*/ 196139 h 294095"/>
                <a:gd name="connsiteX44" fmla="*/ 198099 w 274047"/>
                <a:gd name="connsiteY44" fmla="*/ 91440 h 294095"/>
                <a:gd name="connsiteX45" fmla="*/ 216044 w 274047"/>
                <a:gd name="connsiteY45" fmla="*/ 91440 h 294095"/>
                <a:gd name="connsiteX46" fmla="*/ 273537 w 274047"/>
                <a:gd name="connsiteY46" fmla="*/ 196139 h 294095"/>
                <a:gd name="connsiteX47" fmla="*/ 243704 w 274047"/>
                <a:gd name="connsiteY47" fmla="*/ 283464 h 294095"/>
                <a:gd name="connsiteX48" fmla="*/ 234560 w 274047"/>
                <a:gd name="connsiteY48" fmla="*/ 292608 h 294095"/>
                <a:gd name="connsiteX49" fmla="*/ 225416 w 274047"/>
                <a:gd name="connsiteY49" fmla="*/ 283464 h 294095"/>
                <a:gd name="connsiteX50" fmla="*/ 188840 w 274047"/>
                <a:gd name="connsiteY50" fmla="*/ 219456 h 294095"/>
                <a:gd name="connsiteX51" fmla="*/ 188840 w 274047"/>
                <a:gd name="connsiteY51" fmla="*/ 283464 h 294095"/>
                <a:gd name="connsiteX52" fmla="*/ 179696 w 274047"/>
                <a:gd name="connsiteY52" fmla="*/ 292608 h 294095"/>
                <a:gd name="connsiteX53" fmla="*/ 170552 w 274047"/>
                <a:gd name="connsiteY53" fmla="*/ 283464 h 294095"/>
                <a:gd name="connsiteX54" fmla="*/ 170552 w 274047"/>
                <a:gd name="connsiteY54" fmla="*/ 219456 h 294095"/>
                <a:gd name="connsiteX55" fmla="*/ 158208 w 274047"/>
                <a:gd name="connsiteY55" fmla="*/ 219456 h 294095"/>
                <a:gd name="connsiteX56" fmla="*/ 140606 w 274047"/>
                <a:gd name="connsiteY56" fmla="*/ 196139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158208 w 274047"/>
                <a:gd name="connsiteY38" fmla="*/ 201168 h 294095"/>
                <a:gd name="connsiteX39" fmla="*/ 256049 w 274047"/>
                <a:gd name="connsiteY39" fmla="*/ 201168 h 294095"/>
                <a:gd name="connsiteX40" fmla="*/ 233703 w 274047"/>
                <a:gd name="connsiteY40" fmla="*/ 122987 h 294095"/>
                <a:gd name="connsiteX41" fmla="*/ 216101 w 274047"/>
                <a:gd name="connsiteY41" fmla="*/ 109728 h 294095"/>
                <a:gd name="connsiteX42" fmla="*/ 198156 w 274047"/>
                <a:gd name="connsiteY42" fmla="*/ 109728 h 294095"/>
                <a:gd name="connsiteX43" fmla="*/ 158208 w 274047"/>
                <a:gd name="connsiteY43" fmla="*/ 219456 h 294095"/>
                <a:gd name="connsiteX44" fmla="*/ 198099 w 274047"/>
                <a:gd name="connsiteY44" fmla="*/ 91440 h 294095"/>
                <a:gd name="connsiteX45" fmla="*/ 216044 w 274047"/>
                <a:gd name="connsiteY45" fmla="*/ 91440 h 294095"/>
                <a:gd name="connsiteX46" fmla="*/ 273537 w 274047"/>
                <a:gd name="connsiteY46" fmla="*/ 196139 h 294095"/>
                <a:gd name="connsiteX47" fmla="*/ 243704 w 274047"/>
                <a:gd name="connsiteY47" fmla="*/ 283464 h 294095"/>
                <a:gd name="connsiteX48" fmla="*/ 234560 w 274047"/>
                <a:gd name="connsiteY48" fmla="*/ 292608 h 294095"/>
                <a:gd name="connsiteX49" fmla="*/ 225416 w 274047"/>
                <a:gd name="connsiteY49" fmla="*/ 283464 h 294095"/>
                <a:gd name="connsiteX50" fmla="*/ 188840 w 274047"/>
                <a:gd name="connsiteY50" fmla="*/ 219456 h 294095"/>
                <a:gd name="connsiteX51" fmla="*/ 188840 w 274047"/>
                <a:gd name="connsiteY51" fmla="*/ 283464 h 294095"/>
                <a:gd name="connsiteX52" fmla="*/ 179696 w 274047"/>
                <a:gd name="connsiteY52" fmla="*/ 292608 h 294095"/>
                <a:gd name="connsiteX53" fmla="*/ 170552 w 274047"/>
                <a:gd name="connsiteY53" fmla="*/ 283464 h 294095"/>
                <a:gd name="connsiteX54" fmla="*/ 170552 w 274047"/>
                <a:gd name="connsiteY54" fmla="*/ 219456 h 294095"/>
                <a:gd name="connsiteX55" fmla="*/ 158208 w 274047"/>
                <a:gd name="connsiteY55" fmla="*/ 219456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256049 w 274047"/>
                <a:gd name="connsiteY38" fmla="*/ 201168 h 294095"/>
                <a:gd name="connsiteX39" fmla="*/ 233703 w 274047"/>
                <a:gd name="connsiteY39" fmla="*/ 122987 h 294095"/>
                <a:gd name="connsiteX40" fmla="*/ 216101 w 274047"/>
                <a:gd name="connsiteY40" fmla="*/ 109728 h 294095"/>
                <a:gd name="connsiteX41" fmla="*/ 198156 w 274047"/>
                <a:gd name="connsiteY41" fmla="*/ 109728 h 294095"/>
                <a:gd name="connsiteX42" fmla="*/ 158208 w 274047"/>
                <a:gd name="connsiteY42" fmla="*/ 219456 h 294095"/>
                <a:gd name="connsiteX43" fmla="*/ 198099 w 274047"/>
                <a:gd name="connsiteY43" fmla="*/ 91440 h 294095"/>
                <a:gd name="connsiteX44" fmla="*/ 216044 w 274047"/>
                <a:gd name="connsiteY44" fmla="*/ 91440 h 294095"/>
                <a:gd name="connsiteX45" fmla="*/ 273537 w 274047"/>
                <a:gd name="connsiteY45" fmla="*/ 196139 h 294095"/>
                <a:gd name="connsiteX46" fmla="*/ 243704 w 274047"/>
                <a:gd name="connsiteY46" fmla="*/ 283464 h 294095"/>
                <a:gd name="connsiteX47" fmla="*/ 234560 w 274047"/>
                <a:gd name="connsiteY47" fmla="*/ 292608 h 294095"/>
                <a:gd name="connsiteX48" fmla="*/ 225416 w 274047"/>
                <a:gd name="connsiteY48" fmla="*/ 283464 h 294095"/>
                <a:gd name="connsiteX49" fmla="*/ 188840 w 274047"/>
                <a:gd name="connsiteY49" fmla="*/ 219456 h 294095"/>
                <a:gd name="connsiteX50" fmla="*/ 188840 w 274047"/>
                <a:gd name="connsiteY50" fmla="*/ 283464 h 294095"/>
                <a:gd name="connsiteX51" fmla="*/ 179696 w 274047"/>
                <a:gd name="connsiteY51" fmla="*/ 292608 h 294095"/>
                <a:gd name="connsiteX52" fmla="*/ 170552 w 274047"/>
                <a:gd name="connsiteY52" fmla="*/ 283464 h 294095"/>
                <a:gd name="connsiteX53" fmla="*/ 170552 w 274047"/>
                <a:gd name="connsiteY53" fmla="*/ 219456 h 294095"/>
                <a:gd name="connsiteX54" fmla="*/ 158208 w 274047"/>
                <a:gd name="connsiteY54" fmla="*/ 219456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256049 w 274047"/>
                <a:gd name="connsiteY38" fmla="*/ 201168 h 294095"/>
                <a:gd name="connsiteX39" fmla="*/ 233703 w 274047"/>
                <a:gd name="connsiteY39" fmla="*/ 122987 h 294095"/>
                <a:gd name="connsiteX40" fmla="*/ 216101 w 274047"/>
                <a:gd name="connsiteY40" fmla="*/ 109728 h 294095"/>
                <a:gd name="connsiteX41" fmla="*/ 198156 w 274047"/>
                <a:gd name="connsiteY41" fmla="*/ 109728 h 294095"/>
                <a:gd name="connsiteX42" fmla="*/ 170552 w 274047"/>
                <a:gd name="connsiteY42" fmla="*/ 219456 h 294095"/>
                <a:gd name="connsiteX43" fmla="*/ 198099 w 274047"/>
                <a:gd name="connsiteY43" fmla="*/ 91440 h 294095"/>
                <a:gd name="connsiteX44" fmla="*/ 216044 w 274047"/>
                <a:gd name="connsiteY44" fmla="*/ 91440 h 294095"/>
                <a:gd name="connsiteX45" fmla="*/ 273537 w 274047"/>
                <a:gd name="connsiteY45" fmla="*/ 196139 h 294095"/>
                <a:gd name="connsiteX46" fmla="*/ 243704 w 274047"/>
                <a:gd name="connsiteY46" fmla="*/ 283464 h 294095"/>
                <a:gd name="connsiteX47" fmla="*/ 234560 w 274047"/>
                <a:gd name="connsiteY47" fmla="*/ 292608 h 294095"/>
                <a:gd name="connsiteX48" fmla="*/ 225416 w 274047"/>
                <a:gd name="connsiteY48" fmla="*/ 283464 h 294095"/>
                <a:gd name="connsiteX49" fmla="*/ 188840 w 274047"/>
                <a:gd name="connsiteY49" fmla="*/ 219456 h 294095"/>
                <a:gd name="connsiteX50" fmla="*/ 188840 w 274047"/>
                <a:gd name="connsiteY50" fmla="*/ 283464 h 294095"/>
                <a:gd name="connsiteX51" fmla="*/ 179696 w 274047"/>
                <a:gd name="connsiteY51" fmla="*/ 292608 h 294095"/>
                <a:gd name="connsiteX52" fmla="*/ 170552 w 274047"/>
                <a:gd name="connsiteY52" fmla="*/ 283464 h 294095"/>
                <a:gd name="connsiteX53" fmla="*/ 170552 w 274047"/>
                <a:gd name="connsiteY53" fmla="*/ 219456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256049 w 274047"/>
                <a:gd name="connsiteY38" fmla="*/ 201168 h 294095"/>
                <a:gd name="connsiteX39" fmla="*/ 233703 w 274047"/>
                <a:gd name="connsiteY39" fmla="*/ 122987 h 294095"/>
                <a:gd name="connsiteX40" fmla="*/ 216101 w 274047"/>
                <a:gd name="connsiteY40" fmla="*/ 109728 h 294095"/>
                <a:gd name="connsiteX41" fmla="*/ 198156 w 274047"/>
                <a:gd name="connsiteY41" fmla="*/ 109728 h 294095"/>
                <a:gd name="connsiteX42" fmla="*/ 170552 w 274047"/>
                <a:gd name="connsiteY42" fmla="*/ 283464 h 294095"/>
                <a:gd name="connsiteX43" fmla="*/ 198099 w 274047"/>
                <a:gd name="connsiteY43" fmla="*/ 91440 h 294095"/>
                <a:gd name="connsiteX44" fmla="*/ 216044 w 274047"/>
                <a:gd name="connsiteY44" fmla="*/ 91440 h 294095"/>
                <a:gd name="connsiteX45" fmla="*/ 273537 w 274047"/>
                <a:gd name="connsiteY45" fmla="*/ 196139 h 294095"/>
                <a:gd name="connsiteX46" fmla="*/ 243704 w 274047"/>
                <a:gd name="connsiteY46" fmla="*/ 283464 h 294095"/>
                <a:gd name="connsiteX47" fmla="*/ 234560 w 274047"/>
                <a:gd name="connsiteY47" fmla="*/ 292608 h 294095"/>
                <a:gd name="connsiteX48" fmla="*/ 225416 w 274047"/>
                <a:gd name="connsiteY48" fmla="*/ 283464 h 294095"/>
                <a:gd name="connsiteX49" fmla="*/ 188840 w 274047"/>
                <a:gd name="connsiteY49" fmla="*/ 219456 h 294095"/>
                <a:gd name="connsiteX50" fmla="*/ 188840 w 274047"/>
                <a:gd name="connsiteY50" fmla="*/ 283464 h 294095"/>
                <a:gd name="connsiteX51" fmla="*/ 179696 w 274047"/>
                <a:gd name="connsiteY51" fmla="*/ 292608 h 294095"/>
                <a:gd name="connsiteX52" fmla="*/ 170552 w 274047"/>
                <a:gd name="connsiteY52" fmla="*/ 283464 h 294095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256049 w 274047"/>
                <a:gd name="connsiteY38" fmla="*/ 201168 h 294095"/>
                <a:gd name="connsiteX39" fmla="*/ 233703 w 274047"/>
                <a:gd name="connsiteY39" fmla="*/ 122987 h 294095"/>
                <a:gd name="connsiteX40" fmla="*/ 216101 w 274047"/>
                <a:gd name="connsiteY40" fmla="*/ 109728 h 294095"/>
                <a:gd name="connsiteX41" fmla="*/ 198156 w 274047"/>
                <a:gd name="connsiteY41" fmla="*/ 109728 h 294095"/>
                <a:gd name="connsiteX42" fmla="*/ 170552 w 274047"/>
                <a:gd name="connsiteY42" fmla="*/ 283464 h 294095"/>
                <a:gd name="connsiteX43" fmla="*/ 198099 w 274047"/>
                <a:gd name="connsiteY43" fmla="*/ 91440 h 294095"/>
                <a:gd name="connsiteX44" fmla="*/ 216044 w 274047"/>
                <a:gd name="connsiteY44" fmla="*/ 91440 h 294095"/>
                <a:gd name="connsiteX45" fmla="*/ 273537 w 274047"/>
                <a:gd name="connsiteY45" fmla="*/ 196139 h 294095"/>
                <a:gd name="connsiteX46" fmla="*/ 243704 w 274047"/>
                <a:gd name="connsiteY46" fmla="*/ 283464 h 294095"/>
                <a:gd name="connsiteX47" fmla="*/ 234560 w 274047"/>
                <a:gd name="connsiteY47" fmla="*/ 292608 h 294095"/>
                <a:gd name="connsiteX48" fmla="*/ 225416 w 274047"/>
                <a:gd name="connsiteY48" fmla="*/ 283464 h 294095"/>
                <a:gd name="connsiteX49" fmla="*/ 188840 w 274047"/>
                <a:gd name="connsiteY49" fmla="*/ 283464 h 294095"/>
                <a:gd name="connsiteX50" fmla="*/ 179696 w 274047"/>
                <a:gd name="connsiteY50" fmla="*/ 292608 h 294095"/>
                <a:gd name="connsiteX51" fmla="*/ 170552 w 274047"/>
                <a:gd name="connsiteY51" fmla="*/ 283464 h 294095"/>
                <a:gd name="connsiteX0" fmla="*/ 79112 w 274047"/>
                <a:gd name="connsiteY0" fmla="*/ 36576 h 305697"/>
                <a:gd name="connsiteX1" fmla="*/ 60824 w 274047"/>
                <a:gd name="connsiteY1" fmla="*/ 18288 h 305697"/>
                <a:gd name="connsiteX2" fmla="*/ 42536 w 274047"/>
                <a:gd name="connsiteY2" fmla="*/ 36576 h 305697"/>
                <a:gd name="connsiteX3" fmla="*/ 60824 w 274047"/>
                <a:gd name="connsiteY3" fmla="*/ 54864 h 305697"/>
                <a:gd name="connsiteX4" fmla="*/ 79112 w 274047"/>
                <a:gd name="connsiteY4" fmla="*/ 36576 h 305697"/>
                <a:gd name="connsiteX5" fmla="*/ 24248 w 274047"/>
                <a:gd name="connsiteY5" fmla="*/ 36576 h 305697"/>
                <a:gd name="connsiteX6" fmla="*/ 60824 w 274047"/>
                <a:gd name="connsiteY6" fmla="*/ 0 h 305697"/>
                <a:gd name="connsiteX7" fmla="*/ 97400 w 274047"/>
                <a:gd name="connsiteY7" fmla="*/ 36576 h 305697"/>
                <a:gd name="connsiteX8" fmla="*/ 60824 w 274047"/>
                <a:gd name="connsiteY8" fmla="*/ 73152 h 305697"/>
                <a:gd name="connsiteX9" fmla="*/ 24248 w 274047"/>
                <a:gd name="connsiteY9" fmla="*/ 36576 h 305697"/>
                <a:gd name="connsiteX10" fmla="*/ 20705 w 274047"/>
                <a:gd name="connsiteY10" fmla="*/ 134874 h 305697"/>
                <a:gd name="connsiteX11" fmla="*/ 18362 w 274047"/>
                <a:gd name="connsiteY11" fmla="*/ 163049 h 305697"/>
                <a:gd name="connsiteX12" fmla="*/ 36593 w 274047"/>
                <a:gd name="connsiteY12" fmla="*/ 182880 h 305697"/>
                <a:gd name="connsiteX13" fmla="*/ 85113 w 274047"/>
                <a:gd name="connsiteY13" fmla="*/ 182880 h 305697"/>
                <a:gd name="connsiteX14" fmla="*/ 103344 w 274047"/>
                <a:gd name="connsiteY14" fmla="*/ 163049 h 305697"/>
                <a:gd name="connsiteX15" fmla="*/ 100944 w 274047"/>
                <a:gd name="connsiteY15" fmla="*/ 134874 h 305697"/>
                <a:gd name="connsiteX16" fmla="*/ 73626 w 274047"/>
                <a:gd name="connsiteY16" fmla="*/ 109728 h 305697"/>
                <a:gd name="connsiteX17" fmla="*/ 48023 w 274047"/>
                <a:gd name="connsiteY17" fmla="*/ 109728 h 305697"/>
                <a:gd name="connsiteX18" fmla="*/ 20705 w 274047"/>
                <a:gd name="connsiteY18" fmla="*/ 134874 h 305697"/>
                <a:gd name="connsiteX19" fmla="*/ 2474 w 274047"/>
                <a:gd name="connsiteY19" fmla="*/ 133331 h 305697"/>
                <a:gd name="connsiteX20" fmla="*/ 48023 w 274047"/>
                <a:gd name="connsiteY20" fmla="*/ 91440 h 305697"/>
                <a:gd name="connsiteX21" fmla="*/ 73626 w 274047"/>
                <a:gd name="connsiteY21" fmla="*/ 91440 h 305697"/>
                <a:gd name="connsiteX22" fmla="*/ 119174 w 274047"/>
                <a:gd name="connsiteY22" fmla="*/ 133388 h 305697"/>
                <a:gd name="connsiteX23" fmla="*/ 121518 w 274047"/>
                <a:gd name="connsiteY23" fmla="*/ 161563 h 305697"/>
                <a:gd name="connsiteX24" fmla="*/ 97400 w 274047"/>
                <a:gd name="connsiteY24" fmla="*/ 199053 h 305697"/>
                <a:gd name="connsiteX25" fmla="*/ 97400 w 274047"/>
                <a:gd name="connsiteY25" fmla="*/ 283464 h 305697"/>
                <a:gd name="connsiteX26" fmla="*/ 88256 w 274047"/>
                <a:gd name="connsiteY26" fmla="*/ 292608 h 305697"/>
                <a:gd name="connsiteX27" fmla="*/ 79112 w 274047"/>
                <a:gd name="connsiteY27" fmla="*/ 283464 h 305697"/>
                <a:gd name="connsiteX28" fmla="*/ 79112 w 274047"/>
                <a:gd name="connsiteY28" fmla="*/ 201168 h 305697"/>
                <a:gd name="connsiteX29" fmla="*/ 42536 w 274047"/>
                <a:gd name="connsiteY29" fmla="*/ 201168 h 305697"/>
                <a:gd name="connsiteX30" fmla="*/ 42536 w 274047"/>
                <a:gd name="connsiteY30" fmla="*/ 283464 h 305697"/>
                <a:gd name="connsiteX31" fmla="*/ 33392 w 274047"/>
                <a:gd name="connsiteY31" fmla="*/ 292608 h 305697"/>
                <a:gd name="connsiteX32" fmla="*/ 24248 w 274047"/>
                <a:gd name="connsiteY32" fmla="*/ 283464 h 305697"/>
                <a:gd name="connsiteX33" fmla="*/ 24248 w 274047"/>
                <a:gd name="connsiteY33" fmla="*/ 199053 h 305697"/>
                <a:gd name="connsiteX34" fmla="*/ 131 w 274047"/>
                <a:gd name="connsiteY34" fmla="*/ 161563 h 305697"/>
                <a:gd name="connsiteX35" fmla="*/ 2474 w 274047"/>
                <a:gd name="connsiteY35" fmla="*/ 133388 h 305697"/>
                <a:gd name="connsiteX36" fmla="*/ 2474 w 274047"/>
                <a:gd name="connsiteY36" fmla="*/ 133331 h 305697"/>
                <a:gd name="connsiteX37" fmla="*/ 198156 w 274047"/>
                <a:gd name="connsiteY37" fmla="*/ 109728 h 305697"/>
                <a:gd name="connsiteX38" fmla="*/ 256049 w 274047"/>
                <a:gd name="connsiteY38" fmla="*/ 201168 h 305697"/>
                <a:gd name="connsiteX39" fmla="*/ 233703 w 274047"/>
                <a:gd name="connsiteY39" fmla="*/ 122987 h 305697"/>
                <a:gd name="connsiteX40" fmla="*/ 216101 w 274047"/>
                <a:gd name="connsiteY40" fmla="*/ 109728 h 305697"/>
                <a:gd name="connsiteX41" fmla="*/ 198156 w 274047"/>
                <a:gd name="connsiteY41" fmla="*/ 109728 h 305697"/>
                <a:gd name="connsiteX42" fmla="*/ 179696 w 274047"/>
                <a:gd name="connsiteY42" fmla="*/ 292608 h 305697"/>
                <a:gd name="connsiteX43" fmla="*/ 198099 w 274047"/>
                <a:gd name="connsiteY43" fmla="*/ 91440 h 305697"/>
                <a:gd name="connsiteX44" fmla="*/ 216044 w 274047"/>
                <a:gd name="connsiteY44" fmla="*/ 91440 h 305697"/>
                <a:gd name="connsiteX45" fmla="*/ 273537 w 274047"/>
                <a:gd name="connsiteY45" fmla="*/ 196139 h 305697"/>
                <a:gd name="connsiteX46" fmla="*/ 243704 w 274047"/>
                <a:gd name="connsiteY46" fmla="*/ 283464 h 305697"/>
                <a:gd name="connsiteX47" fmla="*/ 234560 w 274047"/>
                <a:gd name="connsiteY47" fmla="*/ 292608 h 305697"/>
                <a:gd name="connsiteX48" fmla="*/ 225416 w 274047"/>
                <a:gd name="connsiteY48" fmla="*/ 283464 h 305697"/>
                <a:gd name="connsiteX49" fmla="*/ 188840 w 274047"/>
                <a:gd name="connsiteY49" fmla="*/ 283464 h 305697"/>
                <a:gd name="connsiteX50" fmla="*/ 179696 w 274047"/>
                <a:gd name="connsiteY50" fmla="*/ 292608 h 305697"/>
                <a:gd name="connsiteX0" fmla="*/ 79112 w 274047"/>
                <a:gd name="connsiteY0" fmla="*/ 36576 h 294095"/>
                <a:gd name="connsiteX1" fmla="*/ 60824 w 274047"/>
                <a:gd name="connsiteY1" fmla="*/ 18288 h 294095"/>
                <a:gd name="connsiteX2" fmla="*/ 42536 w 274047"/>
                <a:gd name="connsiteY2" fmla="*/ 36576 h 294095"/>
                <a:gd name="connsiteX3" fmla="*/ 60824 w 274047"/>
                <a:gd name="connsiteY3" fmla="*/ 54864 h 294095"/>
                <a:gd name="connsiteX4" fmla="*/ 79112 w 274047"/>
                <a:gd name="connsiteY4" fmla="*/ 36576 h 294095"/>
                <a:gd name="connsiteX5" fmla="*/ 24248 w 274047"/>
                <a:gd name="connsiteY5" fmla="*/ 36576 h 294095"/>
                <a:gd name="connsiteX6" fmla="*/ 60824 w 274047"/>
                <a:gd name="connsiteY6" fmla="*/ 0 h 294095"/>
                <a:gd name="connsiteX7" fmla="*/ 97400 w 274047"/>
                <a:gd name="connsiteY7" fmla="*/ 36576 h 294095"/>
                <a:gd name="connsiteX8" fmla="*/ 60824 w 274047"/>
                <a:gd name="connsiteY8" fmla="*/ 73152 h 294095"/>
                <a:gd name="connsiteX9" fmla="*/ 24248 w 274047"/>
                <a:gd name="connsiteY9" fmla="*/ 36576 h 294095"/>
                <a:gd name="connsiteX10" fmla="*/ 20705 w 274047"/>
                <a:gd name="connsiteY10" fmla="*/ 134874 h 294095"/>
                <a:gd name="connsiteX11" fmla="*/ 18362 w 274047"/>
                <a:gd name="connsiteY11" fmla="*/ 163049 h 294095"/>
                <a:gd name="connsiteX12" fmla="*/ 36593 w 274047"/>
                <a:gd name="connsiteY12" fmla="*/ 182880 h 294095"/>
                <a:gd name="connsiteX13" fmla="*/ 85113 w 274047"/>
                <a:gd name="connsiteY13" fmla="*/ 182880 h 294095"/>
                <a:gd name="connsiteX14" fmla="*/ 103344 w 274047"/>
                <a:gd name="connsiteY14" fmla="*/ 163049 h 294095"/>
                <a:gd name="connsiteX15" fmla="*/ 100944 w 274047"/>
                <a:gd name="connsiteY15" fmla="*/ 134874 h 294095"/>
                <a:gd name="connsiteX16" fmla="*/ 73626 w 274047"/>
                <a:gd name="connsiteY16" fmla="*/ 109728 h 294095"/>
                <a:gd name="connsiteX17" fmla="*/ 48023 w 274047"/>
                <a:gd name="connsiteY17" fmla="*/ 109728 h 294095"/>
                <a:gd name="connsiteX18" fmla="*/ 20705 w 274047"/>
                <a:gd name="connsiteY18" fmla="*/ 134874 h 294095"/>
                <a:gd name="connsiteX19" fmla="*/ 2474 w 274047"/>
                <a:gd name="connsiteY19" fmla="*/ 133331 h 294095"/>
                <a:gd name="connsiteX20" fmla="*/ 48023 w 274047"/>
                <a:gd name="connsiteY20" fmla="*/ 91440 h 294095"/>
                <a:gd name="connsiteX21" fmla="*/ 73626 w 274047"/>
                <a:gd name="connsiteY21" fmla="*/ 91440 h 294095"/>
                <a:gd name="connsiteX22" fmla="*/ 119174 w 274047"/>
                <a:gd name="connsiteY22" fmla="*/ 133388 h 294095"/>
                <a:gd name="connsiteX23" fmla="*/ 121518 w 274047"/>
                <a:gd name="connsiteY23" fmla="*/ 161563 h 294095"/>
                <a:gd name="connsiteX24" fmla="*/ 97400 w 274047"/>
                <a:gd name="connsiteY24" fmla="*/ 199053 h 294095"/>
                <a:gd name="connsiteX25" fmla="*/ 97400 w 274047"/>
                <a:gd name="connsiteY25" fmla="*/ 283464 h 294095"/>
                <a:gd name="connsiteX26" fmla="*/ 88256 w 274047"/>
                <a:gd name="connsiteY26" fmla="*/ 292608 h 294095"/>
                <a:gd name="connsiteX27" fmla="*/ 79112 w 274047"/>
                <a:gd name="connsiteY27" fmla="*/ 283464 h 294095"/>
                <a:gd name="connsiteX28" fmla="*/ 79112 w 274047"/>
                <a:gd name="connsiteY28" fmla="*/ 201168 h 294095"/>
                <a:gd name="connsiteX29" fmla="*/ 42536 w 274047"/>
                <a:gd name="connsiteY29" fmla="*/ 201168 h 294095"/>
                <a:gd name="connsiteX30" fmla="*/ 42536 w 274047"/>
                <a:gd name="connsiteY30" fmla="*/ 283464 h 294095"/>
                <a:gd name="connsiteX31" fmla="*/ 33392 w 274047"/>
                <a:gd name="connsiteY31" fmla="*/ 292608 h 294095"/>
                <a:gd name="connsiteX32" fmla="*/ 24248 w 274047"/>
                <a:gd name="connsiteY32" fmla="*/ 283464 h 294095"/>
                <a:gd name="connsiteX33" fmla="*/ 24248 w 274047"/>
                <a:gd name="connsiteY33" fmla="*/ 199053 h 294095"/>
                <a:gd name="connsiteX34" fmla="*/ 131 w 274047"/>
                <a:gd name="connsiteY34" fmla="*/ 161563 h 294095"/>
                <a:gd name="connsiteX35" fmla="*/ 2474 w 274047"/>
                <a:gd name="connsiteY35" fmla="*/ 133388 h 294095"/>
                <a:gd name="connsiteX36" fmla="*/ 2474 w 274047"/>
                <a:gd name="connsiteY36" fmla="*/ 133331 h 294095"/>
                <a:gd name="connsiteX37" fmla="*/ 198156 w 274047"/>
                <a:gd name="connsiteY37" fmla="*/ 109728 h 294095"/>
                <a:gd name="connsiteX38" fmla="*/ 256049 w 274047"/>
                <a:gd name="connsiteY38" fmla="*/ 201168 h 294095"/>
                <a:gd name="connsiteX39" fmla="*/ 233703 w 274047"/>
                <a:gd name="connsiteY39" fmla="*/ 122987 h 294095"/>
                <a:gd name="connsiteX40" fmla="*/ 216101 w 274047"/>
                <a:gd name="connsiteY40" fmla="*/ 109728 h 294095"/>
                <a:gd name="connsiteX41" fmla="*/ 198156 w 274047"/>
                <a:gd name="connsiteY41" fmla="*/ 109728 h 294095"/>
                <a:gd name="connsiteX42" fmla="*/ 188840 w 274047"/>
                <a:gd name="connsiteY42" fmla="*/ 283464 h 294095"/>
                <a:gd name="connsiteX43" fmla="*/ 198099 w 274047"/>
                <a:gd name="connsiteY43" fmla="*/ 91440 h 294095"/>
                <a:gd name="connsiteX44" fmla="*/ 216044 w 274047"/>
                <a:gd name="connsiteY44" fmla="*/ 91440 h 294095"/>
                <a:gd name="connsiteX45" fmla="*/ 273537 w 274047"/>
                <a:gd name="connsiteY45" fmla="*/ 196139 h 294095"/>
                <a:gd name="connsiteX46" fmla="*/ 243704 w 274047"/>
                <a:gd name="connsiteY46" fmla="*/ 283464 h 294095"/>
                <a:gd name="connsiteX47" fmla="*/ 234560 w 274047"/>
                <a:gd name="connsiteY47" fmla="*/ 292608 h 294095"/>
                <a:gd name="connsiteX48" fmla="*/ 225416 w 274047"/>
                <a:gd name="connsiteY48" fmla="*/ 283464 h 294095"/>
                <a:gd name="connsiteX49" fmla="*/ 188840 w 274047"/>
                <a:gd name="connsiteY49" fmla="*/ 283464 h 294095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198156 w 274047"/>
                <a:gd name="connsiteY37" fmla="*/ 109728 h 301170"/>
                <a:gd name="connsiteX38" fmla="*/ 256049 w 274047"/>
                <a:gd name="connsiteY38" fmla="*/ 201168 h 301170"/>
                <a:gd name="connsiteX39" fmla="*/ 233703 w 274047"/>
                <a:gd name="connsiteY39" fmla="*/ 122987 h 301170"/>
                <a:gd name="connsiteX40" fmla="*/ 216101 w 274047"/>
                <a:gd name="connsiteY40" fmla="*/ 109728 h 301170"/>
                <a:gd name="connsiteX41" fmla="*/ 198156 w 274047"/>
                <a:gd name="connsiteY41" fmla="*/ 109728 h 301170"/>
                <a:gd name="connsiteX42" fmla="*/ 188840 w 274047"/>
                <a:gd name="connsiteY42" fmla="*/ 283464 h 301170"/>
                <a:gd name="connsiteX43" fmla="*/ 198099 w 274047"/>
                <a:gd name="connsiteY43" fmla="*/ 91440 h 301170"/>
                <a:gd name="connsiteX44" fmla="*/ 216044 w 274047"/>
                <a:gd name="connsiteY44" fmla="*/ 91440 h 301170"/>
                <a:gd name="connsiteX45" fmla="*/ 273537 w 274047"/>
                <a:gd name="connsiteY45" fmla="*/ 196139 h 301170"/>
                <a:gd name="connsiteX46" fmla="*/ 243704 w 274047"/>
                <a:gd name="connsiteY46" fmla="*/ 283464 h 301170"/>
                <a:gd name="connsiteX47" fmla="*/ 234560 w 274047"/>
                <a:gd name="connsiteY47" fmla="*/ 292608 h 301170"/>
                <a:gd name="connsiteX48" fmla="*/ 188840 w 274047"/>
                <a:gd name="connsiteY48" fmla="*/ 283464 h 301170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198156 w 274047"/>
                <a:gd name="connsiteY37" fmla="*/ 109728 h 301170"/>
                <a:gd name="connsiteX38" fmla="*/ 256049 w 274047"/>
                <a:gd name="connsiteY38" fmla="*/ 201168 h 301170"/>
                <a:gd name="connsiteX39" fmla="*/ 233703 w 274047"/>
                <a:gd name="connsiteY39" fmla="*/ 122987 h 301170"/>
                <a:gd name="connsiteX40" fmla="*/ 216101 w 274047"/>
                <a:gd name="connsiteY40" fmla="*/ 109728 h 301170"/>
                <a:gd name="connsiteX41" fmla="*/ 198156 w 274047"/>
                <a:gd name="connsiteY41" fmla="*/ 109728 h 301170"/>
                <a:gd name="connsiteX42" fmla="*/ 188840 w 274047"/>
                <a:gd name="connsiteY42" fmla="*/ 283464 h 301170"/>
                <a:gd name="connsiteX43" fmla="*/ 198099 w 274047"/>
                <a:gd name="connsiteY43" fmla="*/ 91440 h 301170"/>
                <a:gd name="connsiteX44" fmla="*/ 273537 w 274047"/>
                <a:gd name="connsiteY44" fmla="*/ 196139 h 301170"/>
                <a:gd name="connsiteX45" fmla="*/ 243704 w 274047"/>
                <a:gd name="connsiteY45" fmla="*/ 283464 h 301170"/>
                <a:gd name="connsiteX46" fmla="*/ 234560 w 274047"/>
                <a:gd name="connsiteY46" fmla="*/ 292608 h 301170"/>
                <a:gd name="connsiteX47" fmla="*/ 188840 w 274047"/>
                <a:gd name="connsiteY47" fmla="*/ 283464 h 301170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198156 w 274047"/>
                <a:gd name="connsiteY37" fmla="*/ 109728 h 301170"/>
                <a:gd name="connsiteX38" fmla="*/ 256049 w 274047"/>
                <a:gd name="connsiteY38" fmla="*/ 201168 h 301170"/>
                <a:gd name="connsiteX39" fmla="*/ 233703 w 274047"/>
                <a:gd name="connsiteY39" fmla="*/ 122987 h 301170"/>
                <a:gd name="connsiteX40" fmla="*/ 216101 w 274047"/>
                <a:gd name="connsiteY40" fmla="*/ 109728 h 301170"/>
                <a:gd name="connsiteX41" fmla="*/ 198156 w 274047"/>
                <a:gd name="connsiteY41" fmla="*/ 109728 h 301170"/>
                <a:gd name="connsiteX42" fmla="*/ 188840 w 274047"/>
                <a:gd name="connsiteY42" fmla="*/ 283464 h 301170"/>
                <a:gd name="connsiteX43" fmla="*/ 273537 w 274047"/>
                <a:gd name="connsiteY43" fmla="*/ 196139 h 301170"/>
                <a:gd name="connsiteX44" fmla="*/ 243704 w 274047"/>
                <a:gd name="connsiteY44" fmla="*/ 283464 h 301170"/>
                <a:gd name="connsiteX45" fmla="*/ 234560 w 274047"/>
                <a:gd name="connsiteY45" fmla="*/ 292608 h 301170"/>
                <a:gd name="connsiteX46" fmla="*/ 188840 w 274047"/>
                <a:gd name="connsiteY46" fmla="*/ 283464 h 301170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216101 w 274047"/>
                <a:gd name="connsiteY37" fmla="*/ 109728 h 301170"/>
                <a:gd name="connsiteX38" fmla="*/ 256049 w 274047"/>
                <a:gd name="connsiteY38" fmla="*/ 201168 h 301170"/>
                <a:gd name="connsiteX39" fmla="*/ 233703 w 274047"/>
                <a:gd name="connsiteY39" fmla="*/ 122987 h 301170"/>
                <a:gd name="connsiteX40" fmla="*/ 216101 w 274047"/>
                <a:gd name="connsiteY40" fmla="*/ 109728 h 301170"/>
                <a:gd name="connsiteX41" fmla="*/ 188840 w 274047"/>
                <a:gd name="connsiteY41" fmla="*/ 283464 h 301170"/>
                <a:gd name="connsiteX42" fmla="*/ 273537 w 274047"/>
                <a:gd name="connsiteY42" fmla="*/ 196139 h 301170"/>
                <a:gd name="connsiteX43" fmla="*/ 243704 w 274047"/>
                <a:gd name="connsiteY43" fmla="*/ 283464 h 301170"/>
                <a:gd name="connsiteX44" fmla="*/ 234560 w 274047"/>
                <a:gd name="connsiteY44" fmla="*/ 292608 h 301170"/>
                <a:gd name="connsiteX45" fmla="*/ 188840 w 274047"/>
                <a:gd name="connsiteY45" fmla="*/ 283464 h 301170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233703 w 274047"/>
                <a:gd name="connsiteY37" fmla="*/ 122987 h 301170"/>
                <a:gd name="connsiteX38" fmla="*/ 256049 w 274047"/>
                <a:gd name="connsiteY38" fmla="*/ 201168 h 301170"/>
                <a:gd name="connsiteX39" fmla="*/ 233703 w 274047"/>
                <a:gd name="connsiteY39" fmla="*/ 122987 h 301170"/>
                <a:gd name="connsiteX40" fmla="*/ 188840 w 274047"/>
                <a:gd name="connsiteY40" fmla="*/ 283464 h 301170"/>
                <a:gd name="connsiteX41" fmla="*/ 273537 w 274047"/>
                <a:gd name="connsiteY41" fmla="*/ 196139 h 301170"/>
                <a:gd name="connsiteX42" fmla="*/ 243704 w 274047"/>
                <a:gd name="connsiteY42" fmla="*/ 283464 h 301170"/>
                <a:gd name="connsiteX43" fmla="*/ 234560 w 274047"/>
                <a:gd name="connsiteY43" fmla="*/ 292608 h 301170"/>
                <a:gd name="connsiteX44" fmla="*/ 188840 w 274047"/>
                <a:gd name="connsiteY44" fmla="*/ 283464 h 301170"/>
                <a:gd name="connsiteX0" fmla="*/ 79112 w 274047"/>
                <a:gd name="connsiteY0" fmla="*/ 36576 h 301170"/>
                <a:gd name="connsiteX1" fmla="*/ 60824 w 274047"/>
                <a:gd name="connsiteY1" fmla="*/ 18288 h 301170"/>
                <a:gd name="connsiteX2" fmla="*/ 42536 w 274047"/>
                <a:gd name="connsiteY2" fmla="*/ 36576 h 301170"/>
                <a:gd name="connsiteX3" fmla="*/ 60824 w 274047"/>
                <a:gd name="connsiteY3" fmla="*/ 54864 h 301170"/>
                <a:gd name="connsiteX4" fmla="*/ 79112 w 274047"/>
                <a:gd name="connsiteY4" fmla="*/ 36576 h 301170"/>
                <a:gd name="connsiteX5" fmla="*/ 24248 w 274047"/>
                <a:gd name="connsiteY5" fmla="*/ 36576 h 301170"/>
                <a:gd name="connsiteX6" fmla="*/ 60824 w 274047"/>
                <a:gd name="connsiteY6" fmla="*/ 0 h 301170"/>
                <a:gd name="connsiteX7" fmla="*/ 97400 w 274047"/>
                <a:gd name="connsiteY7" fmla="*/ 36576 h 301170"/>
                <a:gd name="connsiteX8" fmla="*/ 60824 w 274047"/>
                <a:gd name="connsiteY8" fmla="*/ 73152 h 301170"/>
                <a:gd name="connsiteX9" fmla="*/ 24248 w 274047"/>
                <a:gd name="connsiteY9" fmla="*/ 36576 h 301170"/>
                <a:gd name="connsiteX10" fmla="*/ 20705 w 274047"/>
                <a:gd name="connsiteY10" fmla="*/ 134874 h 301170"/>
                <a:gd name="connsiteX11" fmla="*/ 18362 w 274047"/>
                <a:gd name="connsiteY11" fmla="*/ 163049 h 301170"/>
                <a:gd name="connsiteX12" fmla="*/ 36593 w 274047"/>
                <a:gd name="connsiteY12" fmla="*/ 182880 h 301170"/>
                <a:gd name="connsiteX13" fmla="*/ 85113 w 274047"/>
                <a:gd name="connsiteY13" fmla="*/ 182880 h 301170"/>
                <a:gd name="connsiteX14" fmla="*/ 103344 w 274047"/>
                <a:gd name="connsiteY14" fmla="*/ 163049 h 301170"/>
                <a:gd name="connsiteX15" fmla="*/ 100944 w 274047"/>
                <a:gd name="connsiteY15" fmla="*/ 134874 h 301170"/>
                <a:gd name="connsiteX16" fmla="*/ 73626 w 274047"/>
                <a:gd name="connsiteY16" fmla="*/ 109728 h 301170"/>
                <a:gd name="connsiteX17" fmla="*/ 48023 w 274047"/>
                <a:gd name="connsiteY17" fmla="*/ 109728 h 301170"/>
                <a:gd name="connsiteX18" fmla="*/ 20705 w 274047"/>
                <a:gd name="connsiteY18" fmla="*/ 134874 h 301170"/>
                <a:gd name="connsiteX19" fmla="*/ 2474 w 274047"/>
                <a:gd name="connsiteY19" fmla="*/ 133331 h 301170"/>
                <a:gd name="connsiteX20" fmla="*/ 48023 w 274047"/>
                <a:gd name="connsiteY20" fmla="*/ 91440 h 301170"/>
                <a:gd name="connsiteX21" fmla="*/ 73626 w 274047"/>
                <a:gd name="connsiteY21" fmla="*/ 91440 h 301170"/>
                <a:gd name="connsiteX22" fmla="*/ 119174 w 274047"/>
                <a:gd name="connsiteY22" fmla="*/ 133388 h 301170"/>
                <a:gd name="connsiteX23" fmla="*/ 121518 w 274047"/>
                <a:gd name="connsiteY23" fmla="*/ 161563 h 301170"/>
                <a:gd name="connsiteX24" fmla="*/ 97400 w 274047"/>
                <a:gd name="connsiteY24" fmla="*/ 199053 h 301170"/>
                <a:gd name="connsiteX25" fmla="*/ 97400 w 274047"/>
                <a:gd name="connsiteY25" fmla="*/ 283464 h 301170"/>
                <a:gd name="connsiteX26" fmla="*/ 88256 w 274047"/>
                <a:gd name="connsiteY26" fmla="*/ 292608 h 301170"/>
                <a:gd name="connsiteX27" fmla="*/ 79112 w 274047"/>
                <a:gd name="connsiteY27" fmla="*/ 283464 h 301170"/>
                <a:gd name="connsiteX28" fmla="*/ 79112 w 274047"/>
                <a:gd name="connsiteY28" fmla="*/ 201168 h 301170"/>
                <a:gd name="connsiteX29" fmla="*/ 42536 w 274047"/>
                <a:gd name="connsiteY29" fmla="*/ 201168 h 301170"/>
                <a:gd name="connsiteX30" fmla="*/ 42536 w 274047"/>
                <a:gd name="connsiteY30" fmla="*/ 283464 h 301170"/>
                <a:gd name="connsiteX31" fmla="*/ 33392 w 274047"/>
                <a:gd name="connsiteY31" fmla="*/ 292608 h 301170"/>
                <a:gd name="connsiteX32" fmla="*/ 24248 w 274047"/>
                <a:gd name="connsiteY32" fmla="*/ 283464 h 301170"/>
                <a:gd name="connsiteX33" fmla="*/ 24248 w 274047"/>
                <a:gd name="connsiteY33" fmla="*/ 199053 h 301170"/>
                <a:gd name="connsiteX34" fmla="*/ 131 w 274047"/>
                <a:gd name="connsiteY34" fmla="*/ 161563 h 301170"/>
                <a:gd name="connsiteX35" fmla="*/ 2474 w 274047"/>
                <a:gd name="connsiteY35" fmla="*/ 133388 h 301170"/>
                <a:gd name="connsiteX36" fmla="*/ 2474 w 274047"/>
                <a:gd name="connsiteY36" fmla="*/ 133331 h 301170"/>
                <a:gd name="connsiteX37" fmla="*/ 188840 w 274047"/>
                <a:gd name="connsiteY37" fmla="*/ 283464 h 301170"/>
                <a:gd name="connsiteX38" fmla="*/ 273537 w 274047"/>
                <a:gd name="connsiteY38" fmla="*/ 196139 h 301170"/>
                <a:gd name="connsiteX39" fmla="*/ 243704 w 274047"/>
                <a:gd name="connsiteY39" fmla="*/ 283464 h 301170"/>
                <a:gd name="connsiteX40" fmla="*/ 234560 w 274047"/>
                <a:gd name="connsiteY40" fmla="*/ 292608 h 301170"/>
                <a:gd name="connsiteX41" fmla="*/ 188840 w 274047"/>
                <a:gd name="connsiteY41" fmla="*/ 283464 h 301170"/>
                <a:gd name="connsiteX0" fmla="*/ 79112 w 243704"/>
                <a:gd name="connsiteY0" fmla="*/ 36576 h 301170"/>
                <a:gd name="connsiteX1" fmla="*/ 60824 w 243704"/>
                <a:gd name="connsiteY1" fmla="*/ 18288 h 301170"/>
                <a:gd name="connsiteX2" fmla="*/ 42536 w 243704"/>
                <a:gd name="connsiteY2" fmla="*/ 36576 h 301170"/>
                <a:gd name="connsiteX3" fmla="*/ 60824 w 243704"/>
                <a:gd name="connsiteY3" fmla="*/ 54864 h 301170"/>
                <a:gd name="connsiteX4" fmla="*/ 79112 w 243704"/>
                <a:gd name="connsiteY4" fmla="*/ 36576 h 301170"/>
                <a:gd name="connsiteX5" fmla="*/ 24248 w 243704"/>
                <a:gd name="connsiteY5" fmla="*/ 36576 h 301170"/>
                <a:gd name="connsiteX6" fmla="*/ 60824 w 243704"/>
                <a:gd name="connsiteY6" fmla="*/ 0 h 301170"/>
                <a:gd name="connsiteX7" fmla="*/ 97400 w 243704"/>
                <a:gd name="connsiteY7" fmla="*/ 36576 h 301170"/>
                <a:gd name="connsiteX8" fmla="*/ 60824 w 243704"/>
                <a:gd name="connsiteY8" fmla="*/ 73152 h 301170"/>
                <a:gd name="connsiteX9" fmla="*/ 24248 w 243704"/>
                <a:gd name="connsiteY9" fmla="*/ 36576 h 301170"/>
                <a:gd name="connsiteX10" fmla="*/ 20705 w 243704"/>
                <a:gd name="connsiteY10" fmla="*/ 134874 h 301170"/>
                <a:gd name="connsiteX11" fmla="*/ 18362 w 243704"/>
                <a:gd name="connsiteY11" fmla="*/ 163049 h 301170"/>
                <a:gd name="connsiteX12" fmla="*/ 36593 w 243704"/>
                <a:gd name="connsiteY12" fmla="*/ 182880 h 301170"/>
                <a:gd name="connsiteX13" fmla="*/ 85113 w 243704"/>
                <a:gd name="connsiteY13" fmla="*/ 182880 h 301170"/>
                <a:gd name="connsiteX14" fmla="*/ 103344 w 243704"/>
                <a:gd name="connsiteY14" fmla="*/ 163049 h 301170"/>
                <a:gd name="connsiteX15" fmla="*/ 100944 w 243704"/>
                <a:gd name="connsiteY15" fmla="*/ 134874 h 301170"/>
                <a:gd name="connsiteX16" fmla="*/ 73626 w 243704"/>
                <a:gd name="connsiteY16" fmla="*/ 109728 h 301170"/>
                <a:gd name="connsiteX17" fmla="*/ 48023 w 243704"/>
                <a:gd name="connsiteY17" fmla="*/ 109728 h 301170"/>
                <a:gd name="connsiteX18" fmla="*/ 20705 w 243704"/>
                <a:gd name="connsiteY18" fmla="*/ 134874 h 301170"/>
                <a:gd name="connsiteX19" fmla="*/ 2474 w 243704"/>
                <a:gd name="connsiteY19" fmla="*/ 133331 h 301170"/>
                <a:gd name="connsiteX20" fmla="*/ 48023 w 243704"/>
                <a:gd name="connsiteY20" fmla="*/ 91440 h 301170"/>
                <a:gd name="connsiteX21" fmla="*/ 73626 w 243704"/>
                <a:gd name="connsiteY21" fmla="*/ 91440 h 301170"/>
                <a:gd name="connsiteX22" fmla="*/ 119174 w 243704"/>
                <a:gd name="connsiteY22" fmla="*/ 133388 h 301170"/>
                <a:gd name="connsiteX23" fmla="*/ 121518 w 243704"/>
                <a:gd name="connsiteY23" fmla="*/ 161563 h 301170"/>
                <a:gd name="connsiteX24" fmla="*/ 97400 w 243704"/>
                <a:gd name="connsiteY24" fmla="*/ 199053 h 301170"/>
                <a:gd name="connsiteX25" fmla="*/ 97400 w 243704"/>
                <a:gd name="connsiteY25" fmla="*/ 283464 h 301170"/>
                <a:gd name="connsiteX26" fmla="*/ 88256 w 243704"/>
                <a:gd name="connsiteY26" fmla="*/ 292608 h 301170"/>
                <a:gd name="connsiteX27" fmla="*/ 79112 w 243704"/>
                <a:gd name="connsiteY27" fmla="*/ 283464 h 301170"/>
                <a:gd name="connsiteX28" fmla="*/ 79112 w 243704"/>
                <a:gd name="connsiteY28" fmla="*/ 201168 h 301170"/>
                <a:gd name="connsiteX29" fmla="*/ 42536 w 243704"/>
                <a:gd name="connsiteY29" fmla="*/ 201168 h 301170"/>
                <a:gd name="connsiteX30" fmla="*/ 42536 w 243704"/>
                <a:gd name="connsiteY30" fmla="*/ 283464 h 301170"/>
                <a:gd name="connsiteX31" fmla="*/ 33392 w 243704"/>
                <a:gd name="connsiteY31" fmla="*/ 292608 h 301170"/>
                <a:gd name="connsiteX32" fmla="*/ 24248 w 243704"/>
                <a:gd name="connsiteY32" fmla="*/ 283464 h 301170"/>
                <a:gd name="connsiteX33" fmla="*/ 24248 w 243704"/>
                <a:gd name="connsiteY33" fmla="*/ 199053 h 301170"/>
                <a:gd name="connsiteX34" fmla="*/ 131 w 243704"/>
                <a:gd name="connsiteY34" fmla="*/ 161563 h 301170"/>
                <a:gd name="connsiteX35" fmla="*/ 2474 w 243704"/>
                <a:gd name="connsiteY35" fmla="*/ 133388 h 301170"/>
                <a:gd name="connsiteX36" fmla="*/ 2474 w 243704"/>
                <a:gd name="connsiteY36" fmla="*/ 133331 h 301170"/>
                <a:gd name="connsiteX37" fmla="*/ 188840 w 243704"/>
                <a:gd name="connsiteY37" fmla="*/ 283464 h 301170"/>
                <a:gd name="connsiteX38" fmla="*/ 243704 w 243704"/>
                <a:gd name="connsiteY38" fmla="*/ 283464 h 301170"/>
                <a:gd name="connsiteX39" fmla="*/ 234560 w 243704"/>
                <a:gd name="connsiteY39" fmla="*/ 292608 h 301170"/>
                <a:gd name="connsiteX40" fmla="*/ 188840 w 243704"/>
                <a:gd name="connsiteY40" fmla="*/ 283464 h 301170"/>
                <a:gd name="connsiteX0" fmla="*/ 79112 w 243704"/>
                <a:gd name="connsiteY0" fmla="*/ 36576 h 294095"/>
                <a:gd name="connsiteX1" fmla="*/ 60824 w 243704"/>
                <a:gd name="connsiteY1" fmla="*/ 18288 h 294095"/>
                <a:gd name="connsiteX2" fmla="*/ 42536 w 243704"/>
                <a:gd name="connsiteY2" fmla="*/ 36576 h 294095"/>
                <a:gd name="connsiteX3" fmla="*/ 60824 w 243704"/>
                <a:gd name="connsiteY3" fmla="*/ 54864 h 294095"/>
                <a:gd name="connsiteX4" fmla="*/ 79112 w 243704"/>
                <a:gd name="connsiteY4" fmla="*/ 36576 h 294095"/>
                <a:gd name="connsiteX5" fmla="*/ 24248 w 243704"/>
                <a:gd name="connsiteY5" fmla="*/ 36576 h 294095"/>
                <a:gd name="connsiteX6" fmla="*/ 60824 w 243704"/>
                <a:gd name="connsiteY6" fmla="*/ 0 h 294095"/>
                <a:gd name="connsiteX7" fmla="*/ 97400 w 243704"/>
                <a:gd name="connsiteY7" fmla="*/ 36576 h 294095"/>
                <a:gd name="connsiteX8" fmla="*/ 60824 w 243704"/>
                <a:gd name="connsiteY8" fmla="*/ 73152 h 294095"/>
                <a:gd name="connsiteX9" fmla="*/ 24248 w 243704"/>
                <a:gd name="connsiteY9" fmla="*/ 36576 h 294095"/>
                <a:gd name="connsiteX10" fmla="*/ 20705 w 243704"/>
                <a:gd name="connsiteY10" fmla="*/ 134874 h 294095"/>
                <a:gd name="connsiteX11" fmla="*/ 18362 w 243704"/>
                <a:gd name="connsiteY11" fmla="*/ 163049 h 294095"/>
                <a:gd name="connsiteX12" fmla="*/ 36593 w 243704"/>
                <a:gd name="connsiteY12" fmla="*/ 182880 h 294095"/>
                <a:gd name="connsiteX13" fmla="*/ 85113 w 243704"/>
                <a:gd name="connsiteY13" fmla="*/ 182880 h 294095"/>
                <a:gd name="connsiteX14" fmla="*/ 103344 w 243704"/>
                <a:gd name="connsiteY14" fmla="*/ 163049 h 294095"/>
                <a:gd name="connsiteX15" fmla="*/ 100944 w 243704"/>
                <a:gd name="connsiteY15" fmla="*/ 134874 h 294095"/>
                <a:gd name="connsiteX16" fmla="*/ 73626 w 243704"/>
                <a:gd name="connsiteY16" fmla="*/ 109728 h 294095"/>
                <a:gd name="connsiteX17" fmla="*/ 48023 w 243704"/>
                <a:gd name="connsiteY17" fmla="*/ 109728 h 294095"/>
                <a:gd name="connsiteX18" fmla="*/ 20705 w 243704"/>
                <a:gd name="connsiteY18" fmla="*/ 134874 h 294095"/>
                <a:gd name="connsiteX19" fmla="*/ 2474 w 243704"/>
                <a:gd name="connsiteY19" fmla="*/ 133331 h 294095"/>
                <a:gd name="connsiteX20" fmla="*/ 48023 w 243704"/>
                <a:gd name="connsiteY20" fmla="*/ 91440 h 294095"/>
                <a:gd name="connsiteX21" fmla="*/ 73626 w 243704"/>
                <a:gd name="connsiteY21" fmla="*/ 91440 h 294095"/>
                <a:gd name="connsiteX22" fmla="*/ 119174 w 243704"/>
                <a:gd name="connsiteY22" fmla="*/ 133388 h 294095"/>
                <a:gd name="connsiteX23" fmla="*/ 121518 w 243704"/>
                <a:gd name="connsiteY23" fmla="*/ 161563 h 294095"/>
                <a:gd name="connsiteX24" fmla="*/ 97400 w 243704"/>
                <a:gd name="connsiteY24" fmla="*/ 199053 h 294095"/>
                <a:gd name="connsiteX25" fmla="*/ 97400 w 243704"/>
                <a:gd name="connsiteY25" fmla="*/ 283464 h 294095"/>
                <a:gd name="connsiteX26" fmla="*/ 88256 w 243704"/>
                <a:gd name="connsiteY26" fmla="*/ 292608 h 294095"/>
                <a:gd name="connsiteX27" fmla="*/ 79112 w 243704"/>
                <a:gd name="connsiteY27" fmla="*/ 283464 h 294095"/>
                <a:gd name="connsiteX28" fmla="*/ 79112 w 243704"/>
                <a:gd name="connsiteY28" fmla="*/ 201168 h 294095"/>
                <a:gd name="connsiteX29" fmla="*/ 42536 w 243704"/>
                <a:gd name="connsiteY29" fmla="*/ 201168 h 294095"/>
                <a:gd name="connsiteX30" fmla="*/ 42536 w 243704"/>
                <a:gd name="connsiteY30" fmla="*/ 283464 h 294095"/>
                <a:gd name="connsiteX31" fmla="*/ 33392 w 243704"/>
                <a:gd name="connsiteY31" fmla="*/ 292608 h 294095"/>
                <a:gd name="connsiteX32" fmla="*/ 24248 w 243704"/>
                <a:gd name="connsiteY32" fmla="*/ 283464 h 294095"/>
                <a:gd name="connsiteX33" fmla="*/ 24248 w 243704"/>
                <a:gd name="connsiteY33" fmla="*/ 199053 h 294095"/>
                <a:gd name="connsiteX34" fmla="*/ 131 w 243704"/>
                <a:gd name="connsiteY34" fmla="*/ 161563 h 294095"/>
                <a:gd name="connsiteX35" fmla="*/ 2474 w 243704"/>
                <a:gd name="connsiteY35" fmla="*/ 133388 h 294095"/>
                <a:gd name="connsiteX36" fmla="*/ 2474 w 243704"/>
                <a:gd name="connsiteY36" fmla="*/ 133331 h 294095"/>
                <a:gd name="connsiteX37" fmla="*/ 234560 w 243704"/>
                <a:gd name="connsiteY37" fmla="*/ 292608 h 294095"/>
                <a:gd name="connsiteX38" fmla="*/ 243704 w 243704"/>
                <a:gd name="connsiteY38" fmla="*/ 283464 h 294095"/>
                <a:gd name="connsiteX39" fmla="*/ 234560 w 243704"/>
                <a:gd name="connsiteY39" fmla="*/ 292608 h 294095"/>
                <a:gd name="connsiteX0" fmla="*/ 79112 w 121648"/>
                <a:gd name="connsiteY0" fmla="*/ 36576 h 292608"/>
                <a:gd name="connsiteX1" fmla="*/ 60824 w 121648"/>
                <a:gd name="connsiteY1" fmla="*/ 18288 h 292608"/>
                <a:gd name="connsiteX2" fmla="*/ 42536 w 121648"/>
                <a:gd name="connsiteY2" fmla="*/ 36576 h 292608"/>
                <a:gd name="connsiteX3" fmla="*/ 60824 w 121648"/>
                <a:gd name="connsiteY3" fmla="*/ 54864 h 292608"/>
                <a:gd name="connsiteX4" fmla="*/ 79112 w 121648"/>
                <a:gd name="connsiteY4" fmla="*/ 36576 h 292608"/>
                <a:gd name="connsiteX5" fmla="*/ 24248 w 121648"/>
                <a:gd name="connsiteY5" fmla="*/ 36576 h 292608"/>
                <a:gd name="connsiteX6" fmla="*/ 60824 w 121648"/>
                <a:gd name="connsiteY6" fmla="*/ 0 h 292608"/>
                <a:gd name="connsiteX7" fmla="*/ 97400 w 121648"/>
                <a:gd name="connsiteY7" fmla="*/ 36576 h 292608"/>
                <a:gd name="connsiteX8" fmla="*/ 60824 w 121648"/>
                <a:gd name="connsiteY8" fmla="*/ 73152 h 292608"/>
                <a:gd name="connsiteX9" fmla="*/ 24248 w 121648"/>
                <a:gd name="connsiteY9" fmla="*/ 36576 h 292608"/>
                <a:gd name="connsiteX10" fmla="*/ 20705 w 121648"/>
                <a:gd name="connsiteY10" fmla="*/ 134874 h 292608"/>
                <a:gd name="connsiteX11" fmla="*/ 18362 w 121648"/>
                <a:gd name="connsiteY11" fmla="*/ 163049 h 292608"/>
                <a:gd name="connsiteX12" fmla="*/ 36593 w 121648"/>
                <a:gd name="connsiteY12" fmla="*/ 182880 h 292608"/>
                <a:gd name="connsiteX13" fmla="*/ 85113 w 121648"/>
                <a:gd name="connsiteY13" fmla="*/ 182880 h 292608"/>
                <a:gd name="connsiteX14" fmla="*/ 103344 w 121648"/>
                <a:gd name="connsiteY14" fmla="*/ 163049 h 292608"/>
                <a:gd name="connsiteX15" fmla="*/ 100944 w 121648"/>
                <a:gd name="connsiteY15" fmla="*/ 134874 h 292608"/>
                <a:gd name="connsiteX16" fmla="*/ 73626 w 121648"/>
                <a:gd name="connsiteY16" fmla="*/ 109728 h 292608"/>
                <a:gd name="connsiteX17" fmla="*/ 48023 w 121648"/>
                <a:gd name="connsiteY17" fmla="*/ 109728 h 292608"/>
                <a:gd name="connsiteX18" fmla="*/ 20705 w 121648"/>
                <a:gd name="connsiteY18" fmla="*/ 134874 h 292608"/>
                <a:gd name="connsiteX19" fmla="*/ 2474 w 121648"/>
                <a:gd name="connsiteY19" fmla="*/ 133331 h 292608"/>
                <a:gd name="connsiteX20" fmla="*/ 48023 w 121648"/>
                <a:gd name="connsiteY20" fmla="*/ 91440 h 292608"/>
                <a:gd name="connsiteX21" fmla="*/ 73626 w 121648"/>
                <a:gd name="connsiteY21" fmla="*/ 91440 h 292608"/>
                <a:gd name="connsiteX22" fmla="*/ 119174 w 121648"/>
                <a:gd name="connsiteY22" fmla="*/ 133388 h 292608"/>
                <a:gd name="connsiteX23" fmla="*/ 121518 w 121648"/>
                <a:gd name="connsiteY23" fmla="*/ 161563 h 292608"/>
                <a:gd name="connsiteX24" fmla="*/ 97400 w 121648"/>
                <a:gd name="connsiteY24" fmla="*/ 199053 h 292608"/>
                <a:gd name="connsiteX25" fmla="*/ 97400 w 121648"/>
                <a:gd name="connsiteY25" fmla="*/ 283464 h 292608"/>
                <a:gd name="connsiteX26" fmla="*/ 88256 w 121648"/>
                <a:gd name="connsiteY26" fmla="*/ 292608 h 292608"/>
                <a:gd name="connsiteX27" fmla="*/ 79112 w 121648"/>
                <a:gd name="connsiteY27" fmla="*/ 283464 h 292608"/>
                <a:gd name="connsiteX28" fmla="*/ 79112 w 121648"/>
                <a:gd name="connsiteY28" fmla="*/ 201168 h 292608"/>
                <a:gd name="connsiteX29" fmla="*/ 42536 w 121648"/>
                <a:gd name="connsiteY29" fmla="*/ 201168 h 292608"/>
                <a:gd name="connsiteX30" fmla="*/ 42536 w 121648"/>
                <a:gd name="connsiteY30" fmla="*/ 283464 h 292608"/>
                <a:gd name="connsiteX31" fmla="*/ 33392 w 121648"/>
                <a:gd name="connsiteY31" fmla="*/ 292608 h 292608"/>
                <a:gd name="connsiteX32" fmla="*/ 24248 w 121648"/>
                <a:gd name="connsiteY32" fmla="*/ 283464 h 292608"/>
                <a:gd name="connsiteX33" fmla="*/ 24248 w 121648"/>
                <a:gd name="connsiteY33" fmla="*/ 199053 h 292608"/>
                <a:gd name="connsiteX34" fmla="*/ 131 w 121648"/>
                <a:gd name="connsiteY34" fmla="*/ 161563 h 292608"/>
                <a:gd name="connsiteX35" fmla="*/ 2474 w 121648"/>
                <a:gd name="connsiteY35" fmla="*/ 133388 h 292608"/>
                <a:gd name="connsiteX36" fmla="*/ 2474 w 121648"/>
                <a:gd name="connsiteY36" fmla="*/ 133331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648" h="292608">
                  <a:moveTo>
                    <a:pt x="79112" y="36576"/>
                  </a:moveTo>
                  <a:cubicBezTo>
                    <a:pt x="79112" y="26476"/>
                    <a:pt x="70924" y="18288"/>
                    <a:pt x="60824" y="18288"/>
                  </a:cubicBezTo>
                  <a:cubicBezTo>
                    <a:pt x="50724" y="18288"/>
                    <a:pt x="42536" y="26476"/>
                    <a:pt x="42536" y="36576"/>
                  </a:cubicBezTo>
                  <a:cubicBezTo>
                    <a:pt x="42536" y="46676"/>
                    <a:pt x="50724" y="54864"/>
                    <a:pt x="60824" y="54864"/>
                  </a:cubicBezTo>
                  <a:cubicBezTo>
                    <a:pt x="70924" y="54864"/>
                    <a:pt x="79112" y="46676"/>
                    <a:pt x="79112" y="36576"/>
                  </a:cubicBezTo>
                  <a:close/>
                  <a:moveTo>
                    <a:pt x="24248" y="36576"/>
                  </a:moveTo>
                  <a:cubicBezTo>
                    <a:pt x="24248" y="16376"/>
                    <a:pt x="40624" y="0"/>
                    <a:pt x="60824" y="0"/>
                  </a:cubicBezTo>
                  <a:cubicBezTo>
                    <a:pt x="81025" y="0"/>
                    <a:pt x="97400" y="16376"/>
                    <a:pt x="97400" y="36576"/>
                  </a:cubicBezTo>
                  <a:cubicBezTo>
                    <a:pt x="97400" y="56776"/>
                    <a:pt x="81025" y="73152"/>
                    <a:pt x="60824" y="73152"/>
                  </a:cubicBezTo>
                  <a:cubicBezTo>
                    <a:pt x="40624" y="73152"/>
                    <a:pt x="24248" y="56776"/>
                    <a:pt x="24248" y="36576"/>
                  </a:cubicBezTo>
                  <a:close/>
                  <a:moveTo>
                    <a:pt x="20705" y="134874"/>
                  </a:moveTo>
                  <a:lnTo>
                    <a:pt x="18362" y="163049"/>
                  </a:lnTo>
                  <a:cubicBezTo>
                    <a:pt x="17447" y="173736"/>
                    <a:pt x="25849" y="182880"/>
                    <a:pt x="36593" y="182880"/>
                  </a:cubicBezTo>
                  <a:lnTo>
                    <a:pt x="85113" y="182880"/>
                  </a:lnTo>
                  <a:cubicBezTo>
                    <a:pt x="95800" y="182880"/>
                    <a:pt x="104201" y="173736"/>
                    <a:pt x="103344" y="163049"/>
                  </a:cubicBezTo>
                  <a:lnTo>
                    <a:pt x="100944" y="134874"/>
                  </a:lnTo>
                  <a:cubicBezTo>
                    <a:pt x="99743" y="120644"/>
                    <a:pt x="87856" y="109728"/>
                    <a:pt x="73626" y="109728"/>
                  </a:cubicBezTo>
                  <a:lnTo>
                    <a:pt x="48023" y="109728"/>
                  </a:lnTo>
                  <a:cubicBezTo>
                    <a:pt x="33735" y="109728"/>
                    <a:pt x="21848" y="120644"/>
                    <a:pt x="20705" y="134874"/>
                  </a:cubicBezTo>
                  <a:close/>
                  <a:moveTo>
                    <a:pt x="2474" y="133331"/>
                  </a:moveTo>
                  <a:cubicBezTo>
                    <a:pt x="4417" y="109671"/>
                    <a:pt x="24248" y="91440"/>
                    <a:pt x="48023" y="91440"/>
                  </a:cubicBezTo>
                  <a:lnTo>
                    <a:pt x="73626" y="91440"/>
                  </a:lnTo>
                  <a:cubicBezTo>
                    <a:pt x="97400" y="91440"/>
                    <a:pt x="117231" y="109671"/>
                    <a:pt x="119174" y="133388"/>
                  </a:cubicBezTo>
                  <a:lnTo>
                    <a:pt x="121518" y="161563"/>
                  </a:lnTo>
                  <a:cubicBezTo>
                    <a:pt x="122946" y="178594"/>
                    <a:pt x="112545" y="193624"/>
                    <a:pt x="97400" y="199053"/>
                  </a:cubicBezTo>
                  <a:lnTo>
                    <a:pt x="97400" y="283464"/>
                  </a:lnTo>
                  <a:cubicBezTo>
                    <a:pt x="97400" y="288493"/>
                    <a:pt x="93286" y="292608"/>
                    <a:pt x="88256" y="292608"/>
                  </a:cubicBezTo>
                  <a:cubicBezTo>
                    <a:pt x="83227" y="292608"/>
                    <a:pt x="79112" y="288493"/>
                    <a:pt x="79112" y="283464"/>
                  </a:cubicBezTo>
                  <a:lnTo>
                    <a:pt x="79112" y="201168"/>
                  </a:lnTo>
                  <a:lnTo>
                    <a:pt x="42536" y="201168"/>
                  </a:lnTo>
                  <a:lnTo>
                    <a:pt x="42536" y="283464"/>
                  </a:lnTo>
                  <a:cubicBezTo>
                    <a:pt x="42536" y="288493"/>
                    <a:pt x="38422" y="292608"/>
                    <a:pt x="33392" y="292608"/>
                  </a:cubicBezTo>
                  <a:cubicBezTo>
                    <a:pt x="28363" y="292608"/>
                    <a:pt x="24248" y="288493"/>
                    <a:pt x="24248" y="283464"/>
                  </a:cubicBezTo>
                  <a:lnTo>
                    <a:pt x="24248" y="199053"/>
                  </a:lnTo>
                  <a:cubicBezTo>
                    <a:pt x="9104" y="193624"/>
                    <a:pt x="-1298" y="178594"/>
                    <a:pt x="131" y="161563"/>
                  </a:cubicBezTo>
                  <a:lnTo>
                    <a:pt x="2474" y="133388"/>
                  </a:lnTo>
                  <a:lnTo>
                    <a:pt x="2474" y="133331"/>
                  </a:lnTo>
                  <a:close/>
                </a:path>
              </a:pathLst>
            </a:custGeom>
            <a:solidFill>
              <a:schemeClr val="bg1"/>
            </a:solidFill>
            <a:ln w="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D6950F4-7D43-E1AF-34BB-451321E66879}"/>
              </a:ext>
            </a:extLst>
          </p:cNvPr>
          <p:cNvGrpSpPr/>
          <p:nvPr/>
        </p:nvGrpSpPr>
        <p:grpSpPr>
          <a:xfrm>
            <a:off x="2370466" y="1890525"/>
            <a:ext cx="503999" cy="426240"/>
            <a:chOff x="2370466" y="1890525"/>
            <a:chExt cx="503999" cy="426240"/>
          </a:xfrm>
        </p:grpSpPr>
        <p:sp>
          <p:nvSpPr>
            <p:cNvPr id="98" name="Abgerundetes Rechteck 97">
              <a:extLst>
                <a:ext uri="{FF2B5EF4-FFF2-40B4-BE49-F238E27FC236}">
                  <a16:creationId xmlns:a16="http://schemas.microsoft.com/office/drawing/2014/main" id="{FCCB48D5-5E5D-D48D-A314-8B9DC9903FD1}"/>
                </a:ext>
              </a:extLst>
            </p:cNvPr>
            <p:cNvSpPr>
              <a:spLocks/>
            </p:cNvSpPr>
            <p:nvPr/>
          </p:nvSpPr>
          <p:spPr>
            <a:xfrm>
              <a:off x="2370466" y="1890525"/>
              <a:ext cx="503999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Freihandform 91">
              <a:extLst>
                <a:ext uri="{FF2B5EF4-FFF2-40B4-BE49-F238E27FC236}">
                  <a16:creationId xmlns:a16="http://schemas.microsoft.com/office/drawing/2014/main" id="{CCDEF351-E5BC-538A-C8AF-299EF2C1F97C}"/>
                </a:ext>
              </a:extLst>
            </p:cNvPr>
            <p:cNvSpPr>
              <a:spLocks/>
            </p:cNvSpPr>
            <p:nvPr/>
          </p:nvSpPr>
          <p:spPr>
            <a:xfrm>
              <a:off x="2414751" y="1956209"/>
              <a:ext cx="415428" cy="295179"/>
            </a:xfrm>
            <a:custGeom>
              <a:avLst/>
              <a:gdLst>
                <a:gd name="connsiteX0" fmla="*/ 341803 w 415428"/>
                <a:gd name="connsiteY0" fmla="*/ 112299 h 295179"/>
                <a:gd name="connsiteX1" fmla="*/ 314485 w 415428"/>
                <a:gd name="connsiteY1" fmla="*/ 137445 h 295179"/>
                <a:gd name="connsiteX2" fmla="*/ 312142 w 415428"/>
                <a:gd name="connsiteY2" fmla="*/ 165620 h 295179"/>
                <a:gd name="connsiteX3" fmla="*/ 330373 w 415428"/>
                <a:gd name="connsiteY3" fmla="*/ 185451 h 295179"/>
                <a:gd name="connsiteX4" fmla="*/ 378893 w 415428"/>
                <a:gd name="connsiteY4" fmla="*/ 185451 h 295179"/>
                <a:gd name="connsiteX5" fmla="*/ 397124 w 415428"/>
                <a:gd name="connsiteY5" fmla="*/ 165620 h 295179"/>
                <a:gd name="connsiteX6" fmla="*/ 394724 w 415428"/>
                <a:gd name="connsiteY6" fmla="*/ 137445 h 295179"/>
                <a:gd name="connsiteX7" fmla="*/ 367406 w 415428"/>
                <a:gd name="connsiteY7" fmla="*/ 112299 h 295179"/>
                <a:gd name="connsiteX8" fmla="*/ 48023 w 415428"/>
                <a:gd name="connsiteY8" fmla="*/ 112299 h 295179"/>
                <a:gd name="connsiteX9" fmla="*/ 20705 w 415428"/>
                <a:gd name="connsiteY9" fmla="*/ 137445 h 295179"/>
                <a:gd name="connsiteX10" fmla="*/ 18362 w 415428"/>
                <a:gd name="connsiteY10" fmla="*/ 165620 h 295179"/>
                <a:gd name="connsiteX11" fmla="*/ 36593 w 415428"/>
                <a:gd name="connsiteY11" fmla="*/ 185451 h 295179"/>
                <a:gd name="connsiteX12" fmla="*/ 85113 w 415428"/>
                <a:gd name="connsiteY12" fmla="*/ 185451 h 295179"/>
                <a:gd name="connsiteX13" fmla="*/ 103344 w 415428"/>
                <a:gd name="connsiteY13" fmla="*/ 165620 h 295179"/>
                <a:gd name="connsiteX14" fmla="*/ 100944 w 415428"/>
                <a:gd name="connsiteY14" fmla="*/ 137445 h 295179"/>
                <a:gd name="connsiteX15" fmla="*/ 73626 w 415428"/>
                <a:gd name="connsiteY15" fmla="*/ 112299 h 295179"/>
                <a:gd name="connsiteX16" fmla="*/ 197168 w 415428"/>
                <a:gd name="connsiteY16" fmla="*/ 109728 h 295179"/>
                <a:gd name="connsiteX17" fmla="*/ 179565 w 415428"/>
                <a:gd name="connsiteY17" fmla="*/ 122987 h 295179"/>
                <a:gd name="connsiteX18" fmla="*/ 157220 w 415428"/>
                <a:gd name="connsiteY18" fmla="*/ 201168 h 295179"/>
                <a:gd name="connsiteX19" fmla="*/ 255061 w 415428"/>
                <a:gd name="connsiteY19" fmla="*/ 201168 h 295179"/>
                <a:gd name="connsiteX20" fmla="*/ 232715 w 415428"/>
                <a:gd name="connsiteY20" fmla="*/ 122987 h 295179"/>
                <a:gd name="connsiteX21" fmla="*/ 215113 w 415428"/>
                <a:gd name="connsiteY21" fmla="*/ 109728 h 295179"/>
                <a:gd name="connsiteX22" fmla="*/ 341803 w 415428"/>
                <a:gd name="connsiteY22" fmla="*/ 94011 h 295179"/>
                <a:gd name="connsiteX23" fmla="*/ 367406 w 415428"/>
                <a:gd name="connsiteY23" fmla="*/ 94011 h 295179"/>
                <a:gd name="connsiteX24" fmla="*/ 412954 w 415428"/>
                <a:gd name="connsiteY24" fmla="*/ 135959 h 295179"/>
                <a:gd name="connsiteX25" fmla="*/ 415298 w 415428"/>
                <a:gd name="connsiteY25" fmla="*/ 164134 h 295179"/>
                <a:gd name="connsiteX26" fmla="*/ 391180 w 415428"/>
                <a:gd name="connsiteY26" fmla="*/ 201624 h 295179"/>
                <a:gd name="connsiteX27" fmla="*/ 391180 w 415428"/>
                <a:gd name="connsiteY27" fmla="*/ 286035 h 295179"/>
                <a:gd name="connsiteX28" fmla="*/ 382036 w 415428"/>
                <a:gd name="connsiteY28" fmla="*/ 295179 h 295179"/>
                <a:gd name="connsiteX29" fmla="*/ 372892 w 415428"/>
                <a:gd name="connsiteY29" fmla="*/ 286035 h 295179"/>
                <a:gd name="connsiteX30" fmla="*/ 372892 w 415428"/>
                <a:gd name="connsiteY30" fmla="*/ 203739 h 295179"/>
                <a:gd name="connsiteX31" fmla="*/ 336316 w 415428"/>
                <a:gd name="connsiteY31" fmla="*/ 203739 h 295179"/>
                <a:gd name="connsiteX32" fmla="*/ 336316 w 415428"/>
                <a:gd name="connsiteY32" fmla="*/ 286035 h 295179"/>
                <a:gd name="connsiteX33" fmla="*/ 327172 w 415428"/>
                <a:gd name="connsiteY33" fmla="*/ 295179 h 295179"/>
                <a:gd name="connsiteX34" fmla="*/ 318028 w 415428"/>
                <a:gd name="connsiteY34" fmla="*/ 286035 h 295179"/>
                <a:gd name="connsiteX35" fmla="*/ 318028 w 415428"/>
                <a:gd name="connsiteY35" fmla="*/ 201624 h 295179"/>
                <a:gd name="connsiteX36" fmla="*/ 293911 w 415428"/>
                <a:gd name="connsiteY36" fmla="*/ 164134 h 295179"/>
                <a:gd name="connsiteX37" fmla="*/ 296254 w 415428"/>
                <a:gd name="connsiteY37" fmla="*/ 135959 h 295179"/>
                <a:gd name="connsiteX38" fmla="*/ 296254 w 415428"/>
                <a:gd name="connsiteY38" fmla="*/ 135902 h 295179"/>
                <a:gd name="connsiteX39" fmla="*/ 341803 w 415428"/>
                <a:gd name="connsiteY39" fmla="*/ 94011 h 295179"/>
                <a:gd name="connsiteX40" fmla="*/ 48023 w 415428"/>
                <a:gd name="connsiteY40" fmla="*/ 94011 h 295179"/>
                <a:gd name="connsiteX41" fmla="*/ 73626 w 415428"/>
                <a:gd name="connsiteY41" fmla="*/ 94011 h 295179"/>
                <a:gd name="connsiteX42" fmla="*/ 119174 w 415428"/>
                <a:gd name="connsiteY42" fmla="*/ 135959 h 295179"/>
                <a:gd name="connsiteX43" fmla="*/ 121518 w 415428"/>
                <a:gd name="connsiteY43" fmla="*/ 164134 h 295179"/>
                <a:gd name="connsiteX44" fmla="*/ 97400 w 415428"/>
                <a:gd name="connsiteY44" fmla="*/ 201624 h 295179"/>
                <a:gd name="connsiteX45" fmla="*/ 97400 w 415428"/>
                <a:gd name="connsiteY45" fmla="*/ 286035 h 295179"/>
                <a:gd name="connsiteX46" fmla="*/ 88256 w 415428"/>
                <a:gd name="connsiteY46" fmla="*/ 295179 h 295179"/>
                <a:gd name="connsiteX47" fmla="*/ 79112 w 415428"/>
                <a:gd name="connsiteY47" fmla="*/ 286035 h 295179"/>
                <a:gd name="connsiteX48" fmla="*/ 79112 w 415428"/>
                <a:gd name="connsiteY48" fmla="*/ 203739 h 295179"/>
                <a:gd name="connsiteX49" fmla="*/ 42536 w 415428"/>
                <a:gd name="connsiteY49" fmla="*/ 203739 h 295179"/>
                <a:gd name="connsiteX50" fmla="*/ 42536 w 415428"/>
                <a:gd name="connsiteY50" fmla="*/ 286035 h 295179"/>
                <a:gd name="connsiteX51" fmla="*/ 33392 w 415428"/>
                <a:gd name="connsiteY51" fmla="*/ 295179 h 295179"/>
                <a:gd name="connsiteX52" fmla="*/ 24248 w 415428"/>
                <a:gd name="connsiteY52" fmla="*/ 286035 h 295179"/>
                <a:gd name="connsiteX53" fmla="*/ 24248 w 415428"/>
                <a:gd name="connsiteY53" fmla="*/ 201624 h 295179"/>
                <a:gd name="connsiteX54" fmla="*/ 131 w 415428"/>
                <a:gd name="connsiteY54" fmla="*/ 164134 h 295179"/>
                <a:gd name="connsiteX55" fmla="*/ 2474 w 415428"/>
                <a:gd name="connsiteY55" fmla="*/ 135959 h 295179"/>
                <a:gd name="connsiteX56" fmla="*/ 2474 w 415428"/>
                <a:gd name="connsiteY56" fmla="*/ 135902 h 295179"/>
                <a:gd name="connsiteX57" fmla="*/ 48023 w 415428"/>
                <a:gd name="connsiteY57" fmla="*/ 94011 h 295179"/>
                <a:gd name="connsiteX58" fmla="*/ 197111 w 415428"/>
                <a:gd name="connsiteY58" fmla="*/ 91440 h 295179"/>
                <a:gd name="connsiteX59" fmla="*/ 215056 w 415428"/>
                <a:gd name="connsiteY59" fmla="*/ 91440 h 295179"/>
                <a:gd name="connsiteX60" fmla="*/ 250203 w 415428"/>
                <a:gd name="connsiteY60" fmla="*/ 117958 h 295179"/>
                <a:gd name="connsiteX61" fmla="*/ 272549 w 415428"/>
                <a:gd name="connsiteY61" fmla="*/ 196139 h 295179"/>
                <a:gd name="connsiteX62" fmla="*/ 254946 w 415428"/>
                <a:gd name="connsiteY62" fmla="*/ 219456 h 295179"/>
                <a:gd name="connsiteX63" fmla="*/ 242716 w 415428"/>
                <a:gd name="connsiteY63" fmla="*/ 219456 h 295179"/>
                <a:gd name="connsiteX64" fmla="*/ 242716 w 415428"/>
                <a:gd name="connsiteY64" fmla="*/ 283464 h 295179"/>
                <a:gd name="connsiteX65" fmla="*/ 233572 w 415428"/>
                <a:gd name="connsiteY65" fmla="*/ 292608 h 295179"/>
                <a:gd name="connsiteX66" fmla="*/ 224428 w 415428"/>
                <a:gd name="connsiteY66" fmla="*/ 283464 h 295179"/>
                <a:gd name="connsiteX67" fmla="*/ 224428 w 415428"/>
                <a:gd name="connsiteY67" fmla="*/ 219456 h 295179"/>
                <a:gd name="connsiteX68" fmla="*/ 187852 w 415428"/>
                <a:gd name="connsiteY68" fmla="*/ 219456 h 295179"/>
                <a:gd name="connsiteX69" fmla="*/ 187852 w 415428"/>
                <a:gd name="connsiteY69" fmla="*/ 283464 h 295179"/>
                <a:gd name="connsiteX70" fmla="*/ 178708 w 415428"/>
                <a:gd name="connsiteY70" fmla="*/ 292608 h 295179"/>
                <a:gd name="connsiteX71" fmla="*/ 169564 w 415428"/>
                <a:gd name="connsiteY71" fmla="*/ 283464 h 295179"/>
                <a:gd name="connsiteX72" fmla="*/ 169564 w 415428"/>
                <a:gd name="connsiteY72" fmla="*/ 219456 h 295179"/>
                <a:gd name="connsiteX73" fmla="*/ 157220 w 415428"/>
                <a:gd name="connsiteY73" fmla="*/ 219456 h 295179"/>
                <a:gd name="connsiteX74" fmla="*/ 139618 w 415428"/>
                <a:gd name="connsiteY74" fmla="*/ 196139 h 295179"/>
                <a:gd name="connsiteX75" fmla="*/ 161963 w 415428"/>
                <a:gd name="connsiteY75" fmla="*/ 117958 h 295179"/>
                <a:gd name="connsiteX76" fmla="*/ 197111 w 415428"/>
                <a:gd name="connsiteY76" fmla="*/ 91440 h 295179"/>
                <a:gd name="connsiteX77" fmla="*/ 354604 w 415428"/>
                <a:gd name="connsiteY77" fmla="*/ 20859 h 295179"/>
                <a:gd name="connsiteX78" fmla="*/ 336316 w 415428"/>
                <a:gd name="connsiteY78" fmla="*/ 39147 h 295179"/>
                <a:gd name="connsiteX79" fmla="*/ 354604 w 415428"/>
                <a:gd name="connsiteY79" fmla="*/ 57435 h 295179"/>
                <a:gd name="connsiteX80" fmla="*/ 372892 w 415428"/>
                <a:gd name="connsiteY80" fmla="*/ 39147 h 295179"/>
                <a:gd name="connsiteX81" fmla="*/ 354604 w 415428"/>
                <a:gd name="connsiteY81" fmla="*/ 20859 h 295179"/>
                <a:gd name="connsiteX82" fmla="*/ 60824 w 415428"/>
                <a:gd name="connsiteY82" fmla="*/ 20859 h 295179"/>
                <a:gd name="connsiteX83" fmla="*/ 42536 w 415428"/>
                <a:gd name="connsiteY83" fmla="*/ 39147 h 295179"/>
                <a:gd name="connsiteX84" fmla="*/ 60824 w 415428"/>
                <a:gd name="connsiteY84" fmla="*/ 57435 h 295179"/>
                <a:gd name="connsiteX85" fmla="*/ 79112 w 415428"/>
                <a:gd name="connsiteY85" fmla="*/ 39147 h 295179"/>
                <a:gd name="connsiteX86" fmla="*/ 60824 w 415428"/>
                <a:gd name="connsiteY86" fmla="*/ 20859 h 295179"/>
                <a:gd name="connsiteX87" fmla="*/ 206140 w 415428"/>
                <a:gd name="connsiteY87" fmla="*/ 18288 h 295179"/>
                <a:gd name="connsiteX88" fmla="*/ 187852 w 415428"/>
                <a:gd name="connsiteY88" fmla="*/ 36576 h 295179"/>
                <a:gd name="connsiteX89" fmla="*/ 206140 w 415428"/>
                <a:gd name="connsiteY89" fmla="*/ 54864 h 295179"/>
                <a:gd name="connsiteX90" fmla="*/ 224428 w 415428"/>
                <a:gd name="connsiteY90" fmla="*/ 36576 h 295179"/>
                <a:gd name="connsiteX91" fmla="*/ 206140 w 415428"/>
                <a:gd name="connsiteY91" fmla="*/ 18288 h 295179"/>
                <a:gd name="connsiteX92" fmla="*/ 354604 w 415428"/>
                <a:gd name="connsiteY92" fmla="*/ 2571 h 295179"/>
                <a:gd name="connsiteX93" fmla="*/ 391180 w 415428"/>
                <a:gd name="connsiteY93" fmla="*/ 39147 h 295179"/>
                <a:gd name="connsiteX94" fmla="*/ 354604 w 415428"/>
                <a:gd name="connsiteY94" fmla="*/ 75723 h 295179"/>
                <a:gd name="connsiteX95" fmla="*/ 318028 w 415428"/>
                <a:gd name="connsiteY95" fmla="*/ 39147 h 295179"/>
                <a:gd name="connsiteX96" fmla="*/ 354604 w 415428"/>
                <a:gd name="connsiteY96" fmla="*/ 2571 h 295179"/>
                <a:gd name="connsiteX97" fmla="*/ 60824 w 415428"/>
                <a:gd name="connsiteY97" fmla="*/ 2571 h 295179"/>
                <a:gd name="connsiteX98" fmla="*/ 97400 w 415428"/>
                <a:gd name="connsiteY98" fmla="*/ 39147 h 295179"/>
                <a:gd name="connsiteX99" fmla="*/ 60824 w 415428"/>
                <a:gd name="connsiteY99" fmla="*/ 75723 h 295179"/>
                <a:gd name="connsiteX100" fmla="*/ 24248 w 415428"/>
                <a:gd name="connsiteY100" fmla="*/ 39147 h 295179"/>
                <a:gd name="connsiteX101" fmla="*/ 60824 w 415428"/>
                <a:gd name="connsiteY101" fmla="*/ 2571 h 295179"/>
                <a:gd name="connsiteX102" fmla="*/ 206140 w 415428"/>
                <a:gd name="connsiteY102" fmla="*/ 0 h 295179"/>
                <a:gd name="connsiteX103" fmla="*/ 242716 w 415428"/>
                <a:gd name="connsiteY103" fmla="*/ 36576 h 295179"/>
                <a:gd name="connsiteX104" fmla="*/ 206140 w 415428"/>
                <a:gd name="connsiteY104" fmla="*/ 73152 h 295179"/>
                <a:gd name="connsiteX105" fmla="*/ 169564 w 415428"/>
                <a:gd name="connsiteY105" fmla="*/ 36576 h 295179"/>
                <a:gd name="connsiteX106" fmla="*/ 206140 w 415428"/>
                <a:gd name="connsiteY106" fmla="*/ 0 h 29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15428" h="295179">
                  <a:moveTo>
                    <a:pt x="341803" y="112299"/>
                  </a:moveTo>
                  <a:cubicBezTo>
                    <a:pt x="327515" y="112299"/>
                    <a:pt x="315628" y="123215"/>
                    <a:pt x="314485" y="137445"/>
                  </a:cubicBezTo>
                  <a:lnTo>
                    <a:pt x="312142" y="165620"/>
                  </a:lnTo>
                  <a:cubicBezTo>
                    <a:pt x="311227" y="176307"/>
                    <a:pt x="319629" y="185451"/>
                    <a:pt x="330373" y="185451"/>
                  </a:cubicBezTo>
                  <a:lnTo>
                    <a:pt x="378893" y="185451"/>
                  </a:lnTo>
                  <a:cubicBezTo>
                    <a:pt x="389580" y="185451"/>
                    <a:pt x="397981" y="176307"/>
                    <a:pt x="397124" y="165620"/>
                  </a:cubicBezTo>
                  <a:lnTo>
                    <a:pt x="394724" y="137445"/>
                  </a:lnTo>
                  <a:cubicBezTo>
                    <a:pt x="393523" y="123215"/>
                    <a:pt x="381636" y="112299"/>
                    <a:pt x="367406" y="112299"/>
                  </a:cubicBezTo>
                  <a:close/>
                  <a:moveTo>
                    <a:pt x="48023" y="112299"/>
                  </a:moveTo>
                  <a:cubicBezTo>
                    <a:pt x="33735" y="112299"/>
                    <a:pt x="21848" y="123215"/>
                    <a:pt x="20705" y="137445"/>
                  </a:cubicBezTo>
                  <a:lnTo>
                    <a:pt x="18362" y="165620"/>
                  </a:lnTo>
                  <a:cubicBezTo>
                    <a:pt x="17447" y="176307"/>
                    <a:pt x="25849" y="185451"/>
                    <a:pt x="36593" y="185451"/>
                  </a:cubicBezTo>
                  <a:lnTo>
                    <a:pt x="85113" y="185451"/>
                  </a:lnTo>
                  <a:cubicBezTo>
                    <a:pt x="95800" y="185451"/>
                    <a:pt x="104201" y="176307"/>
                    <a:pt x="103344" y="165620"/>
                  </a:cubicBezTo>
                  <a:lnTo>
                    <a:pt x="100944" y="137445"/>
                  </a:lnTo>
                  <a:cubicBezTo>
                    <a:pt x="99743" y="123215"/>
                    <a:pt x="87856" y="112299"/>
                    <a:pt x="73626" y="112299"/>
                  </a:cubicBezTo>
                  <a:close/>
                  <a:moveTo>
                    <a:pt x="197168" y="109728"/>
                  </a:moveTo>
                  <a:cubicBezTo>
                    <a:pt x="188995" y="109728"/>
                    <a:pt x="181851" y="115157"/>
                    <a:pt x="179565" y="122987"/>
                  </a:cubicBezTo>
                  <a:lnTo>
                    <a:pt x="157220" y="201168"/>
                  </a:lnTo>
                  <a:lnTo>
                    <a:pt x="255061" y="201168"/>
                  </a:lnTo>
                  <a:lnTo>
                    <a:pt x="232715" y="122987"/>
                  </a:lnTo>
                  <a:cubicBezTo>
                    <a:pt x="230486" y="115157"/>
                    <a:pt x="223285" y="109728"/>
                    <a:pt x="215113" y="109728"/>
                  </a:cubicBezTo>
                  <a:close/>
                  <a:moveTo>
                    <a:pt x="341803" y="94011"/>
                  </a:moveTo>
                  <a:lnTo>
                    <a:pt x="367406" y="94011"/>
                  </a:lnTo>
                  <a:cubicBezTo>
                    <a:pt x="391180" y="94011"/>
                    <a:pt x="411011" y="112242"/>
                    <a:pt x="412954" y="135959"/>
                  </a:cubicBezTo>
                  <a:lnTo>
                    <a:pt x="415298" y="164134"/>
                  </a:lnTo>
                  <a:cubicBezTo>
                    <a:pt x="416726" y="181165"/>
                    <a:pt x="406325" y="196195"/>
                    <a:pt x="391180" y="201624"/>
                  </a:cubicBezTo>
                  <a:lnTo>
                    <a:pt x="391180" y="286035"/>
                  </a:lnTo>
                  <a:cubicBezTo>
                    <a:pt x="391180" y="291064"/>
                    <a:pt x="387066" y="295179"/>
                    <a:pt x="382036" y="295179"/>
                  </a:cubicBezTo>
                  <a:cubicBezTo>
                    <a:pt x="377007" y="295179"/>
                    <a:pt x="372892" y="291064"/>
                    <a:pt x="372892" y="286035"/>
                  </a:cubicBezTo>
                  <a:lnTo>
                    <a:pt x="372892" y="203739"/>
                  </a:lnTo>
                  <a:lnTo>
                    <a:pt x="336316" y="203739"/>
                  </a:lnTo>
                  <a:lnTo>
                    <a:pt x="336316" y="286035"/>
                  </a:lnTo>
                  <a:cubicBezTo>
                    <a:pt x="336316" y="291064"/>
                    <a:pt x="332202" y="295179"/>
                    <a:pt x="327172" y="295179"/>
                  </a:cubicBezTo>
                  <a:cubicBezTo>
                    <a:pt x="322143" y="295179"/>
                    <a:pt x="318028" y="291064"/>
                    <a:pt x="318028" y="286035"/>
                  </a:cubicBezTo>
                  <a:lnTo>
                    <a:pt x="318028" y="201624"/>
                  </a:lnTo>
                  <a:cubicBezTo>
                    <a:pt x="302884" y="196195"/>
                    <a:pt x="292482" y="181165"/>
                    <a:pt x="293911" y="164134"/>
                  </a:cubicBezTo>
                  <a:lnTo>
                    <a:pt x="296254" y="135959"/>
                  </a:lnTo>
                  <a:lnTo>
                    <a:pt x="296254" y="135902"/>
                  </a:lnTo>
                  <a:cubicBezTo>
                    <a:pt x="298197" y="112242"/>
                    <a:pt x="318028" y="94011"/>
                    <a:pt x="341803" y="94011"/>
                  </a:cubicBezTo>
                  <a:close/>
                  <a:moveTo>
                    <a:pt x="48023" y="94011"/>
                  </a:moveTo>
                  <a:lnTo>
                    <a:pt x="73626" y="94011"/>
                  </a:lnTo>
                  <a:cubicBezTo>
                    <a:pt x="97400" y="94011"/>
                    <a:pt x="117231" y="112242"/>
                    <a:pt x="119174" y="135959"/>
                  </a:cubicBezTo>
                  <a:lnTo>
                    <a:pt x="121518" y="164134"/>
                  </a:lnTo>
                  <a:cubicBezTo>
                    <a:pt x="122946" y="181165"/>
                    <a:pt x="112545" y="196195"/>
                    <a:pt x="97400" y="201624"/>
                  </a:cubicBezTo>
                  <a:lnTo>
                    <a:pt x="97400" y="286035"/>
                  </a:lnTo>
                  <a:cubicBezTo>
                    <a:pt x="97400" y="291064"/>
                    <a:pt x="93286" y="295179"/>
                    <a:pt x="88256" y="295179"/>
                  </a:cubicBezTo>
                  <a:cubicBezTo>
                    <a:pt x="83227" y="295179"/>
                    <a:pt x="79112" y="291064"/>
                    <a:pt x="79112" y="286035"/>
                  </a:cubicBezTo>
                  <a:lnTo>
                    <a:pt x="79112" y="203739"/>
                  </a:lnTo>
                  <a:lnTo>
                    <a:pt x="42536" y="203739"/>
                  </a:lnTo>
                  <a:lnTo>
                    <a:pt x="42536" y="286035"/>
                  </a:lnTo>
                  <a:cubicBezTo>
                    <a:pt x="42536" y="291064"/>
                    <a:pt x="38422" y="295179"/>
                    <a:pt x="33392" y="295179"/>
                  </a:cubicBezTo>
                  <a:cubicBezTo>
                    <a:pt x="28363" y="295179"/>
                    <a:pt x="24248" y="291064"/>
                    <a:pt x="24248" y="286035"/>
                  </a:cubicBezTo>
                  <a:lnTo>
                    <a:pt x="24248" y="201624"/>
                  </a:lnTo>
                  <a:cubicBezTo>
                    <a:pt x="9104" y="196195"/>
                    <a:pt x="-1298" y="181165"/>
                    <a:pt x="131" y="164134"/>
                  </a:cubicBezTo>
                  <a:lnTo>
                    <a:pt x="2474" y="135959"/>
                  </a:lnTo>
                  <a:lnTo>
                    <a:pt x="2474" y="135902"/>
                  </a:lnTo>
                  <a:cubicBezTo>
                    <a:pt x="4417" y="112242"/>
                    <a:pt x="24248" y="94011"/>
                    <a:pt x="48023" y="94011"/>
                  </a:cubicBezTo>
                  <a:close/>
                  <a:moveTo>
                    <a:pt x="197111" y="91440"/>
                  </a:moveTo>
                  <a:lnTo>
                    <a:pt x="215056" y="91440"/>
                  </a:lnTo>
                  <a:cubicBezTo>
                    <a:pt x="231401" y="91440"/>
                    <a:pt x="245745" y="102241"/>
                    <a:pt x="250203" y="117958"/>
                  </a:cubicBezTo>
                  <a:lnTo>
                    <a:pt x="272549" y="196139"/>
                  </a:lnTo>
                  <a:cubicBezTo>
                    <a:pt x="275863" y="207797"/>
                    <a:pt x="267119" y="219456"/>
                    <a:pt x="254946" y="219456"/>
                  </a:cubicBezTo>
                  <a:lnTo>
                    <a:pt x="242716" y="219456"/>
                  </a:lnTo>
                  <a:lnTo>
                    <a:pt x="242716" y="283464"/>
                  </a:lnTo>
                  <a:cubicBezTo>
                    <a:pt x="242716" y="288493"/>
                    <a:pt x="238601" y="292608"/>
                    <a:pt x="233572" y="292608"/>
                  </a:cubicBezTo>
                  <a:cubicBezTo>
                    <a:pt x="228543" y="292608"/>
                    <a:pt x="224428" y="288493"/>
                    <a:pt x="224428" y="283464"/>
                  </a:cubicBezTo>
                  <a:lnTo>
                    <a:pt x="224428" y="219456"/>
                  </a:lnTo>
                  <a:lnTo>
                    <a:pt x="187852" y="219456"/>
                  </a:lnTo>
                  <a:lnTo>
                    <a:pt x="187852" y="283464"/>
                  </a:lnTo>
                  <a:cubicBezTo>
                    <a:pt x="187852" y="288493"/>
                    <a:pt x="183737" y="292608"/>
                    <a:pt x="178708" y="292608"/>
                  </a:cubicBezTo>
                  <a:cubicBezTo>
                    <a:pt x="173679" y="292608"/>
                    <a:pt x="169564" y="288493"/>
                    <a:pt x="169564" y="283464"/>
                  </a:cubicBezTo>
                  <a:lnTo>
                    <a:pt x="169564" y="219456"/>
                  </a:lnTo>
                  <a:lnTo>
                    <a:pt x="157220" y="219456"/>
                  </a:lnTo>
                  <a:cubicBezTo>
                    <a:pt x="145047" y="219456"/>
                    <a:pt x="136303" y="207855"/>
                    <a:pt x="139618" y="196139"/>
                  </a:cubicBezTo>
                  <a:lnTo>
                    <a:pt x="161963" y="117958"/>
                  </a:lnTo>
                  <a:cubicBezTo>
                    <a:pt x="166421" y="102241"/>
                    <a:pt x="180823" y="91440"/>
                    <a:pt x="197111" y="91440"/>
                  </a:cubicBezTo>
                  <a:close/>
                  <a:moveTo>
                    <a:pt x="354604" y="20859"/>
                  </a:moveTo>
                  <a:cubicBezTo>
                    <a:pt x="344504" y="20859"/>
                    <a:pt x="336316" y="29047"/>
                    <a:pt x="336316" y="39147"/>
                  </a:cubicBezTo>
                  <a:cubicBezTo>
                    <a:pt x="336316" y="49247"/>
                    <a:pt x="344504" y="57435"/>
                    <a:pt x="354604" y="57435"/>
                  </a:cubicBezTo>
                  <a:cubicBezTo>
                    <a:pt x="364704" y="57435"/>
                    <a:pt x="372892" y="49247"/>
                    <a:pt x="372892" y="39147"/>
                  </a:cubicBezTo>
                  <a:cubicBezTo>
                    <a:pt x="372892" y="29047"/>
                    <a:pt x="364704" y="20859"/>
                    <a:pt x="354604" y="20859"/>
                  </a:cubicBezTo>
                  <a:close/>
                  <a:moveTo>
                    <a:pt x="60824" y="20859"/>
                  </a:moveTo>
                  <a:cubicBezTo>
                    <a:pt x="50724" y="20859"/>
                    <a:pt x="42536" y="29047"/>
                    <a:pt x="42536" y="39147"/>
                  </a:cubicBezTo>
                  <a:cubicBezTo>
                    <a:pt x="42536" y="49247"/>
                    <a:pt x="50724" y="57435"/>
                    <a:pt x="60824" y="57435"/>
                  </a:cubicBezTo>
                  <a:cubicBezTo>
                    <a:pt x="70924" y="57435"/>
                    <a:pt x="79112" y="49247"/>
                    <a:pt x="79112" y="39147"/>
                  </a:cubicBezTo>
                  <a:cubicBezTo>
                    <a:pt x="79112" y="29047"/>
                    <a:pt x="70924" y="20859"/>
                    <a:pt x="60824" y="20859"/>
                  </a:cubicBezTo>
                  <a:close/>
                  <a:moveTo>
                    <a:pt x="206140" y="18288"/>
                  </a:moveTo>
                  <a:cubicBezTo>
                    <a:pt x="196040" y="18288"/>
                    <a:pt x="187852" y="26476"/>
                    <a:pt x="187852" y="36576"/>
                  </a:cubicBezTo>
                  <a:cubicBezTo>
                    <a:pt x="187852" y="46676"/>
                    <a:pt x="196040" y="54864"/>
                    <a:pt x="206140" y="54864"/>
                  </a:cubicBezTo>
                  <a:cubicBezTo>
                    <a:pt x="216240" y="54864"/>
                    <a:pt x="224428" y="46676"/>
                    <a:pt x="224428" y="36576"/>
                  </a:cubicBezTo>
                  <a:cubicBezTo>
                    <a:pt x="224428" y="26476"/>
                    <a:pt x="216240" y="18288"/>
                    <a:pt x="206140" y="18288"/>
                  </a:cubicBezTo>
                  <a:close/>
                  <a:moveTo>
                    <a:pt x="354604" y="2571"/>
                  </a:moveTo>
                  <a:cubicBezTo>
                    <a:pt x="374805" y="2571"/>
                    <a:pt x="391180" y="18947"/>
                    <a:pt x="391180" y="39147"/>
                  </a:cubicBezTo>
                  <a:cubicBezTo>
                    <a:pt x="391180" y="59347"/>
                    <a:pt x="374805" y="75723"/>
                    <a:pt x="354604" y="75723"/>
                  </a:cubicBezTo>
                  <a:cubicBezTo>
                    <a:pt x="334404" y="75723"/>
                    <a:pt x="318028" y="59347"/>
                    <a:pt x="318028" y="39147"/>
                  </a:cubicBezTo>
                  <a:cubicBezTo>
                    <a:pt x="318028" y="18947"/>
                    <a:pt x="334404" y="2571"/>
                    <a:pt x="354604" y="2571"/>
                  </a:cubicBezTo>
                  <a:close/>
                  <a:moveTo>
                    <a:pt x="60824" y="2571"/>
                  </a:moveTo>
                  <a:cubicBezTo>
                    <a:pt x="81025" y="2571"/>
                    <a:pt x="97400" y="18947"/>
                    <a:pt x="97400" y="39147"/>
                  </a:cubicBezTo>
                  <a:cubicBezTo>
                    <a:pt x="97400" y="59347"/>
                    <a:pt x="81025" y="75723"/>
                    <a:pt x="60824" y="75723"/>
                  </a:cubicBezTo>
                  <a:cubicBezTo>
                    <a:pt x="40624" y="75723"/>
                    <a:pt x="24248" y="59347"/>
                    <a:pt x="24248" y="39147"/>
                  </a:cubicBezTo>
                  <a:cubicBezTo>
                    <a:pt x="24248" y="18947"/>
                    <a:pt x="40624" y="2571"/>
                    <a:pt x="60824" y="2571"/>
                  </a:cubicBezTo>
                  <a:close/>
                  <a:moveTo>
                    <a:pt x="206140" y="0"/>
                  </a:moveTo>
                  <a:cubicBezTo>
                    <a:pt x="226340" y="0"/>
                    <a:pt x="242716" y="16376"/>
                    <a:pt x="242716" y="36576"/>
                  </a:cubicBezTo>
                  <a:cubicBezTo>
                    <a:pt x="242716" y="56776"/>
                    <a:pt x="226340" y="73152"/>
                    <a:pt x="206140" y="73152"/>
                  </a:cubicBezTo>
                  <a:cubicBezTo>
                    <a:pt x="185940" y="73152"/>
                    <a:pt x="169564" y="56776"/>
                    <a:pt x="169564" y="36576"/>
                  </a:cubicBezTo>
                  <a:cubicBezTo>
                    <a:pt x="169564" y="16376"/>
                    <a:pt x="185940" y="0"/>
                    <a:pt x="206140" y="0"/>
                  </a:cubicBezTo>
                  <a:close/>
                </a:path>
              </a:pathLst>
            </a:custGeom>
            <a:solidFill>
              <a:schemeClr val="bg1"/>
            </a:solidFill>
            <a:ln w="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4ABC859-75EF-9E99-9A8E-0CB02A5AD3C9}"/>
              </a:ext>
            </a:extLst>
          </p:cNvPr>
          <p:cNvGrpSpPr/>
          <p:nvPr/>
        </p:nvGrpSpPr>
        <p:grpSpPr>
          <a:xfrm>
            <a:off x="3503674" y="1890525"/>
            <a:ext cx="426240" cy="426240"/>
            <a:chOff x="3503674" y="1890525"/>
            <a:chExt cx="426240" cy="426240"/>
          </a:xfrm>
        </p:grpSpPr>
        <p:sp>
          <p:nvSpPr>
            <p:cNvPr id="99" name="Abgerundetes Rechteck 98">
              <a:extLst>
                <a:ext uri="{FF2B5EF4-FFF2-40B4-BE49-F238E27FC236}">
                  <a16:creationId xmlns:a16="http://schemas.microsoft.com/office/drawing/2014/main" id="{726EC9A6-21F1-BA19-75E1-DC84E28D9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3674" y="189052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88BD719F-F9CB-B8FD-9F85-F54EFEB5C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570490" y="1958780"/>
              <a:ext cx="292609" cy="292608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72EC958-4176-3D52-BB34-6D552D90EE40}"/>
              </a:ext>
            </a:extLst>
          </p:cNvPr>
          <p:cNvGrpSpPr/>
          <p:nvPr/>
        </p:nvGrpSpPr>
        <p:grpSpPr>
          <a:xfrm>
            <a:off x="4209918" y="1890525"/>
            <a:ext cx="426240" cy="426240"/>
            <a:chOff x="4209918" y="1890525"/>
            <a:chExt cx="426240" cy="426240"/>
          </a:xfrm>
        </p:grpSpPr>
        <p:sp>
          <p:nvSpPr>
            <p:cNvPr id="100" name="Abgerundetes Rechteck 99">
              <a:extLst>
                <a:ext uri="{FF2B5EF4-FFF2-40B4-BE49-F238E27FC236}">
                  <a16:creationId xmlns:a16="http://schemas.microsoft.com/office/drawing/2014/main" id="{F96CEBB7-B58C-68DB-E4A5-D94FFE8E63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9918" y="189052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9EBAAB9E-7667-955D-CD21-A95DD957C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276734" y="1958780"/>
              <a:ext cx="292609" cy="292608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E6FEF88-6AA0-F561-26F9-9D1DA7395662}"/>
              </a:ext>
            </a:extLst>
          </p:cNvPr>
          <p:cNvGrpSpPr/>
          <p:nvPr/>
        </p:nvGrpSpPr>
        <p:grpSpPr>
          <a:xfrm>
            <a:off x="6044513" y="1890525"/>
            <a:ext cx="426240" cy="426240"/>
            <a:chOff x="6044513" y="1890525"/>
            <a:chExt cx="426240" cy="426240"/>
          </a:xfrm>
        </p:grpSpPr>
        <p:sp>
          <p:nvSpPr>
            <p:cNvPr id="89" name="Abgerundetes Rechteck 88">
              <a:extLst>
                <a:ext uri="{FF2B5EF4-FFF2-40B4-BE49-F238E27FC236}">
                  <a16:creationId xmlns:a16="http://schemas.microsoft.com/office/drawing/2014/main" id="{4784427D-EBA3-AFD2-991C-29273F9F49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4513" y="189052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0D9349C-4009-04D1-59D2-B8441C558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5400000">
              <a:off x="6074753" y="1958780"/>
              <a:ext cx="365760" cy="292608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3CDD906-2876-83E7-6926-7AF4376AD3AD}"/>
              </a:ext>
            </a:extLst>
          </p:cNvPr>
          <p:cNvGrpSpPr/>
          <p:nvPr/>
        </p:nvGrpSpPr>
        <p:grpSpPr>
          <a:xfrm>
            <a:off x="8232230" y="1890525"/>
            <a:ext cx="426240" cy="426240"/>
            <a:chOff x="8232230" y="1890525"/>
            <a:chExt cx="426240" cy="426240"/>
          </a:xfrm>
        </p:grpSpPr>
        <p:sp>
          <p:nvSpPr>
            <p:cNvPr id="90" name="Abgerundetes Rechteck 89">
              <a:extLst>
                <a:ext uri="{FF2B5EF4-FFF2-40B4-BE49-F238E27FC236}">
                  <a16:creationId xmlns:a16="http://schemas.microsoft.com/office/drawing/2014/main" id="{D6AA916F-10DE-9EE6-C3C0-EC2D97467B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2230" y="189052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09F61A3-F49B-6A1E-4BFE-856C34F78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335622" y="1958780"/>
              <a:ext cx="219456" cy="292608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FA00D27-DB61-B6C9-05B7-FA5E0F9835D4}"/>
              </a:ext>
            </a:extLst>
          </p:cNvPr>
          <p:cNvGrpSpPr/>
          <p:nvPr/>
        </p:nvGrpSpPr>
        <p:grpSpPr>
          <a:xfrm>
            <a:off x="10419947" y="4142255"/>
            <a:ext cx="426240" cy="426240"/>
            <a:chOff x="10419947" y="4142255"/>
            <a:chExt cx="426240" cy="426240"/>
          </a:xfrm>
        </p:grpSpPr>
        <p:sp>
          <p:nvSpPr>
            <p:cNvPr id="67" name="Abgerundetes Rechteck 66">
              <a:extLst>
                <a:ext uri="{FF2B5EF4-FFF2-40B4-BE49-F238E27FC236}">
                  <a16:creationId xmlns:a16="http://schemas.microsoft.com/office/drawing/2014/main" id="{A4948A61-3DD2-BCD2-ED76-CC409B1632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9947" y="414225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A55596A3-AC83-6455-0F9B-6CEF94773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450187" y="4210510"/>
              <a:ext cx="365760" cy="292608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25EC2A-CA78-9ABD-B2F7-41A24C5EAADE}"/>
              </a:ext>
            </a:extLst>
          </p:cNvPr>
          <p:cNvGrpSpPr/>
          <p:nvPr/>
        </p:nvGrpSpPr>
        <p:grpSpPr>
          <a:xfrm>
            <a:off x="6044513" y="4142255"/>
            <a:ext cx="426240" cy="426240"/>
            <a:chOff x="6044513" y="4142255"/>
            <a:chExt cx="426240" cy="426240"/>
          </a:xfrm>
        </p:grpSpPr>
        <p:sp>
          <p:nvSpPr>
            <p:cNvPr id="59" name="Abgerundetes Rechteck 58">
              <a:extLst>
                <a:ext uri="{FF2B5EF4-FFF2-40B4-BE49-F238E27FC236}">
                  <a16:creationId xmlns:a16="http://schemas.microsoft.com/office/drawing/2014/main" id="{C59C3654-2DE7-DD05-C641-3DD8CF36F1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4513" y="414225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8F5BE01-8560-59AD-E745-373A2CC2A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111329" y="4210510"/>
              <a:ext cx="292608" cy="292608"/>
            </a:xfrm>
            <a:prstGeom prst="rect">
              <a:avLst/>
            </a:prstGeom>
          </p:spPr>
        </p:pic>
      </p:grpSp>
      <p:pic>
        <p:nvPicPr>
          <p:cNvPr id="50" name="Grafik 49">
            <a:hlinkClick r:id="rId31" action="ppaction://hlinksldjump"/>
            <a:extLst>
              <a:ext uri="{FF2B5EF4-FFF2-40B4-BE49-F238E27FC236}">
                <a16:creationId xmlns:a16="http://schemas.microsoft.com/office/drawing/2014/main" id="{E7246434-A6A6-6BBE-9C90-7F33C4AEAAE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8362550" y="5366675"/>
            <a:ext cx="165600" cy="14720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8AC3360-88C9-9828-E243-55A645F30AD1}"/>
              </a:ext>
            </a:extLst>
          </p:cNvPr>
          <p:cNvGrpSpPr/>
          <p:nvPr/>
        </p:nvGrpSpPr>
        <p:grpSpPr>
          <a:xfrm>
            <a:off x="8232230" y="4142255"/>
            <a:ext cx="426240" cy="426240"/>
            <a:chOff x="8232230" y="4142255"/>
            <a:chExt cx="426240" cy="426240"/>
          </a:xfrm>
        </p:grpSpPr>
        <p:sp>
          <p:nvSpPr>
            <p:cNvPr id="61" name="Abgerundetes Rechteck 60">
              <a:extLst>
                <a:ext uri="{FF2B5EF4-FFF2-40B4-BE49-F238E27FC236}">
                  <a16:creationId xmlns:a16="http://schemas.microsoft.com/office/drawing/2014/main" id="{515A8AE3-8641-96BF-780B-33D76E8AB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2230" y="414225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2A4FEB09-E311-19E3-6E3F-AF8FB355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8280758" y="4210510"/>
              <a:ext cx="329184" cy="292608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65359A1-14D3-D331-1DA6-BF5BB0E338A9}"/>
              </a:ext>
            </a:extLst>
          </p:cNvPr>
          <p:cNvGrpSpPr/>
          <p:nvPr/>
        </p:nvGrpSpPr>
        <p:grpSpPr>
          <a:xfrm>
            <a:off x="3856796" y="4142255"/>
            <a:ext cx="426240" cy="426240"/>
            <a:chOff x="3856796" y="4142255"/>
            <a:chExt cx="426240" cy="426240"/>
          </a:xfrm>
        </p:grpSpPr>
        <p:sp>
          <p:nvSpPr>
            <p:cNvPr id="57" name="Abgerundetes Rechteck 56">
              <a:extLst>
                <a:ext uri="{FF2B5EF4-FFF2-40B4-BE49-F238E27FC236}">
                  <a16:creationId xmlns:a16="http://schemas.microsoft.com/office/drawing/2014/main" id="{3FF7A893-9A51-E32D-5F3F-16329812A4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96" y="414225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9988579A-9A0F-4467-D9A3-B2FC91C8F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3923612" y="4210510"/>
              <a:ext cx="292608" cy="292608"/>
            </a:xfrm>
            <a:prstGeom prst="rect">
              <a:avLst/>
            </a:prstGeom>
          </p:spPr>
        </p:pic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E052FC4-03F5-F870-3DC1-6C6C743A8535}"/>
              </a:ext>
            </a:extLst>
          </p:cNvPr>
          <p:cNvGrpSpPr/>
          <p:nvPr/>
        </p:nvGrpSpPr>
        <p:grpSpPr>
          <a:xfrm>
            <a:off x="1669079" y="4142255"/>
            <a:ext cx="426240" cy="426240"/>
            <a:chOff x="1669079" y="4142255"/>
            <a:chExt cx="426240" cy="426240"/>
          </a:xfrm>
        </p:grpSpPr>
        <p:sp>
          <p:nvSpPr>
            <p:cNvPr id="63" name="Abgerundetes Rechteck 62">
              <a:extLst>
                <a:ext uri="{FF2B5EF4-FFF2-40B4-BE49-F238E27FC236}">
                  <a16:creationId xmlns:a16="http://schemas.microsoft.com/office/drawing/2014/main" id="{6DD07D44-CB64-C8C1-9066-E463E92D3A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9079" y="4142255"/>
              <a:ext cx="426240" cy="426240"/>
            </a:xfrm>
            <a:prstGeom prst="roundRect">
              <a:avLst/>
            </a:prstGeom>
            <a:solidFill>
              <a:schemeClr val="accent3"/>
            </a:solidFill>
            <a:ln w="6350" cap="rnd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AA8894EA-6980-F664-DD65-03D238D75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754183" y="4210510"/>
              <a:ext cx="256032" cy="292608"/>
            </a:xfrm>
            <a:prstGeom prst="rect">
              <a:avLst/>
            </a:prstGeom>
          </p:spPr>
        </p:pic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C4497B71-9846-4454-0CCA-A41F2E0FDF6A}"/>
              </a:ext>
            </a:extLst>
          </p:cNvPr>
          <p:cNvGrpSpPr>
            <a:grpSpLocks noChangeAspect="1"/>
          </p:cNvGrpSpPr>
          <p:nvPr/>
        </p:nvGrpSpPr>
        <p:grpSpPr>
          <a:xfrm>
            <a:off x="3571552" y="5336376"/>
            <a:ext cx="288000" cy="288000"/>
            <a:chOff x="2948372" y="865673"/>
            <a:chExt cx="4876800" cy="4876800"/>
          </a:xfrm>
        </p:grpSpPr>
        <p:sp>
          <p:nvSpPr>
            <p:cNvPr id="141" name="Freihandform 140">
              <a:extLst>
                <a:ext uri="{FF2B5EF4-FFF2-40B4-BE49-F238E27FC236}">
                  <a16:creationId xmlns:a16="http://schemas.microsoft.com/office/drawing/2014/main" id="{949C4586-B159-248F-833A-B2BCE56058D4}"/>
                </a:ext>
              </a:extLst>
            </p:cNvPr>
            <p:cNvSpPr/>
            <p:nvPr/>
          </p:nvSpPr>
          <p:spPr>
            <a:xfrm>
              <a:off x="3196022" y="1113323"/>
              <a:ext cx="4381500" cy="4381500"/>
            </a:xfrm>
            <a:custGeom>
              <a:avLst/>
              <a:gdLst>
                <a:gd name="connsiteX0" fmla="*/ 4381500 w 4381500"/>
                <a:gd name="connsiteY0" fmla="*/ 2190750 h 4381500"/>
                <a:gd name="connsiteX1" fmla="*/ 2190750 w 4381500"/>
                <a:gd name="connsiteY1" fmla="*/ 4381500 h 4381500"/>
                <a:gd name="connsiteX2" fmla="*/ 0 w 4381500"/>
                <a:gd name="connsiteY2" fmla="*/ 2190750 h 4381500"/>
                <a:gd name="connsiteX3" fmla="*/ 2190750 w 4381500"/>
                <a:gd name="connsiteY3" fmla="*/ 0 h 4381500"/>
                <a:gd name="connsiteX4" fmla="*/ 4381500 w 4381500"/>
                <a:gd name="connsiteY4" fmla="*/ 219075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0" h="4381500">
                  <a:moveTo>
                    <a:pt x="4381500" y="2190750"/>
                  </a:moveTo>
                  <a:cubicBezTo>
                    <a:pt x="4381500" y="3400668"/>
                    <a:pt x="3400668" y="4381500"/>
                    <a:pt x="2190750" y="4381500"/>
                  </a:cubicBezTo>
                  <a:cubicBezTo>
                    <a:pt x="980832" y="4381500"/>
                    <a:pt x="0" y="3400668"/>
                    <a:pt x="0" y="2190750"/>
                  </a:cubicBezTo>
                  <a:cubicBezTo>
                    <a:pt x="0" y="980832"/>
                    <a:pt x="980832" y="0"/>
                    <a:pt x="2190750" y="0"/>
                  </a:cubicBezTo>
                  <a:cubicBezTo>
                    <a:pt x="3400668" y="0"/>
                    <a:pt x="4381500" y="980832"/>
                    <a:pt x="4381500" y="21907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 141">
              <a:extLst>
                <a:ext uri="{FF2B5EF4-FFF2-40B4-BE49-F238E27FC236}">
                  <a16:creationId xmlns:a16="http://schemas.microsoft.com/office/drawing/2014/main" id="{C9E2C371-0FDE-85AF-2C1A-38C315410E0B}"/>
                </a:ext>
              </a:extLst>
            </p:cNvPr>
            <p:cNvSpPr/>
            <p:nvPr/>
          </p:nvSpPr>
          <p:spPr>
            <a:xfrm>
              <a:off x="2948372" y="865673"/>
              <a:ext cx="4876800" cy="4876800"/>
            </a:xfrm>
            <a:custGeom>
              <a:avLst/>
              <a:gdLst>
                <a:gd name="connsiteX0" fmla="*/ 2438400 w 4876800"/>
                <a:gd name="connsiteY0" fmla="*/ 304800 h 4876800"/>
                <a:gd name="connsiteX1" fmla="*/ 4572000 w 4876800"/>
                <a:gd name="connsiteY1" fmla="*/ 2438400 h 4876800"/>
                <a:gd name="connsiteX2" fmla="*/ 2438400 w 4876800"/>
                <a:gd name="connsiteY2" fmla="*/ 4572000 h 4876800"/>
                <a:gd name="connsiteX3" fmla="*/ 304800 w 4876800"/>
                <a:gd name="connsiteY3" fmla="*/ 2438400 h 4876800"/>
                <a:gd name="connsiteX4" fmla="*/ 2438400 w 4876800"/>
                <a:gd name="connsiteY4" fmla="*/ 304800 h 4876800"/>
                <a:gd name="connsiteX5" fmla="*/ 2438400 w 4876800"/>
                <a:gd name="connsiteY5" fmla="*/ 4876800 h 4876800"/>
                <a:gd name="connsiteX6" fmla="*/ 4876800 w 4876800"/>
                <a:gd name="connsiteY6" fmla="*/ 2438400 h 4876800"/>
                <a:gd name="connsiteX7" fmla="*/ 2438400 w 4876800"/>
                <a:gd name="connsiteY7" fmla="*/ 0 h 4876800"/>
                <a:gd name="connsiteX8" fmla="*/ 0 w 4876800"/>
                <a:gd name="connsiteY8" fmla="*/ 2438400 h 4876800"/>
                <a:gd name="connsiteX9" fmla="*/ 2438400 w 4876800"/>
                <a:gd name="connsiteY9" fmla="*/ 4876800 h 4876800"/>
                <a:gd name="connsiteX10" fmla="*/ 3460433 w 4876800"/>
                <a:gd name="connsiteY10" fmla="*/ 1936433 h 4876800"/>
                <a:gd name="connsiteX11" fmla="*/ 3460433 w 4876800"/>
                <a:gd name="connsiteY11" fmla="*/ 1721168 h 4876800"/>
                <a:gd name="connsiteX12" fmla="*/ 3245168 w 4876800"/>
                <a:gd name="connsiteY12" fmla="*/ 1721168 h 4876800"/>
                <a:gd name="connsiteX13" fmla="*/ 2133600 w 4876800"/>
                <a:gd name="connsiteY13" fmla="*/ 2832735 h 4876800"/>
                <a:gd name="connsiteX14" fmla="*/ 1631633 w 4876800"/>
                <a:gd name="connsiteY14" fmla="*/ 2330768 h 4876800"/>
                <a:gd name="connsiteX15" fmla="*/ 1416368 w 4876800"/>
                <a:gd name="connsiteY15" fmla="*/ 2330768 h 4876800"/>
                <a:gd name="connsiteX16" fmla="*/ 1416368 w 4876800"/>
                <a:gd name="connsiteY16" fmla="*/ 2546033 h 4876800"/>
                <a:gd name="connsiteX17" fmla="*/ 2025968 w 4876800"/>
                <a:gd name="connsiteY17" fmla="*/ 3155633 h 4876800"/>
                <a:gd name="connsiteX18" fmla="*/ 2241233 w 4876800"/>
                <a:gd name="connsiteY18" fmla="*/ 3155633 h 4876800"/>
                <a:gd name="connsiteX19" fmla="*/ 3460433 w 4876800"/>
                <a:gd name="connsiteY19" fmla="*/ 1936433 h 4876800"/>
                <a:gd name="connsiteX20" fmla="*/ 3460433 w 4876800"/>
                <a:gd name="connsiteY20" fmla="*/ 1936433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76800" h="4876800">
                  <a:moveTo>
                    <a:pt x="2438400" y="304800"/>
                  </a:moveTo>
                  <a:cubicBezTo>
                    <a:pt x="3616643" y="304800"/>
                    <a:pt x="4572000" y="1260158"/>
                    <a:pt x="4572000" y="2438400"/>
                  </a:cubicBezTo>
                  <a:cubicBezTo>
                    <a:pt x="4572000" y="3616643"/>
                    <a:pt x="3616643" y="4572000"/>
                    <a:pt x="2438400" y="4572000"/>
                  </a:cubicBezTo>
                  <a:cubicBezTo>
                    <a:pt x="1260158" y="4572000"/>
                    <a:pt x="304800" y="3616643"/>
                    <a:pt x="304800" y="2438400"/>
                  </a:cubicBezTo>
                  <a:cubicBezTo>
                    <a:pt x="304800" y="1260158"/>
                    <a:pt x="1260158" y="304800"/>
                    <a:pt x="2438400" y="304800"/>
                  </a:cubicBezTo>
                  <a:close/>
                  <a:moveTo>
                    <a:pt x="2438400" y="4876800"/>
                  </a:moveTo>
                  <a:cubicBezTo>
                    <a:pt x="3785235" y="4876800"/>
                    <a:pt x="4876800" y="3785235"/>
                    <a:pt x="4876800" y="2438400"/>
                  </a:cubicBezTo>
                  <a:cubicBezTo>
                    <a:pt x="4876800" y="1091565"/>
                    <a:pt x="3785235" y="0"/>
                    <a:pt x="2438400" y="0"/>
                  </a:cubicBezTo>
                  <a:cubicBezTo>
                    <a:pt x="1091565" y="0"/>
                    <a:pt x="0" y="1091565"/>
                    <a:pt x="0" y="2438400"/>
                  </a:cubicBezTo>
                  <a:cubicBezTo>
                    <a:pt x="0" y="3785235"/>
                    <a:pt x="1091565" y="4876800"/>
                    <a:pt x="2438400" y="4876800"/>
                  </a:cubicBezTo>
                  <a:close/>
                  <a:moveTo>
                    <a:pt x="3460433" y="1936433"/>
                  </a:moveTo>
                  <a:cubicBezTo>
                    <a:pt x="3519488" y="1877378"/>
                    <a:pt x="3519488" y="1780223"/>
                    <a:pt x="3460433" y="1721168"/>
                  </a:cubicBezTo>
                  <a:cubicBezTo>
                    <a:pt x="3401378" y="1662113"/>
                    <a:pt x="3304223" y="1662113"/>
                    <a:pt x="3245168" y="1721168"/>
                  </a:cubicBezTo>
                  <a:lnTo>
                    <a:pt x="2133600" y="2832735"/>
                  </a:lnTo>
                  <a:lnTo>
                    <a:pt x="1631633" y="2330768"/>
                  </a:lnTo>
                  <a:cubicBezTo>
                    <a:pt x="1572578" y="2271713"/>
                    <a:pt x="1475423" y="2271713"/>
                    <a:pt x="1416368" y="2330768"/>
                  </a:cubicBezTo>
                  <a:cubicBezTo>
                    <a:pt x="1357313" y="2389823"/>
                    <a:pt x="1357313" y="2486978"/>
                    <a:pt x="1416368" y="2546033"/>
                  </a:cubicBezTo>
                  <a:lnTo>
                    <a:pt x="2025968" y="3155633"/>
                  </a:lnTo>
                  <a:cubicBezTo>
                    <a:pt x="2085023" y="3214688"/>
                    <a:pt x="2182178" y="3214688"/>
                    <a:pt x="2241233" y="3155633"/>
                  </a:cubicBezTo>
                  <a:lnTo>
                    <a:pt x="3460433" y="1936433"/>
                  </a:lnTo>
                  <a:lnTo>
                    <a:pt x="3460433" y="1936433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D61465D7-329B-E3F5-DD01-E775D65D8739}"/>
              </a:ext>
            </a:extLst>
          </p:cNvPr>
          <p:cNvGrpSpPr>
            <a:grpSpLocks noChangeAspect="1"/>
          </p:cNvGrpSpPr>
          <p:nvPr/>
        </p:nvGrpSpPr>
        <p:grpSpPr>
          <a:xfrm>
            <a:off x="4275674" y="5336376"/>
            <a:ext cx="288000" cy="288000"/>
            <a:chOff x="7375292" y="411497"/>
            <a:chExt cx="4876800" cy="4876800"/>
          </a:xfrm>
        </p:grpSpPr>
        <p:sp>
          <p:nvSpPr>
            <p:cNvPr id="144" name="Freihandform 143">
              <a:extLst>
                <a:ext uri="{FF2B5EF4-FFF2-40B4-BE49-F238E27FC236}">
                  <a16:creationId xmlns:a16="http://schemas.microsoft.com/office/drawing/2014/main" id="{2D33F6DD-DF5A-999B-CA80-C8F6F60B1867}"/>
                </a:ext>
              </a:extLst>
            </p:cNvPr>
            <p:cNvSpPr/>
            <p:nvPr/>
          </p:nvSpPr>
          <p:spPr>
            <a:xfrm>
              <a:off x="7622942" y="659147"/>
              <a:ext cx="4381500" cy="4381500"/>
            </a:xfrm>
            <a:custGeom>
              <a:avLst/>
              <a:gdLst>
                <a:gd name="connsiteX0" fmla="*/ 4381500 w 4381500"/>
                <a:gd name="connsiteY0" fmla="*/ 2190750 h 4381500"/>
                <a:gd name="connsiteX1" fmla="*/ 2190750 w 4381500"/>
                <a:gd name="connsiteY1" fmla="*/ 4381500 h 4381500"/>
                <a:gd name="connsiteX2" fmla="*/ 0 w 4381500"/>
                <a:gd name="connsiteY2" fmla="*/ 2190750 h 4381500"/>
                <a:gd name="connsiteX3" fmla="*/ 2190750 w 4381500"/>
                <a:gd name="connsiteY3" fmla="*/ 0 h 4381500"/>
                <a:gd name="connsiteX4" fmla="*/ 4381500 w 4381500"/>
                <a:gd name="connsiteY4" fmla="*/ 219075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0" h="4381500">
                  <a:moveTo>
                    <a:pt x="4381500" y="2190750"/>
                  </a:moveTo>
                  <a:cubicBezTo>
                    <a:pt x="4381500" y="3400668"/>
                    <a:pt x="3400668" y="4381500"/>
                    <a:pt x="2190750" y="4381500"/>
                  </a:cubicBezTo>
                  <a:cubicBezTo>
                    <a:pt x="980832" y="4381500"/>
                    <a:pt x="0" y="3400668"/>
                    <a:pt x="0" y="2190750"/>
                  </a:cubicBezTo>
                  <a:cubicBezTo>
                    <a:pt x="0" y="980832"/>
                    <a:pt x="980832" y="0"/>
                    <a:pt x="2190750" y="0"/>
                  </a:cubicBezTo>
                  <a:cubicBezTo>
                    <a:pt x="3400668" y="0"/>
                    <a:pt x="4381500" y="980832"/>
                    <a:pt x="4381500" y="21907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 144">
              <a:extLst>
                <a:ext uri="{FF2B5EF4-FFF2-40B4-BE49-F238E27FC236}">
                  <a16:creationId xmlns:a16="http://schemas.microsoft.com/office/drawing/2014/main" id="{AEFEAC7A-4DD6-CDE1-9718-5F245F676D6E}"/>
                </a:ext>
              </a:extLst>
            </p:cNvPr>
            <p:cNvSpPr/>
            <p:nvPr/>
          </p:nvSpPr>
          <p:spPr>
            <a:xfrm>
              <a:off x="7375292" y="411497"/>
              <a:ext cx="4876800" cy="4876800"/>
            </a:xfrm>
            <a:custGeom>
              <a:avLst/>
              <a:gdLst>
                <a:gd name="connsiteX0" fmla="*/ 2438400 w 4876800"/>
                <a:gd name="connsiteY0" fmla="*/ 304800 h 4876800"/>
                <a:gd name="connsiteX1" fmla="*/ 4572000 w 4876800"/>
                <a:gd name="connsiteY1" fmla="*/ 2438400 h 4876800"/>
                <a:gd name="connsiteX2" fmla="*/ 2438400 w 4876800"/>
                <a:gd name="connsiteY2" fmla="*/ 4572000 h 4876800"/>
                <a:gd name="connsiteX3" fmla="*/ 304800 w 4876800"/>
                <a:gd name="connsiteY3" fmla="*/ 2438400 h 4876800"/>
                <a:gd name="connsiteX4" fmla="*/ 2438400 w 4876800"/>
                <a:gd name="connsiteY4" fmla="*/ 304800 h 4876800"/>
                <a:gd name="connsiteX5" fmla="*/ 2438400 w 4876800"/>
                <a:gd name="connsiteY5" fmla="*/ 4876800 h 4876800"/>
                <a:gd name="connsiteX6" fmla="*/ 4876800 w 4876800"/>
                <a:gd name="connsiteY6" fmla="*/ 2438400 h 4876800"/>
                <a:gd name="connsiteX7" fmla="*/ 2438400 w 4876800"/>
                <a:gd name="connsiteY7" fmla="*/ 0 h 4876800"/>
                <a:gd name="connsiteX8" fmla="*/ 0 w 4876800"/>
                <a:gd name="connsiteY8" fmla="*/ 2438400 h 4876800"/>
                <a:gd name="connsiteX9" fmla="*/ 2438400 w 4876800"/>
                <a:gd name="connsiteY9" fmla="*/ 4876800 h 4876800"/>
                <a:gd name="connsiteX10" fmla="*/ 1721168 w 4876800"/>
                <a:gd name="connsiteY10" fmla="*/ 1721168 h 4876800"/>
                <a:gd name="connsiteX11" fmla="*/ 1721168 w 4876800"/>
                <a:gd name="connsiteY11" fmla="*/ 1936433 h 4876800"/>
                <a:gd name="connsiteX12" fmla="*/ 2223135 w 4876800"/>
                <a:gd name="connsiteY12" fmla="*/ 2438400 h 4876800"/>
                <a:gd name="connsiteX13" fmla="*/ 1721168 w 4876800"/>
                <a:gd name="connsiteY13" fmla="*/ 2940368 h 4876800"/>
                <a:gd name="connsiteX14" fmla="*/ 1721168 w 4876800"/>
                <a:gd name="connsiteY14" fmla="*/ 3155633 h 4876800"/>
                <a:gd name="connsiteX15" fmla="*/ 1936433 w 4876800"/>
                <a:gd name="connsiteY15" fmla="*/ 3155633 h 4876800"/>
                <a:gd name="connsiteX16" fmla="*/ 2438400 w 4876800"/>
                <a:gd name="connsiteY16" fmla="*/ 2653665 h 4876800"/>
                <a:gd name="connsiteX17" fmla="*/ 2940368 w 4876800"/>
                <a:gd name="connsiteY17" fmla="*/ 3155633 h 4876800"/>
                <a:gd name="connsiteX18" fmla="*/ 3155633 w 4876800"/>
                <a:gd name="connsiteY18" fmla="*/ 3155633 h 4876800"/>
                <a:gd name="connsiteX19" fmla="*/ 3155633 w 4876800"/>
                <a:gd name="connsiteY19" fmla="*/ 2940368 h 4876800"/>
                <a:gd name="connsiteX20" fmla="*/ 2653665 w 4876800"/>
                <a:gd name="connsiteY20" fmla="*/ 2438400 h 4876800"/>
                <a:gd name="connsiteX21" fmla="*/ 3155633 w 4876800"/>
                <a:gd name="connsiteY21" fmla="*/ 1936433 h 4876800"/>
                <a:gd name="connsiteX22" fmla="*/ 3155633 w 4876800"/>
                <a:gd name="connsiteY22" fmla="*/ 1721168 h 4876800"/>
                <a:gd name="connsiteX23" fmla="*/ 2940368 w 4876800"/>
                <a:gd name="connsiteY23" fmla="*/ 1721168 h 4876800"/>
                <a:gd name="connsiteX24" fmla="*/ 2438400 w 4876800"/>
                <a:gd name="connsiteY24" fmla="*/ 2223135 h 4876800"/>
                <a:gd name="connsiteX25" fmla="*/ 1936433 w 4876800"/>
                <a:gd name="connsiteY25" fmla="*/ 1721168 h 4876800"/>
                <a:gd name="connsiteX26" fmla="*/ 1721168 w 4876800"/>
                <a:gd name="connsiteY26" fmla="*/ 1721168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76800" h="4876800">
                  <a:moveTo>
                    <a:pt x="2438400" y="304800"/>
                  </a:moveTo>
                  <a:cubicBezTo>
                    <a:pt x="3616643" y="304800"/>
                    <a:pt x="4572000" y="1260158"/>
                    <a:pt x="4572000" y="2438400"/>
                  </a:cubicBezTo>
                  <a:cubicBezTo>
                    <a:pt x="4572000" y="3616643"/>
                    <a:pt x="3616643" y="4572000"/>
                    <a:pt x="2438400" y="4572000"/>
                  </a:cubicBezTo>
                  <a:cubicBezTo>
                    <a:pt x="1260158" y="4572000"/>
                    <a:pt x="304800" y="3616643"/>
                    <a:pt x="304800" y="2438400"/>
                  </a:cubicBezTo>
                  <a:cubicBezTo>
                    <a:pt x="304800" y="1260158"/>
                    <a:pt x="1260158" y="304800"/>
                    <a:pt x="2438400" y="304800"/>
                  </a:cubicBezTo>
                  <a:close/>
                  <a:moveTo>
                    <a:pt x="2438400" y="4876800"/>
                  </a:moveTo>
                  <a:cubicBezTo>
                    <a:pt x="3785235" y="4876800"/>
                    <a:pt x="4876800" y="3785235"/>
                    <a:pt x="4876800" y="2438400"/>
                  </a:cubicBezTo>
                  <a:cubicBezTo>
                    <a:pt x="4876800" y="1091565"/>
                    <a:pt x="3785235" y="0"/>
                    <a:pt x="2438400" y="0"/>
                  </a:cubicBezTo>
                  <a:cubicBezTo>
                    <a:pt x="1091565" y="0"/>
                    <a:pt x="0" y="1091565"/>
                    <a:pt x="0" y="2438400"/>
                  </a:cubicBezTo>
                  <a:cubicBezTo>
                    <a:pt x="0" y="3785235"/>
                    <a:pt x="1091565" y="4876800"/>
                    <a:pt x="2438400" y="4876800"/>
                  </a:cubicBezTo>
                  <a:close/>
                  <a:moveTo>
                    <a:pt x="1721168" y="1721168"/>
                  </a:moveTo>
                  <a:cubicBezTo>
                    <a:pt x="1662113" y="1780223"/>
                    <a:pt x="1662113" y="1877378"/>
                    <a:pt x="1721168" y="1936433"/>
                  </a:cubicBezTo>
                  <a:lnTo>
                    <a:pt x="2223135" y="2438400"/>
                  </a:lnTo>
                  <a:lnTo>
                    <a:pt x="1721168" y="2940368"/>
                  </a:lnTo>
                  <a:cubicBezTo>
                    <a:pt x="1662113" y="2999423"/>
                    <a:pt x="1662113" y="3096578"/>
                    <a:pt x="1721168" y="3155633"/>
                  </a:cubicBezTo>
                  <a:cubicBezTo>
                    <a:pt x="1780223" y="3214688"/>
                    <a:pt x="1877378" y="3214688"/>
                    <a:pt x="1936433" y="3155633"/>
                  </a:cubicBezTo>
                  <a:lnTo>
                    <a:pt x="2438400" y="2653665"/>
                  </a:lnTo>
                  <a:lnTo>
                    <a:pt x="2940368" y="3155633"/>
                  </a:lnTo>
                  <a:cubicBezTo>
                    <a:pt x="2999423" y="3214688"/>
                    <a:pt x="3096578" y="3214688"/>
                    <a:pt x="3155633" y="3155633"/>
                  </a:cubicBezTo>
                  <a:cubicBezTo>
                    <a:pt x="3214688" y="3096578"/>
                    <a:pt x="3214688" y="2999423"/>
                    <a:pt x="3155633" y="2940368"/>
                  </a:cubicBezTo>
                  <a:lnTo>
                    <a:pt x="2653665" y="2438400"/>
                  </a:lnTo>
                  <a:lnTo>
                    <a:pt x="3155633" y="1936433"/>
                  </a:lnTo>
                  <a:cubicBezTo>
                    <a:pt x="3214688" y="1877378"/>
                    <a:pt x="3214688" y="1780223"/>
                    <a:pt x="3155633" y="1721168"/>
                  </a:cubicBezTo>
                  <a:cubicBezTo>
                    <a:pt x="3096578" y="1662113"/>
                    <a:pt x="2999423" y="1662113"/>
                    <a:pt x="2940368" y="1721168"/>
                  </a:cubicBezTo>
                  <a:lnTo>
                    <a:pt x="2438400" y="2223135"/>
                  </a:lnTo>
                  <a:lnTo>
                    <a:pt x="1936433" y="1721168"/>
                  </a:lnTo>
                  <a:cubicBezTo>
                    <a:pt x="1877378" y="1662113"/>
                    <a:pt x="1780223" y="1662113"/>
                    <a:pt x="1721168" y="172116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053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19D8A0-DDF2-B7BB-EF3D-DB1DF3F9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780A1-809F-B027-5BC6-4158E94E051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9B26FB2-1550-EA58-BFBF-A7082E260C4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AEEC182-2976-0AD8-2445-DC437F59BF6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err="1"/>
              <a:t>Furniture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81F4B4-9B6B-12EB-DCB4-2C224A79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EEA76C-B883-E445-9D42-CCA6340A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t>17</a:t>
            </a:fld>
            <a:endParaRPr lang="de-DE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190194A-E578-1F7B-DFF1-C035A42FBDB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153B370-39B6-BF94-EF09-849C274B904D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0A35D4C-91F7-63BF-4B59-3F7D3FC7FF7A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9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6AC21-23F0-3F55-DF80-DF83EC6E3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9A0E97-33CD-8155-F0E1-2EB3B30B5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21B69FD-ABE2-7E13-8023-D24713F69997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1782619-C0B0-F50A-7515-80B7129182E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6F45B7E-209C-3353-AB3B-4419B874F24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err="1"/>
              <a:t>Furniture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337BE4-E470-0157-FE1E-437DFE3D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1E1502-F015-D598-D518-CAF9D483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t>18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716B0AA-EBA4-BF12-5E5E-56F13F86948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77C03B8-32DF-CAD7-29DB-6E67991B3DB6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BC8E94DC-2307-FDD8-28D1-BA0EFE11E0AC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282D798-E90D-B272-93A8-F6156E6C4445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0ABFF6A-7EB5-766A-23EB-71DF9FC56196}"/>
              </a:ext>
            </a:extLst>
          </p:cNvPr>
          <p:cNvSpPr>
            <a:spLocks noGrp="1"/>
          </p:cNvSpPr>
          <p:nvPr>
            <p:ph type="pic" idx="3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0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437DBD2-2231-CA4A-C8DA-6CBEBF2F41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err="1"/>
              <a:t>Furniture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8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BA83A0E-1E5E-8068-AB8E-987D16179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142D56C-0960-5208-A92F-F57EC685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8D1DF7-5406-7C01-81B3-6DD7B4C8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t>19</a:t>
            </a:fld>
            <a:endParaRPr lang="de-DE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C726CC5-9075-F263-EEC4-D3933AF5B01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6529C9B-D04B-6CFE-2CE9-A19F055172A8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831F9B5-009F-9EED-875C-04F89E139BE7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05A8873-3CA6-78C2-CD70-460958557E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CE762029-D01D-B348-AA9A-E85BC2B022B6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256CF69-0E92-6AD5-644D-ED107668911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11078DB7-4E03-90A8-8E03-B260A133C74C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A768B4F7-B773-99A4-7234-BCD509FBC99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9D024219-3485-0B54-0B97-A06E0E86BAFE}"/>
              </a:ext>
            </a:extLst>
          </p:cNvPr>
          <p:cNvSpPr>
            <a:spLocks noGrp="1"/>
          </p:cNvSpPr>
          <p:nvPr>
            <p:ph type="pic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C6C7FA6-C494-56CC-8A20-5BB864ECF480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F7C68681-CCBC-0897-161D-38ED98461FDA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4094A0C7-8061-D986-033B-D33ADA31EC58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0C18253E-3C40-B950-C212-7841A81AE263}"/>
              </a:ext>
            </a:extLst>
          </p:cNvPr>
          <p:cNvSpPr>
            <a:spLocks noGrp="1"/>
          </p:cNvSpPr>
          <p:nvPr>
            <p:ph type="pic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2A94CB17-4101-54C7-63E9-B8ACE03CA98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" name="Bildplatzhalter 35">
            <a:extLst>
              <a:ext uri="{FF2B5EF4-FFF2-40B4-BE49-F238E27FC236}">
                <a16:creationId xmlns:a16="http://schemas.microsoft.com/office/drawing/2014/main" id="{9E6AC5BD-DFF2-ABAA-195C-BA5BC9C34576}"/>
              </a:ext>
            </a:extLst>
          </p:cNvPr>
          <p:cNvSpPr>
            <a:spLocks noGrp="1"/>
          </p:cNvSpPr>
          <p:nvPr>
            <p:ph type="pic" idx="2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4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D4C4C9-EF3A-DB67-EE6E-4123063E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04AE4-93AE-9C07-1747-57A829DE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/ </a:t>
            </a:r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19DFB4-96E2-5517-3CDE-1AE19C5BF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23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84976BC7-F9D6-2447-5B6A-6BA720E14D7F}"/>
              </a:ext>
            </a:extLst>
          </p:cNvPr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D51BC4C-F707-78B3-9303-20D6632865B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err="1"/>
              <a:t>Furniture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10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9A0830-5546-F921-F610-76615760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A5455E-EE09-E9AD-6E1B-0694D370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t>20</a:t>
            </a:fld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0E6B5B4-FE55-B9A2-2B2E-BA400E79769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6E1A0F-2BAC-2B83-77CF-4BFA08590C20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057F04F-78AF-02A3-1E92-798E84FF05B7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7AE02-78A3-4813-6F69-C4A99088FD8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04C3F7F-B1CF-54D9-EDDA-C59E8647724E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8F8AD75-0C70-42B8-6740-D80A8F681C01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0B1FE0F-B5F1-2AEE-C47B-E9410C5DB081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88E2A5D-BC74-366F-019F-E94EDE2F308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1BDBA469-52BD-620F-8D25-C8A98F2E5166}"/>
              </a:ext>
            </a:extLst>
          </p:cNvPr>
          <p:cNvSpPr>
            <a:spLocks noGrp="1"/>
          </p:cNvSpPr>
          <p:nvPr>
            <p:ph type="pic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3742E5-67F7-F8A2-E34B-2678AC1AE747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4A8FB4D-F362-1281-E7CD-673929E3C662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701F645-82E1-016A-C1DC-80B4E8601ED6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CB4A9495-C116-E54C-89C6-CE0EBFAAAFBA}"/>
              </a:ext>
            </a:extLst>
          </p:cNvPr>
          <p:cNvSpPr>
            <a:spLocks noGrp="1"/>
          </p:cNvSpPr>
          <p:nvPr>
            <p:ph type="pic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557F0174-1F18-0DCD-B65D-553C6CB4FBBF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959C25F8-124A-2D9D-B87F-BD9A791EA114}"/>
              </a:ext>
            </a:extLst>
          </p:cNvPr>
          <p:cNvSpPr>
            <a:spLocks noGrp="1"/>
          </p:cNvSpPr>
          <p:nvPr>
            <p:ph type="pic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A49C30BE-C2F6-20C5-D0F7-AE591726BC29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5A1890D2-0007-32BD-9C22-99BE3F2903AF}"/>
              </a:ext>
            </a:extLst>
          </p:cNvPr>
          <p:cNvSpPr>
            <a:spLocks noGrp="1"/>
          </p:cNvSpPr>
          <p:nvPr>
            <p:ph type="pic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3F98E916-627C-A336-1D56-5C1257C7184F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Bildplatzhalter 37">
            <a:extLst>
              <a:ext uri="{FF2B5EF4-FFF2-40B4-BE49-F238E27FC236}">
                <a16:creationId xmlns:a16="http://schemas.microsoft.com/office/drawing/2014/main" id="{AB2A2DB0-6D49-C195-8DF5-C1E1AF7E905E}"/>
              </a:ext>
            </a:extLst>
          </p:cNvPr>
          <p:cNvSpPr>
            <a:spLocks noGrp="1"/>
          </p:cNvSpPr>
          <p:nvPr>
            <p:ph type="pic" idx="3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6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347071C-7A1D-D01F-47E6-7A94242ECBCC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220643E-5A31-C833-5697-80CB77F3D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D8F23D-B6BD-5148-85AC-7C0171D7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Text, 1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40A186-B452-1DF6-DA06-C044F30C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FF6C57-9A41-64F9-1BA1-B0AB6588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t>21</a:t>
            </a:fld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4E412C4-27A6-86A9-9023-B32D28BB3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7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AE1B85AF-28A0-7870-53BF-B9A62868BCE9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35B1F61-8D42-E2F7-A767-CDCBF45B05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8601A4-CFE9-3749-B6B6-3F6DF1AE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Text, 2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091F63-A1CB-1491-403B-467F5B77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854298-709F-2EEC-81F9-93D8F5A7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t>22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0B9DF51-9558-BAFF-AA2B-9EC5BE49C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C70262B-D1E3-F81F-826E-535C7A38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Grafik 4">
            <a:hlinkClick r:id="" action="ppaction://noaction"/>
            <a:extLst>
              <a:ext uri="{FF2B5EF4-FFF2-40B4-BE49-F238E27FC236}">
                <a16:creationId xmlns:a16="http://schemas.microsoft.com/office/drawing/2014/main" id="{92E0F4D1-2CF8-4060-E3F2-E92D61C0E79C}"/>
              </a:ext>
            </a:extLst>
          </p:cNvPr>
          <p:cNvSpPr/>
          <p:nvPr/>
        </p:nvSpPr>
        <p:spPr>
          <a:xfrm>
            <a:off x="10260000" y="6320182"/>
            <a:ext cx="164549" cy="146332"/>
          </a:xfrm>
          <a:custGeom>
            <a:avLst/>
            <a:gdLst>
              <a:gd name="connsiteX0" fmla="*/ 164506 w 164549"/>
              <a:gd name="connsiteY0" fmla="*/ 73009 h 146332"/>
              <a:gd name="connsiteX1" fmla="*/ 155362 w 164549"/>
              <a:gd name="connsiteY1" fmla="*/ 82182 h 146332"/>
              <a:gd name="connsiteX2" fmla="*/ 146218 w 164549"/>
              <a:gd name="connsiteY2" fmla="*/ 82182 h 146332"/>
              <a:gd name="connsiteX3" fmla="*/ 146418 w 164549"/>
              <a:gd name="connsiteY3" fmla="*/ 127959 h 146332"/>
              <a:gd name="connsiteX4" fmla="*/ 146275 w 164549"/>
              <a:gd name="connsiteY4" fmla="*/ 130273 h 146332"/>
              <a:gd name="connsiteX5" fmla="*/ 146275 w 164549"/>
              <a:gd name="connsiteY5" fmla="*/ 134903 h 146332"/>
              <a:gd name="connsiteX6" fmla="*/ 134845 w 164549"/>
              <a:gd name="connsiteY6" fmla="*/ 146333 h 146332"/>
              <a:gd name="connsiteX7" fmla="*/ 130273 w 164549"/>
              <a:gd name="connsiteY7" fmla="*/ 146333 h 146332"/>
              <a:gd name="connsiteX8" fmla="*/ 129330 w 164549"/>
              <a:gd name="connsiteY8" fmla="*/ 146304 h 146332"/>
              <a:gd name="connsiteX9" fmla="*/ 128130 w 164549"/>
              <a:gd name="connsiteY9" fmla="*/ 146333 h 146332"/>
              <a:gd name="connsiteX10" fmla="*/ 118843 w 164549"/>
              <a:gd name="connsiteY10" fmla="*/ 146304 h 146332"/>
              <a:gd name="connsiteX11" fmla="*/ 111985 w 164549"/>
              <a:gd name="connsiteY11" fmla="*/ 146304 h 146332"/>
              <a:gd name="connsiteX12" fmla="*/ 100555 w 164549"/>
              <a:gd name="connsiteY12" fmla="*/ 134874 h 146332"/>
              <a:gd name="connsiteX13" fmla="*/ 100555 w 164549"/>
              <a:gd name="connsiteY13" fmla="*/ 128016 h 146332"/>
              <a:gd name="connsiteX14" fmla="*/ 100555 w 164549"/>
              <a:gd name="connsiteY14" fmla="*/ 109728 h 146332"/>
              <a:gd name="connsiteX15" fmla="*/ 91411 w 164549"/>
              <a:gd name="connsiteY15" fmla="*/ 100584 h 146332"/>
              <a:gd name="connsiteX16" fmla="*/ 73123 w 164549"/>
              <a:gd name="connsiteY16" fmla="*/ 100584 h 146332"/>
              <a:gd name="connsiteX17" fmla="*/ 63979 w 164549"/>
              <a:gd name="connsiteY17" fmla="*/ 109728 h 146332"/>
              <a:gd name="connsiteX18" fmla="*/ 63979 w 164549"/>
              <a:gd name="connsiteY18" fmla="*/ 128016 h 146332"/>
              <a:gd name="connsiteX19" fmla="*/ 63979 w 164549"/>
              <a:gd name="connsiteY19" fmla="*/ 134874 h 146332"/>
              <a:gd name="connsiteX20" fmla="*/ 52549 w 164549"/>
              <a:gd name="connsiteY20" fmla="*/ 146304 h 146332"/>
              <a:gd name="connsiteX21" fmla="*/ 45691 w 164549"/>
              <a:gd name="connsiteY21" fmla="*/ 146304 h 146332"/>
              <a:gd name="connsiteX22" fmla="*/ 36576 w 164549"/>
              <a:gd name="connsiteY22" fmla="*/ 146304 h 146332"/>
              <a:gd name="connsiteX23" fmla="*/ 35290 w 164549"/>
              <a:gd name="connsiteY23" fmla="*/ 146247 h 146332"/>
              <a:gd name="connsiteX24" fmla="*/ 34261 w 164549"/>
              <a:gd name="connsiteY24" fmla="*/ 146304 h 146332"/>
              <a:gd name="connsiteX25" fmla="*/ 29689 w 164549"/>
              <a:gd name="connsiteY25" fmla="*/ 146304 h 146332"/>
              <a:gd name="connsiteX26" fmla="*/ 18259 w 164549"/>
              <a:gd name="connsiteY26" fmla="*/ 134874 h 146332"/>
              <a:gd name="connsiteX27" fmla="*/ 18259 w 164549"/>
              <a:gd name="connsiteY27" fmla="*/ 102870 h 146332"/>
              <a:gd name="connsiteX28" fmla="*/ 18288 w 164549"/>
              <a:gd name="connsiteY28" fmla="*/ 102070 h 146332"/>
              <a:gd name="connsiteX29" fmla="*/ 18288 w 164549"/>
              <a:gd name="connsiteY29" fmla="*/ 82153 h 146332"/>
              <a:gd name="connsiteX30" fmla="*/ 9144 w 164549"/>
              <a:gd name="connsiteY30" fmla="*/ 82153 h 146332"/>
              <a:gd name="connsiteX31" fmla="*/ 0 w 164549"/>
              <a:gd name="connsiteY31" fmla="*/ 72981 h 146332"/>
              <a:gd name="connsiteX32" fmla="*/ 2858 w 164549"/>
              <a:gd name="connsiteY32" fmla="*/ 66123 h 146332"/>
              <a:gd name="connsiteX33" fmla="*/ 76095 w 164549"/>
              <a:gd name="connsiteY33" fmla="*/ 2286 h 146332"/>
              <a:gd name="connsiteX34" fmla="*/ 82382 w 164549"/>
              <a:gd name="connsiteY34" fmla="*/ 0 h 146332"/>
              <a:gd name="connsiteX35" fmla="*/ 88382 w 164549"/>
              <a:gd name="connsiteY35" fmla="*/ 2000 h 146332"/>
              <a:gd name="connsiteX36" fmla="*/ 161363 w 164549"/>
              <a:gd name="connsiteY36" fmla="*/ 66151 h 146332"/>
              <a:gd name="connsiteX37" fmla="*/ 164506 w 164549"/>
              <a:gd name="connsiteY37" fmla="*/ 73009 h 1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4549" h="146332">
                <a:moveTo>
                  <a:pt x="164506" y="73009"/>
                </a:moveTo>
                <a:cubicBezTo>
                  <a:pt x="164506" y="78153"/>
                  <a:pt x="160220" y="82182"/>
                  <a:pt x="155362" y="82182"/>
                </a:cubicBezTo>
                <a:lnTo>
                  <a:pt x="146218" y="82182"/>
                </a:lnTo>
                <a:lnTo>
                  <a:pt x="146418" y="127959"/>
                </a:lnTo>
                <a:cubicBezTo>
                  <a:pt x="146418" y="128730"/>
                  <a:pt x="146361" y="129502"/>
                  <a:pt x="146275" y="130273"/>
                </a:cubicBezTo>
                <a:lnTo>
                  <a:pt x="146275" y="134903"/>
                </a:lnTo>
                <a:cubicBezTo>
                  <a:pt x="146275" y="141218"/>
                  <a:pt x="141161" y="146333"/>
                  <a:pt x="134845" y="146333"/>
                </a:cubicBezTo>
                <a:lnTo>
                  <a:pt x="130273" y="146333"/>
                </a:lnTo>
                <a:cubicBezTo>
                  <a:pt x="129959" y="146333"/>
                  <a:pt x="129645" y="146333"/>
                  <a:pt x="129330" y="146304"/>
                </a:cubicBezTo>
                <a:cubicBezTo>
                  <a:pt x="128930" y="146333"/>
                  <a:pt x="128530" y="146333"/>
                  <a:pt x="128130" y="146333"/>
                </a:cubicBezTo>
                <a:lnTo>
                  <a:pt x="118843" y="146304"/>
                </a:lnTo>
                <a:lnTo>
                  <a:pt x="111985" y="146304"/>
                </a:lnTo>
                <a:cubicBezTo>
                  <a:pt x="105670" y="146304"/>
                  <a:pt x="100555" y="141189"/>
                  <a:pt x="100555" y="134874"/>
                </a:cubicBezTo>
                <a:lnTo>
                  <a:pt x="100555" y="128016"/>
                </a:lnTo>
                <a:lnTo>
                  <a:pt x="100555" y="109728"/>
                </a:lnTo>
                <a:cubicBezTo>
                  <a:pt x="100555" y="104670"/>
                  <a:pt x="96469" y="100584"/>
                  <a:pt x="91411" y="100584"/>
                </a:cubicBezTo>
                <a:lnTo>
                  <a:pt x="73123" y="100584"/>
                </a:lnTo>
                <a:cubicBezTo>
                  <a:pt x="68066" y="100584"/>
                  <a:pt x="63979" y="104670"/>
                  <a:pt x="63979" y="109728"/>
                </a:cubicBezTo>
                <a:lnTo>
                  <a:pt x="63979" y="128016"/>
                </a:lnTo>
                <a:lnTo>
                  <a:pt x="63979" y="134874"/>
                </a:lnTo>
                <a:cubicBezTo>
                  <a:pt x="63979" y="141189"/>
                  <a:pt x="58865" y="146304"/>
                  <a:pt x="52549" y="146304"/>
                </a:cubicBezTo>
                <a:lnTo>
                  <a:pt x="45691" y="146304"/>
                </a:lnTo>
                <a:lnTo>
                  <a:pt x="36576" y="146304"/>
                </a:lnTo>
                <a:cubicBezTo>
                  <a:pt x="36147" y="146304"/>
                  <a:pt x="35719" y="146275"/>
                  <a:pt x="35290" y="146247"/>
                </a:cubicBezTo>
                <a:cubicBezTo>
                  <a:pt x="34947" y="146275"/>
                  <a:pt x="34604" y="146304"/>
                  <a:pt x="34261" y="146304"/>
                </a:cubicBezTo>
                <a:lnTo>
                  <a:pt x="29689" y="146304"/>
                </a:lnTo>
                <a:cubicBezTo>
                  <a:pt x="23374" y="146304"/>
                  <a:pt x="18259" y="141189"/>
                  <a:pt x="18259" y="134874"/>
                </a:cubicBezTo>
                <a:lnTo>
                  <a:pt x="18259" y="102870"/>
                </a:lnTo>
                <a:cubicBezTo>
                  <a:pt x="18259" y="102613"/>
                  <a:pt x="18259" y="102327"/>
                  <a:pt x="18288" y="102070"/>
                </a:cubicBezTo>
                <a:lnTo>
                  <a:pt x="18288" y="82153"/>
                </a:lnTo>
                <a:lnTo>
                  <a:pt x="9144" y="82153"/>
                </a:lnTo>
                <a:cubicBezTo>
                  <a:pt x="4001" y="82153"/>
                  <a:pt x="0" y="78153"/>
                  <a:pt x="0" y="72981"/>
                </a:cubicBezTo>
                <a:cubicBezTo>
                  <a:pt x="0" y="70409"/>
                  <a:pt x="857" y="68123"/>
                  <a:pt x="2858" y="66123"/>
                </a:cubicBezTo>
                <a:lnTo>
                  <a:pt x="76095" y="2286"/>
                </a:lnTo>
                <a:cubicBezTo>
                  <a:pt x="78095" y="286"/>
                  <a:pt x="80381" y="0"/>
                  <a:pt x="82382" y="0"/>
                </a:cubicBezTo>
                <a:cubicBezTo>
                  <a:pt x="84382" y="0"/>
                  <a:pt x="86668" y="572"/>
                  <a:pt x="88382" y="2000"/>
                </a:cubicBezTo>
                <a:lnTo>
                  <a:pt x="161363" y="66151"/>
                </a:lnTo>
                <a:cubicBezTo>
                  <a:pt x="163649" y="68151"/>
                  <a:pt x="164792" y="70437"/>
                  <a:pt x="164506" y="73009"/>
                </a:cubicBezTo>
                <a:close/>
              </a:path>
            </a:pathLst>
          </a:custGeom>
          <a:solidFill>
            <a:schemeClr val="bg1"/>
          </a:solidFill>
          <a:ln w="28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Nunit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70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CA7F7BA-C33D-0F62-96BD-081D22F58B43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324C86E-57C9-0809-3663-BBE96C6120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7190F8-B5F2-B154-7C1E-C2AEBEE634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CBAA04-5514-93F6-D2EE-632ABB7B2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865A36F-11ED-BF81-E5C3-51345CDA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 </a:t>
            </a:r>
            <a:r>
              <a:rPr lang="de-DE" dirty="0" err="1"/>
              <a:t>picture</a:t>
            </a:r>
            <a:r>
              <a:rPr lang="de-DE" dirty="0"/>
              <a:t> light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56E3E0-1E9B-A84B-8022-60D2F15E963C}"/>
              </a:ext>
            </a:extLst>
          </p:cNvPr>
          <p:cNvSpPr txBox="1"/>
          <p:nvPr/>
        </p:nvSpPr>
        <p:spPr>
          <a:xfrm>
            <a:off x="9308306" y="4991767"/>
            <a:ext cx="2883693" cy="92042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wrap="square" lIns="144000" tIns="72000" rIns="450000" bIns="108000" rtlCol="0" anchor="b" anchorCtr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Nunito Light" pitchFamily="2" charset="77"/>
              </a:rPr>
              <a:t>/ Customer</a:t>
            </a:r>
          </a:p>
          <a:p>
            <a:r>
              <a:rPr lang="de-DE" sz="1600" dirty="0">
                <a:solidFill>
                  <a:schemeClr val="bg1"/>
                </a:solidFill>
                <a:latin typeface="Nunito Light" pitchFamily="2" charset="77"/>
              </a:rPr>
              <a:t>Trade Fair</a:t>
            </a:r>
          </a:p>
          <a:p>
            <a:r>
              <a:rPr lang="de-DE" sz="1600" dirty="0">
                <a:solidFill>
                  <a:schemeClr val="bg1"/>
                </a:solidFill>
                <a:latin typeface="Nunito Light" pitchFamily="2" charset="77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6316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F8AF1-4769-3890-B52E-5B7F72BC5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59A5013-373A-700E-68D8-085543972B80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89D882E-A26B-D438-1152-3A573F13B6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CA4330-BDD7-EF61-1FD4-8CCFB603D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F8F394-F23E-4EF0-10AF-BF57AC1CB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663219-D2EC-798F-80AB-2AE4144F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dark</a:t>
            </a:r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82FC5C-DEBB-57CC-1787-93CAFCFD64DC}"/>
              </a:ext>
            </a:extLst>
          </p:cNvPr>
          <p:cNvSpPr txBox="1"/>
          <p:nvPr/>
        </p:nvSpPr>
        <p:spPr>
          <a:xfrm>
            <a:off x="9308306" y="4991767"/>
            <a:ext cx="2883693" cy="92042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square" lIns="144000" tIns="72000" rIns="450000" bIns="108000" rtlCol="0" anchor="b" anchorCtr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Nunito Light" pitchFamily="2" charset="77"/>
              </a:rPr>
              <a:t>/ Customer</a:t>
            </a:r>
          </a:p>
          <a:p>
            <a:r>
              <a:rPr lang="de-DE" sz="1600" dirty="0">
                <a:solidFill>
                  <a:schemeClr val="bg1"/>
                </a:solidFill>
                <a:latin typeface="Nunito Light" pitchFamily="2" charset="77"/>
              </a:rPr>
              <a:t>Trade Fair</a:t>
            </a:r>
          </a:p>
          <a:p>
            <a:r>
              <a:rPr lang="de-DE" sz="1600" dirty="0">
                <a:solidFill>
                  <a:schemeClr val="bg1"/>
                </a:solidFill>
                <a:latin typeface="Nunito Light" pitchFamily="2" charset="77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5369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E94E21F-B249-5E37-30F4-445362BCBADC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F4DE7A7-88DB-9945-77CA-1C9C304090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0C95B8-8F83-A789-CDE4-F68C088F10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9B871C-0E0E-FDDD-3DFF-F737A84C7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CEE667-83DC-3ECF-4C2F-7BF11BD8F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8F4A928-9741-A3FE-8B04-162D99FFC241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E111674-7A21-52AA-1E6D-D0E9796C43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E10D5D3-0062-4624-3E71-696864B989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898F4AF-04D9-6E12-900F-E500D97E23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D3C43D-9616-CC09-CE0C-62DE96AA13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07ECA1-618E-F976-101C-2D6F0C2AC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031EAAE-C71F-8ED5-E727-DDC74B90F3B4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B890DC-3B6C-F849-AD1C-8DB11F7C1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7CE6940-3582-93AC-655A-D071797C58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581685-3AF1-46BF-9338-D875C573D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F7D913-3EE3-9B5D-612E-8D967831B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06DC110-15F2-6D4F-A7DA-1753D0F4D1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5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6E5BACB-16B2-59A1-EB74-6384DAB9D05E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059154C-D9F7-7912-DFE7-CC2D0DDC29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B2ECA6D-42AD-85E6-AE46-9920CB8F36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8DDAD60-6508-1F9B-8232-9E2E574004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6D430A0-45D0-D809-CC58-A4EA9226E6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0EC509-0FC2-0DC6-2F99-8E9AEFEB41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849054-9FFA-C68A-7587-C6FCB2129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E4A830FD-4410-730D-5ABB-A362244E392F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F39984-9277-ED73-439A-DC5BBDA49DA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35713"/>
            <a:ext cx="5040313" cy="365125"/>
          </a:xfrm>
        </p:spPr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F160E4-18BD-8565-9701-BC3B1CC844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5713"/>
            <a:ext cx="838200" cy="365125"/>
          </a:xfrm>
        </p:spPr>
        <p:txBody>
          <a:bodyPr/>
          <a:lstStyle/>
          <a:p>
            <a:fld id="{44EEB583-DD48-4B4E-8156-D35E911158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7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7BC833-669D-F835-F592-21FE157B5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>
                <a:latin typeface="Nunito SemiBold" pitchFamily="2" charset="77"/>
              </a:rPr>
              <a:t>Edit </a:t>
            </a:r>
            <a:r>
              <a:rPr lang="de-DE" b="1" dirty="0" err="1">
                <a:latin typeface="Nunito SemiBold" pitchFamily="2" charset="77"/>
              </a:rPr>
              <a:t>text</a:t>
            </a:r>
            <a:br>
              <a:rPr lang="de-DE" b="1" dirty="0">
                <a:latin typeface="Nunito SemiBold" pitchFamily="2" charset="77"/>
              </a:rPr>
            </a:br>
            <a:r>
              <a:rPr lang="de-DE" dirty="0"/>
              <a:t>(</a:t>
            </a:r>
            <a:r>
              <a:rPr lang="de-DE" dirty="0" err="1"/>
              <a:t>Nunito</a:t>
            </a:r>
            <a:r>
              <a:rPr lang="de-DE" dirty="0"/>
              <a:t> </a:t>
            </a:r>
            <a:r>
              <a:rPr lang="de-DE" dirty="0" err="1"/>
              <a:t>semibold</a:t>
            </a:r>
            <a:r>
              <a:rPr lang="de-DE" dirty="0"/>
              <a:t>).</a:t>
            </a:r>
            <a:br>
              <a:rPr lang="de-DE" dirty="0"/>
            </a:br>
            <a:r>
              <a:rPr lang="de-DE" b="0" dirty="0">
                <a:latin typeface="Nunito Light" pitchFamily="2" charset="77"/>
              </a:rPr>
              <a:t>And additional </a:t>
            </a:r>
            <a:r>
              <a:rPr lang="de-DE" b="0" dirty="0" err="1">
                <a:latin typeface="Nunito Light" pitchFamily="2" charset="77"/>
              </a:rPr>
              <a:t>information</a:t>
            </a:r>
            <a:r>
              <a:rPr lang="de-DE" b="0" dirty="0">
                <a:latin typeface="Nunito Light" pitchFamily="2" charset="77"/>
              </a:rPr>
              <a:t> </a:t>
            </a:r>
            <a:br>
              <a:rPr lang="de-DE" b="0" dirty="0">
                <a:latin typeface="Nunito Light" pitchFamily="2" charset="77"/>
              </a:rPr>
            </a:br>
            <a:r>
              <a:rPr lang="de-DE" b="0" dirty="0">
                <a:latin typeface="Nunito Light" pitchFamily="2" charset="77"/>
              </a:rPr>
              <a:t>(</a:t>
            </a:r>
            <a:r>
              <a:rPr lang="de-DE" b="0" dirty="0" err="1">
                <a:latin typeface="Nunito Light" pitchFamily="2" charset="77"/>
              </a:rPr>
              <a:t>Nunito</a:t>
            </a:r>
            <a:r>
              <a:rPr lang="de-DE" b="0" dirty="0">
                <a:latin typeface="Nunito Light" pitchFamily="2" charset="77"/>
              </a:rPr>
              <a:t> light).</a:t>
            </a:r>
          </a:p>
          <a:p>
            <a:endParaRPr lang="de-DE" dirty="0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265CF48E-6FD6-B1B8-4856-EFBCD149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E99E0940-C546-31A6-AE4D-FACC1C41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77BEE6C-7FBC-2593-448C-47896B19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Floor plan 01</a:t>
            </a:r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10A37E7-727C-9BAB-20A2-E3110768CEE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8FEE87-B616-8314-5CC4-5279A2C6CBFE}"/>
              </a:ext>
            </a:extLst>
          </p:cNvPr>
          <p:cNvSpPr>
            <a:spLocks noChangeAspect="1"/>
          </p:cNvSpPr>
          <p:nvPr/>
        </p:nvSpPr>
        <p:spPr>
          <a:xfrm>
            <a:off x="7033537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A2D366-2A5C-B584-AE37-B616821B30DC}"/>
              </a:ext>
            </a:extLst>
          </p:cNvPr>
          <p:cNvSpPr>
            <a:spLocks noChangeAspect="1"/>
          </p:cNvSpPr>
          <p:nvPr/>
        </p:nvSpPr>
        <p:spPr>
          <a:xfrm>
            <a:off x="7447563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8402B1-FD0F-D7BF-516B-B03FC503F782}"/>
              </a:ext>
            </a:extLst>
          </p:cNvPr>
          <p:cNvSpPr>
            <a:spLocks noChangeAspect="1"/>
          </p:cNvSpPr>
          <p:nvPr/>
        </p:nvSpPr>
        <p:spPr>
          <a:xfrm>
            <a:off x="7861589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7758E9-127F-DD25-E5D0-210D22C08406}"/>
              </a:ext>
            </a:extLst>
          </p:cNvPr>
          <p:cNvSpPr>
            <a:spLocks noChangeAspect="1"/>
          </p:cNvSpPr>
          <p:nvPr/>
        </p:nvSpPr>
        <p:spPr>
          <a:xfrm>
            <a:off x="8275615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B5824B-F674-DA6A-C901-38F5FB416584}"/>
              </a:ext>
            </a:extLst>
          </p:cNvPr>
          <p:cNvSpPr>
            <a:spLocks noChangeAspect="1"/>
          </p:cNvSpPr>
          <p:nvPr/>
        </p:nvSpPr>
        <p:spPr>
          <a:xfrm>
            <a:off x="8689641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DC9B22-4A60-7F54-9179-6FA4EAC95FD8}"/>
              </a:ext>
            </a:extLst>
          </p:cNvPr>
          <p:cNvSpPr>
            <a:spLocks noChangeAspect="1"/>
          </p:cNvSpPr>
          <p:nvPr/>
        </p:nvSpPr>
        <p:spPr>
          <a:xfrm>
            <a:off x="9103667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B823A8-8115-8B03-0023-6C9C074655DE}"/>
              </a:ext>
            </a:extLst>
          </p:cNvPr>
          <p:cNvSpPr>
            <a:spLocks noChangeAspect="1"/>
          </p:cNvSpPr>
          <p:nvPr/>
        </p:nvSpPr>
        <p:spPr>
          <a:xfrm>
            <a:off x="9517693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E2975BE-BEC5-8783-A6C5-C34EC6370CF3}"/>
              </a:ext>
            </a:extLst>
          </p:cNvPr>
          <p:cNvSpPr>
            <a:spLocks noChangeAspect="1"/>
          </p:cNvSpPr>
          <p:nvPr/>
        </p:nvSpPr>
        <p:spPr>
          <a:xfrm>
            <a:off x="9931720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0558AB-1D1F-A22D-F4EF-7FC15F805CE8}"/>
              </a:ext>
            </a:extLst>
          </p:cNvPr>
          <p:cNvSpPr>
            <a:spLocks noChangeAspect="1"/>
          </p:cNvSpPr>
          <p:nvPr/>
        </p:nvSpPr>
        <p:spPr>
          <a:xfrm>
            <a:off x="10345747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D86618-36BC-316C-4174-CD87E7DB0C1C}"/>
              </a:ext>
            </a:extLst>
          </p:cNvPr>
          <p:cNvSpPr>
            <a:spLocks noChangeAspect="1"/>
          </p:cNvSpPr>
          <p:nvPr/>
        </p:nvSpPr>
        <p:spPr>
          <a:xfrm>
            <a:off x="10759774" y="-569183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C2D944-A4B4-5D14-800F-4A8313D5A1BC}"/>
              </a:ext>
            </a:extLst>
          </p:cNvPr>
          <p:cNvSpPr>
            <a:spLocks noChangeAspect="1"/>
          </p:cNvSpPr>
          <p:nvPr/>
        </p:nvSpPr>
        <p:spPr>
          <a:xfrm>
            <a:off x="11173800" y="-569183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11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3E517C1-B41B-0B54-D03D-ADB6E1720A47}"/>
              </a:ext>
            </a:extLst>
          </p:cNvPr>
          <p:cNvSpPr>
            <a:spLocks noChangeAspect="1"/>
          </p:cNvSpPr>
          <p:nvPr/>
        </p:nvSpPr>
        <p:spPr>
          <a:xfrm>
            <a:off x="7033537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D6EBE0E-5801-F58E-FC59-4381405FF975}"/>
              </a:ext>
            </a:extLst>
          </p:cNvPr>
          <p:cNvSpPr>
            <a:spLocks noChangeAspect="1"/>
          </p:cNvSpPr>
          <p:nvPr/>
        </p:nvSpPr>
        <p:spPr>
          <a:xfrm>
            <a:off x="7447563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CFF6852-9EDF-DF05-F9F9-A02584A730D8}"/>
              </a:ext>
            </a:extLst>
          </p:cNvPr>
          <p:cNvSpPr>
            <a:spLocks noChangeAspect="1"/>
          </p:cNvSpPr>
          <p:nvPr/>
        </p:nvSpPr>
        <p:spPr>
          <a:xfrm>
            <a:off x="7861589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36EECA6-1A53-E9B6-6705-66EBC73D08CA}"/>
              </a:ext>
            </a:extLst>
          </p:cNvPr>
          <p:cNvSpPr>
            <a:spLocks noChangeAspect="1"/>
          </p:cNvSpPr>
          <p:nvPr/>
        </p:nvSpPr>
        <p:spPr>
          <a:xfrm>
            <a:off x="8275615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F815BDE-07BA-EB2B-9D32-840D49F41D60}"/>
              </a:ext>
            </a:extLst>
          </p:cNvPr>
          <p:cNvSpPr>
            <a:spLocks noChangeAspect="1"/>
          </p:cNvSpPr>
          <p:nvPr/>
        </p:nvSpPr>
        <p:spPr>
          <a:xfrm>
            <a:off x="8689641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FB65970-A8DD-35C9-0208-62B05826E71C}"/>
              </a:ext>
            </a:extLst>
          </p:cNvPr>
          <p:cNvSpPr>
            <a:spLocks noChangeAspect="1"/>
          </p:cNvSpPr>
          <p:nvPr/>
        </p:nvSpPr>
        <p:spPr>
          <a:xfrm>
            <a:off x="9103667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04EC4E-BA89-F4E0-05BD-E0472CFE5913}"/>
              </a:ext>
            </a:extLst>
          </p:cNvPr>
          <p:cNvSpPr>
            <a:spLocks noChangeAspect="1"/>
          </p:cNvSpPr>
          <p:nvPr/>
        </p:nvSpPr>
        <p:spPr>
          <a:xfrm>
            <a:off x="9517693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F059FC-18A7-C583-9891-5555446BFCFF}"/>
              </a:ext>
            </a:extLst>
          </p:cNvPr>
          <p:cNvSpPr>
            <a:spLocks noChangeAspect="1"/>
          </p:cNvSpPr>
          <p:nvPr/>
        </p:nvSpPr>
        <p:spPr>
          <a:xfrm>
            <a:off x="9931720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EBF8421-A316-8872-D630-DA7585704500}"/>
              </a:ext>
            </a:extLst>
          </p:cNvPr>
          <p:cNvSpPr>
            <a:spLocks noChangeAspect="1"/>
          </p:cNvSpPr>
          <p:nvPr/>
        </p:nvSpPr>
        <p:spPr>
          <a:xfrm>
            <a:off x="10345747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0B12AE-46A1-4471-5948-16C32388FA1E}"/>
              </a:ext>
            </a:extLst>
          </p:cNvPr>
          <p:cNvSpPr>
            <a:spLocks noChangeAspect="1"/>
          </p:cNvSpPr>
          <p:nvPr/>
        </p:nvSpPr>
        <p:spPr>
          <a:xfrm>
            <a:off x="10759774" y="-302483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A0E3B71-70DC-0DE8-3E7B-D38B6204A04C}"/>
              </a:ext>
            </a:extLst>
          </p:cNvPr>
          <p:cNvSpPr>
            <a:spLocks noChangeAspect="1"/>
          </p:cNvSpPr>
          <p:nvPr/>
        </p:nvSpPr>
        <p:spPr>
          <a:xfrm>
            <a:off x="11173800" y="-302483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157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F9E792-3EC5-5C86-ACF9-078C3FE3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83673" y="2680335"/>
            <a:ext cx="1824653" cy="14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4921631-191E-AFD1-BE4C-6142DFA72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Nunito SemiBold" pitchFamily="2" charset="77"/>
              </a:rPr>
              <a:t>Edit </a:t>
            </a:r>
            <a:r>
              <a:rPr lang="de-DE" b="1" dirty="0" err="1">
                <a:latin typeface="Nunito SemiBold" pitchFamily="2" charset="77"/>
              </a:rPr>
              <a:t>text</a:t>
            </a:r>
            <a:br>
              <a:rPr lang="de-DE" b="1" dirty="0">
                <a:latin typeface="Nunito SemiBold" pitchFamily="2" charset="77"/>
              </a:rPr>
            </a:br>
            <a:r>
              <a:rPr lang="de-DE" dirty="0"/>
              <a:t>(</a:t>
            </a:r>
            <a:r>
              <a:rPr lang="de-DE" dirty="0" err="1"/>
              <a:t>Nunito</a:t>
            </a:r>
            <a:r>
              <a:rPr lang="de-DE" dirty="0"/>
              <a:t> </a:t>
            </a:r>
            <a:r>
              <a:rPr lang="de-DE" dirty="0" err="1"/>
              <a:t>semibold</a:t>
            </a:r>
            <a:r>
              <a:rPr lang="de-DE" dirty="0"/>
              <a:t>).</a:t>
            </a:r>
            <a:br>
              <a:rPr lang="de-DE" dirty="0"/>
            </a:br>
            <a:r>
              <a:rPr lang="de-DE" b="0" dirty="0">
                <a:latin typeface="Nunito Light" pitchFamily="2" charset="77"/>
              </a:rPr>
              <a:t>and additional </a:t>
            </a:r>
            <a:r>
              <a:rPr lang="de-DE" b="0" dirty="0" err="1">
                <a:latin typeface="Nunito Light" pitchFamily="2" charset="77"/>
              </a:rPr>
              <a:t>information</a:t>
            </a:r>
            <a:r>
              <a:rPr lang="de-DE" b="0" dirty="0">
                <a:latin typeface="Nunito Light" pitchFamily="2" charset="77"/>
              </a:rPr>
              <a:t> </a:t>
            </a:r>
            <a:br>
              <a:rPr lang="de-DE" b="0" dirty="0">
                <a:latin typeface="Nunito Light" pitchFamily="2" charset="77"/>
              </a:rPr>
            </a:br>
            <a:r>
              <a:rPr lang="de-DE" b="0" dirty="0">
                <a:latin typeface="Nunito Light" pitchFamily="2" charset="77"/>
              </a:rPr>
              <a:t>(</a:t>
            </a:r>
            <a:r>
              <a:rPr lang="de-DE" b="0" dirty="0" err="1">
                <a:latin typeface="Nunito Light" pitchFamily="2" charset="77"/>
              </a:rPr>
              <a:t>Nunito</a:t>
            </a:r>
            <a:r>
              <a:rPr lang="de-DE" b="0" dirty="0">
                <a:latin typeface="Nunito Light" pitchFamily="2" charset="77"/>
              </a:rPr>
              <a:t> light).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FAC61D5-21E3-0122-1D39-C3C92B6F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E62573-B144-8CC3-81F2-DCCBC8D5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t>4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D304C3A-A993-2F13-A657-8D283F45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Floor plan 02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DF6B3CBF-81C0-6800-EFAF-1DE3B553C54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F614B9-CC1B-F335-8502-FFA508A58AA0}"/>
              </a:ext>
            </a:extLst>
          </p:cNvPr>
          <p:cNvSpPr>
            <a:spLocks noChangeAspect="1"/>
          </p:cNvSpPr>
          <p:nvPr/>
        </p:nvSpPr>
        <p:spPr>
          <a:xfrm>
            <a:off x="7033537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C33197-E2A7-8BB3-75F7-EDCDE7F15AA2}"/>
              </a:ext>
            </a:extLst>
          </p:cNvPr>
          <p:cNvSpPr>
            <a:spLocks noChangeAspect="1"/>
          </p:cNvSpPr>
          <p:nvPr/>
        </p:nvSpPr>
        <p:spPr>
          <a:xfrm>
            <a:off x="7447563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24DA9F-E92F-3CD1-E67C-3205C5674933}"/>
              </a:ext>
            </a:extLst>
          </p:cNvPr>
          <p:cNvSpPr>
            <a:spLocks noChangeAspect="1"/>
          </p:cNvSpPr>
          <p:nvPr/>
        </p:nvSpPr>
        <p:spPr>
          <a:xfrm>
            <a:off x="7861589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C5CB07-E53C-FC60-6868-43FE4AE01DB9}"/>
              </a:ext>
            </a:extLst>
          </p:cNvPr>
          <p:cNvSpPr>
            <a:spLocks noChangeAspect="1"/>
          </p:cNvSpPr>
          <p:nvPr/>
        </p:nvSpPr>
        <p:spPr>
          <a:xfrm>
            <a:off x="8275615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69FFD-E61C-F473-B2F2-B36355DD1698}"/>
              </a:ext>
            </a:extLst>
          </p:cNvPr>
          <p:cNvSpPr>
            <a:spLocks noChangeAspect="1"/>
          </p:cNvSpPr>
          <p:nvPr/>
        </p:nvSpPr>
        <p:spPr>
          <a:xfrm>
            <a:off x="8689641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384383-49D2-B4AC-6DF0-D35AB674A84E}"/>
              </a:ext>
            </a:extLst>
          </p:cNvPr>
          <p:cNvSpPr>
            <a:spLocks noChangeAspect="1"/>
          </p:cNvSpPr>
          <p:nvPr/>
        </p:nvSpPr>
        <p:spPr>
          <a:xfrm>
            <a:off x="9103667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A206C9-D0EA-CAEE-BBB0-16283F457906}"/>
              </a:ext>
            </a:extLst>
          </p:cNvPr>
          <p:cNvSpPr>
            <a:spLocks noChangeAspect="1"/>
          </p:cNvSpPr>
          <p:nvPr/>
        </p:nvSpPr>
        <p:spPr>
          <a:xfrm>
            <a:off x="9517693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70624F-496F-775C-B120-1C19DF7F7C85}"/>
              </a:ext>
            </a:extLst>
          </p:cNvPr>
          <p:cNvSpPr>
            <a:spLocks noChangeAspect="1"/>
          </p:cNvSpPr>
          <p:nvPr/>
        </p:nvSpPr>
        <p:spPr>
          <a:xfrm>
            <a:off x="9931720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DE311E-3D87-6B49-F8DA-127DE1751383}"/>
              </a:ext>
            </a:extLst>
          </p:cNvPr>
          <p:cNvSpPr>
            <a:spLocks noChangeAspect="1"/>
          </p:cNvSpPr>
          <p:nvPr/>
        </p:nvSpPr>
        <p:spPr>
          <a:xfrm>
            <a:off x="10345747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BF54BD-F0E8-CD6D-E26D-AAEADE1AE801}"/>
              </a:ext>
            </a:extLst>
          </p:cNvPr>
          <p:cNvSpPr>
            <a:spLocks noChangeAspect="1"/>
          </p:cNvSpPr>
          <p:nvPr/>
        </p:nvSpPr>
        <p:spPr>
          <a:xfrm>
            <a:off x="10759774" y="-569183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CC9E7E-9177-3721-75D7-8DE0B00016B8}"/>
              </a:ext>
            </a:extLst>
          </p:cNvPr>
          <p:cNvSpPr>
            <a:spLocks noChangeAspect="1"/>
          </p:cNvSpPr>
          <p:nvPr/>
        </p:nvSpPr>
        <p:spPr>
          <a:xfrm>
            <a:off x="11173800" y="-569183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11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7479EB-ABD6-2BF9-D285-FB6CFF7BC9B4}"/>
              </a:ext>
            </a:extLst>
          </p:cNvPr>
          <p:cNvSpPr>
            <a:spLocks noChangeAspect="1"/>
          </p:cNvSpPr>
          <p:nvPr/>
        </p:nvSpPr>
        <p:spPr>
          <a:xfrm>
            <a:off x="7033537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086376-67AF-F65E-AA60-674A60BD7499}"/>
              </a:ext>
            </a:extLst>
          </p:cNvPr>
          <p:cNvSpPr>
            <a:spLocks noChangeAspect="1"/>
          </p:cNvSpPr>
          <p:nvPr/>
        </p:nvSpPr>
        <p:spPr>
          <a:xfrm>
            <a:off x="7447563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0679C7-1254-1DA5-F955-7304F03F6633}"/>
              </a:ext>
            </a:extLst>
          </p:cNvPr>
          <p:cNvSpPr>
            <a:spLocks noChangeAspect="1"/>
          </p:cNvSpPr>
          <p:nvPr/>
        </p:nvSpPr>
        <p:spPr>
          <a:xfrm>
            <a:off x="7861589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B533B9-4CC0-F8BD-8F7A-28DFA0F8B1D2}"/>
              </a:ext>
            </a:extLst>
          </p:cNvPr>
          <p:cNvSpPr>
            <a:spLocks noChangeAspect="1"/>
          </p:cNvSpPr>
          <p:nvPr/>
        </p:nvSpPr>
        <p:spPr>
          <a:xfrm>
            <a:off x="8275615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03B448-A5E8-57AE-89B0-D64F5D6C5103}"/>
              </a:ext>
            </a:extLst>
          </p:cNvPr>
          <p:cNvSpPr>
            <a:spLocks noChangeAspect="1"/>
          </p:cNvSpPr>
          <p:nvPr/>
        </p:nvSpPr>
        <p:spPr>
          <a:xfrm>
            <a:off x="8689641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566FE7F-EFDC-70C5-9738-EC4DCE07FDB1}"/>
              </a:ext>
            </a:extLst>
          </p:cNvPr>
          <p:cNvSpPr>
            <a:spLocks noChangeAspect="1"/>
          </p:cNvSpPr>
          <p:nvPr/>
        </p:nvSpPr>
        <p:spPr>
          <a:xfrm>
            <a:off x="9103667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EC3A3CF-77EE-6FDF-68C3-131BCB228CA2}"/>
              </a:ext>
            </a:extLst>
          </p:cNvPr>
          <p:cNvSpPr>
            <a:spLocks noChangeAspect="1"/>
          </p:cNvSpPr>
          <p:nvPr/>
        </p:nvSpPr>
        <p:spPr>
          <a:xfrm>
            <a:off x="9517693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0F775B9-5B71-238D-1CFA-D224394D5C1E}"/>
              </a:ext>
            </a:extLst>
          </p:cNvPr>
          <p:cNvSpPr>
            <a:spLocks noChangeAspect="1"/>
          </p:cNvSpPr>
          <p:nvPr/>
        </p:nvSpPr>
        <p:spPr>
          <a:xfrm>
            <a:off x="9931720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681329-1764-88B7-1C79-E89CBDF05E5A}"/>
              </a:ext>
            </a:extLst>
          </p:cNvPr>
          <p:cNvSpPr>
            <a:spLocks noChangeAspect="1"/>
          </p:cNvSpPr>
          <p:nvPr/>
        </p:nvSpPr>
        <p:spPr>
          <a:xfrm>
            <a:off x="10345747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16AD833-EA79-3533-74D2-B7CD3B47A54C}"/>
              </a:ext>
            </a:extLst>
          </p:cNvPr>
          <p:cNvSpPr>
            <a:spLocks noChangeAspect="1"/>
          </p:cNvSpPr>
          <p:nvPr/>
        </p:nvSpPr>
        <p:spPr>
          <a:xfrm>
            <a:off x="10759774" y="-302483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267B5E9-AE92-5721-8D7C-D44A1FA562D1}"/>
              </a:ext>
            </a:extLst>
          </p:cNvPr>
          <p:cNvSpPr>
            <a:spLocks noChangeAspect="1"/>
          </p:cNvSpPr>
          <p:nvPr/>
        </p:nvSpPr>
        <p:spPr>
          <a:xfrm>
            <a:off x="11173800" y="-302483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1501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72533-C6FD-3F98-CE08-0DF7731B0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169965-4E96-677C-90FD-613256807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>
                <a:latin typeface="Nunito SemiBold" pitchFamily="2" charset="77"/>
              </a:rPr>
              <a:t>Edit </a:t>
            </a:r>
            <a:r>
              <a:rPr lang="de-DE" b="1" dirty="0" err="1">
                <a:latin typeface="Nunito SemiBold" pitchFamily="2" charset="77"/>
              </a:rPr>
              <a:t>text</a:t>
            </a:r>
            <a:br>
              <a:rPr lang="de-DE" b="1" dirty="0">
                <a:latin typeface="Nunito SemiBold" pitchFamily="2" charset="77"/>
              </a:rPr>
            </a:br>
            <a:r>
              <a:rPr lang="de-DE" dirty="0"/>
              <a:t>(</a:t>
            </a:r>
            <a:r>
              <a:rPr lang="de-DE" dirty="0" err="1"/>
              <a:t>Nunito</a:t>
            </a:r>
            <a:r>
              <a:rPr lang="de-DE" dirty="0"/>
              <a:t> </a:t>
            </a:r>
            <a:r>
              <a:rPr lang="de-DE" dirty="0" err="1"/>
              <a:t>semibold</a:t>
            </a:r>
            <a:r>
              <a:rPr lang="de-DE" dirty="0"/>
              <a:t>). </a:t>
            </a:r>
            <a:br>
              <a:rPr lang="de-DE" dirty="0"/>
            </a:br>
            <a:r>
              <a:rPr lang="de-DE" b="0" dirty="0">
                <a:latin typeface="Nunito Light" pitchFamily="2" charset="77"/>
              </a:rPr>
              <a:t>and additional </a:t>
            </a:r>
            <a:r>
              <a:rPr lang="de-DE" b="0" dirty="0" err="1">
                <a:latin typeface="Nunito Light" pitchFamily="2" charset="77"/>
              </a:rPr>
              <a:t>information</a:t>
            </a:r>
            <a:br>
              <a:rPr lang="de-DE" b="0" dirty="0">
                <a:latin typeface="Nunito Light" pitchFamily="2" charset="77"/>
              </a:rPr>
            </a:br>
            <a:r>
              <a:rPr lang="de-DE" b="0" dirty="0">
                <a:latin typeface="Nunito Light" pitchFamily="2" charset="77"/>
              </a:rPr>
              <a:t>(</a:t>
            </a:r>
            <a:r>
              <a:rPr lang="de-DE" b="0" dirty="0" err="1">
                <a:latin typeface="Nunito Light" pitchFamily="2" charset="77"/>
              </a:rPr>
              <a:t>Nunito</a:t>
            </a:r>
            <a:r>
              <a:rPr lang="de-DE" b="0" dirty="0">
                <a:latin typeface="Nunito Light" pitchFamily="2" charset="77"/>
              </a:rPr>
              <a:t> light).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344BF8-08A9-1A08-4310-9FD2E35C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81F77-F5FC-A3FA-761D-3CB51219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t>5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B6DD57-7142-0B65-6BEC-A7935933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Floor plan 03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60CFDB6-4B2B-C571-4996-DCE5759948B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9D8ACA5-0222-B9C7-13D0-DBB5E906D98F}"/>
              </a:ext>
            </a:extLst>
          </p:cNvPr>
          <p:cNvSpPr>
            <a:spLocks noChangeAspect="1"/>
          </p:cNvSpPr>
          <p:nvPr/>
        </p:nvSpPr>
        <p:spPr>
          <a:xfrm>
            <a:off x="7033537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45FFB45-C838-0118-B242-2A5EEE9A3DA0}"/>
              </a:ext>
            </a:extLst>
          </p:cNvPr>
          <p:cNvSpPr>
            <a:spLocks noChangeAspect="1"/>
          </p:cNvSpPr>
          <p:nvPr/>
        </p:nvSpPr>
        <p:spPr>
          <a:xfrm>
            <a:off x="7447563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1A42AD-63BC-947F-172B-DC61732374B8}"/>
              </a:ext>
            </a:extLst>
          </p:cNvPr>
          <p:cNvSpPr>
            <a:spLocks noChangeAspect="1"/>
          </p:cNvSpPr>
          <p:nvPr/>
        </p:nvSpPr>
        <p:spPr>
          <a:xfrm>
            <a:off x="7861589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A920E69-2245-5284-668C-C3201D6A9497}"/>
              </a:ext>
            </a:extLst>
          </p:cNvPr>
          <p:cNvSpPr>
            <a:spLocks noChangeAspect="1"/>
          </p:cNvSpPr>
          <p:nvPr/>
        </p:nvSpPr>
        <p:spPr>
          <a:xfrm>
            <a:off x="8275615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74279EE-D197-F433-E313-81FB8DB48705}"/>
              </a:ext>
            </a:extLst>
          </p:cNvPr>
          <p:cNvSpPr>
            <a:spLocks noChangeAspect="1"/>
          </p:cNvSpPr>
          <p:nvPr/>
        </p:nvSpPr>
        <p:spPr>
          <a:xfrm>
            <a:off x="8689641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83E5A5D-A776-1A97-FFA7-442AA11C4091}"/>
              </a:ext>
            </a:extLst>
          </p:cNvPr>
          <p:cNvSpPr>
            <a:spLocks noChangeAspect="1"/>
          </p:cNvSpPr>
          <p:nvPr/>
        </p:nvSpPr>
        <p:spPr>
          <a:xfrm>
            <a:off x="9103667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4E42882-B126-CDBF-6314-FBEEDA69E3D1}"/>
              </a:ext>
            </a:extLst>
          </p:cNvPr>
          <p:cNvSpPr>
            <a:spLocks noChangeAspect="1"/>
          </p:cNvSpPr>
          <p:nvPr/>
        </p:nvSpPr>
        <p:spPr>
          <a:xfrm>
            <a:off x="9517693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03A74EA-317F-2B02-EE1E-8CD73BAE1FFA}"/>
              </a:ext>
            </a:extLst>
          </p:cNvPr>
          <p:cNvSpPr>
            <a:spLocks noChangeAspect="1"/>
          </p:cNvSpPr>
          <p:nvPr/>
        </p:nvSpPr>
        <p:spPr>
          <a:xfrm>
            <a:off x="9931720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10AD794-BBD2-C460-B5F7-4CE5220BC29A}"/>
              </a:ext>
            </a:extLst>
          </p:cNvPr>
          <p:cNvSpPr>
            <a:spLocks noChangeAspect="1"/>
          </p:cNvSpPr>
          <p:nvPr/>
        </p:nvSpPr>
        <p:spPr>
          <a:xfrm>
            <a:off x="10345747" y="-576571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BBFAAB7-BCE0-5FCE-346C-33F7D1A34724}"/>
              </a:ext>
            </a:extLst>
          </p:cNvPr>
          <p:cNvSpPr>
            <a:spLocks noChangeAspect="1"/>
          </p:cNvSpPr>
          <p:nvPr/>
        </p:nvSpPr>
        <p:spPr>
          <a:xfrm>
            <a:off x="10759774" y="-569183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332CC98-3497-18FE-AA9E-9C9AAF1B3FB6}"/>
              </a:ext>
            </a:extLst>
          </p:cNvPr>
          <p:cNvSpPr>
            <a:spLocks noChangeAspect="1"/>
          </p:cNvSpPr>
          <p:nvPr/>
        </p:nvSpPr>
        <p:spPr>
          <a:xfrm>
            <a:off x="11173800" y="-569183"/>
            <a:ext cx="180000" cy="18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accent3"/>
                </a:solidFill>
                <a:latin typeface="Nunito SemiBold" pitchFamily="2" charset="77"/>
                <a:cs typeface="Calibri Light" panose="020F0302020204030204" pitchFamily="34" charset="0"/>
              </a:rPr>
              <a:t>11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064667C-61AB-8D82-C659-CA48F10AA1A6}"/>
              </a:ext>
            </a:extLst>
          </p:cNvPr>
          <p:cNvSpPr>
            <a:spLocks noChangeAspect="1"/>
          </p:cNvSpPr>
          <p:nvPr/>
        </p:nvSpPr>
        <p:spPr>
          <a:xfrm>
            <a:off x="7033537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406A6FB-17E4-8345-06CD-36FF383BAC03}"/>
              </a:ext>
            </a:extLst>
          </p:cNvPr>
          <p:cNvSpPr>
            <a:spLocks noChangeAspect="1"/>
          </p:cNvSpPr>
          <p:nvPr/>
        </p:nvSpPr>
        <p:spPr>
          <a:xfrm>
            <a:off x="7447563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B592CD8-32FC-5B2C-E8D8-D2DC97B8A6F7}"/>
              </a:ext>
            </a:extLst>
          </p:cNvPr>
          <p:cNvSpPr>
            <a:spLocks noChangeAspect="1"/>
          </p:cNvSpPr>
          <p:nvPr/>
        </p:nvSpPr>
        <p:spPr>
          <a:xfrm>
            <a:off x="7861589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AD74D2-AB26-6087-FEFC-7D8D1574A647}"/>
              </a:ext>
            </a:extLst>
          </p:cNvPr>
          <p:cNvSpPr>
            <a:spLocks noChangeAspect="1"/>
          </p:cNvSpPr>
          <p:nvPr/>
        </p:nvSpPr>
        <p:spPr>
          <a:xfrm>
            <a:off x="8275615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FAB5A81-6C07-CDFA-865E-3C7276BC9E21}"/>
              </a:ext>
            </a:extLst>
          </p:cNvPr>
          <p:cNvSpPr>
            <a:spLocks noChangeAspect="1"/>
          </p:cNvSpPr>
          <p:nvPr/>
        </p:nvSpPr>
        <p:spPr>
          <a:xfrm>
            <a:off x="8689641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8815F66-1A21-59E5-F3E8-A2AADDDBD0EE}"/>
              </a:ext>
            </a:extLst>
          </p:cNvPr>
          <p:cNvSpPr>
            <a:spLocks noChangeAspect="1"/>
          </p:cNvSpPr>
          <p:nvPr/>
        </p:nvSpPr>
        <p:spPr>
          <a:xfrm>
            <a:off x="9103667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4E63C48-0300-2CEE-9B32-5F4A44DCB1DF}"/>
              </a:ext>
            </a:extLst>
          </p:cNvPr>
          <p:cNvSpPr>
            <a:spLocks noChangeAspect="1"/>
          </p:cNvSpPr>
          <p:nvPr/>
        </p:nvSpPr>
        <p:spPr>
          <a:xfrm>
            <a:off x="9517693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6806959-6135-354B-20D7-D35DD2CECE97}"/>
              </a:ext>
            </a:extLst>
          </p:cNvPr>
          <p:cNvSpPr>
            <a:spLocks noChangeAspect="1"/>
          </p:cNvSpPr>
          <p:nvPr/>
        </p:nvSpPr>
        <p:spPr>
          <a:xfrm>
            <a:off x="9931720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B462FEA-4E00-0F24-0C0F-CA9094B3CE1F}"/>
              </a:ext>
            </a:extLst>
          </p:cNvPr>
          <p:cNvSpPr>
            <a:spLocks noChangeAspect="1"/>
          </p:cNvSpPr>
          <p:nvPr/>
        </p:nvSpPr>
        <p:spPr>
          <a:xfrm>
            <a:off x="10345747" y="-309871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EBCDDFE-BA2C-272A-7D14-43D70819607C}"/>
              </a:ext>
            </a:extLst>
          </p:cNvPr>
          <p:cNvSpPr>
            <a:spLocks noChangeAspect="1"/>
          </p:cNvSpPr>
          <p:nvPr/>
        </p:nvSpPr>
        <p:spPr>
          <a:xfrm>
            <a:off x="10759774" y="-302483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2802124-0E84-CACC-255C-0A552F4F0CDB}"/>
              </a:ext>
            </a:extLst>
          </p:cNvPr>
          <p:cNvSpPr>
            <a:spLocks noChangeAspect="1"/>
          </p:cNvSpPr>
          <p:nvPr/>
        </p:nvSpPr>
        <p:spPr>
          <a:xfrm>
            <a:off x="11173800" y="-302483"/>
            <a:ext cx="180000" cy="18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18000" rIns="0" bIns="0" rtlCol="0" anchor="ctr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Nunito SemiBold" pitchFamily="2" charset="77"/>
                <a:cs typeface="Calibri Light" panose="020F03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980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5B2FAEF0-906F-7134-9362-122DA54B3A89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34144E0-9A6E-1066-65B8-955446ABE6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AF0E148-C76B-828F-4700-D7F6BCEF35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0CC354-9843-5653-0A37-EEA4E8472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F5FCB1-B2F2-5FF6-107D-77DA91F32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EC3499-D191-34F9-F996-F5F1CF6E3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68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59AAF-CFF0-61A8-9026-ACE17FADF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593AA0E8-ACC4-13D1-1E00-98946A825B54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6243C74-F8BB-CACB-DFBE-00E88A4FD6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D78152F-742A-48E9-A311-5F48B0801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3954D9-8D6B-671C-9C67-386C08FE2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A95BB9-5AD8-A956-D9D6-DFD454465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85A713E-2837-9ECC-ECDE-F03E0E983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4CAF2-2EF8-5222-9972-DE193BB2B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EF5AFAB-4EA4-2D16-0A22-1FF843321B41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2B99D06-D224-09E3-B6E1-3823C8D040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53D6E7A-0796-E570-45AD-CA6B75AC98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A3C3E0-982A-3A55-6268-0B7F83BBB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0BEC4E-42B6-A885-3804-421F130A9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BF271A7-DE5F-BA73-5D3D-299930EDBD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1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B3316-D1B3-E0DE-7769-68CBCF896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283AE25-D830-5B8D-090A-8505823E50DC}"/>
              </a:ext>
            </a:extLst>
          </p:cNvPr>
          <p:cNvSpPr/>
          <p:nvPr/>
        </p:nvSpPr>
        <p:spPr>
          <a:xfrm>
            <a:off x="12312001" y="5990602"/>
            <a:ext cx="1224538" cy="970655"/>
          </a:xfrm>
          <a:prstGeom prst="rect">
            <a:avLst/>
          </a:prstGeom>
          <a:solidFill>
            <a:schemeClr val="accent2"/>
          </a:solidFill>
          <a:ln cap="rnd">
            <a:noFill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Nunito Light" pitchFamily="2" charset="77"/>
            </a:endParaRP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F1E0DB0-663B-25F5-2EB8-F9FC36588E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9AC25E1-8AF1-1CA7-8CF0-1336E46935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8E01E6-DDA5-9569-D08D-E90964F76E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Exposé E01  Trade fair stand  Customer  Trade fair  Year  V01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846513-501E-AF61-A54E-B4D22C9CCE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EB583-DD48-4B4E-8156-D35E9111582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CEB0540-E36B-1BA1-D4C9-F40343DAA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WBS Farben">
      <a:dk1>
        <a:srgbClr val="000000"/>
      </a:dk1>
      <a:lt1>
        <a:srgbClr val="FFFFFF"/>
      </a:lt1>
      <a:dk2>
        <a:srgbClr val="565656"/>
      </a:dk2>
      <a:lt2>
        <a:srgbClr val="DADADA"/>
      </a:lt2>
      <a:accent1>
        <a:srgbClr val="DADADA"/>
      </a:accent1>
      <a:accent2>
        <a:srgbClr val="828282"/>
      </a:accent2>
      <a:accent3>
        <a:srgbClr val="565656"/>
      </a:accent3>
      <a:accent4>
        <a:srgbClr val="333333"/>
      </a:accent4>
      <a:accent5>
        <a:srgbClr val="E30038"/>
      </a:accent5>
      <a:accent6>
        <a:srgbClr val="00A01E"/>
      </a:accent6>
      <a:hlink>
        <a:srgbClr val="565656"/>
      </a:hlink>
      <a:folHlink>
        <a:srgbClr val="828282"/>
      </a:folHlink>
    </a:clrScheme>
    <a:fontScheme name="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cap="rnd">
          <a:solidFill>
            <a:schemeClr val="bg1"/>
          </a:solidFill>
          <a:tailEnd type="arrow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 algn="l" rtl="0">
          <a:lnSpc>
            <a:spcPct val="90000"/>
          </a:lnSpc>
          <a:defRPr sz="1600" dirty="0" err="1" smtClean="0">
            <a:solidFill>
              <a:schemeClr val="accent3"/>
            </a:solidFill>
            <a:latin typeface="Nunito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7AC0FA79-A451-DF46-B75F-5598B54D252F}" vid="{C84679B7-C6F2-8D43-B4C7-C951C615AC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EB3A9B9A189C43926A8A53BEE9E902" ma:contentTypeVersion="17" ma:contentTypeDescription="Create a new document." ma:contentTypeScope="" ma:versionID="90143fa385c98044ee6a02e85c6c005a">
  <xsd:schema xmlns:xsd="http://www.w3.org/2001/XMLSchema" xmlns:xs="http://www.w3.org/2001/XMLSchema" xmlns:p="http://schemas.microsoft.com/office/2006/metadata/properties" xmlns:ns2="b86ac294-1141-45f1-9c5a-7cec0496f1bd" xmlns:ns3="c92be018-addf-43cc-b3a3-0cf5e6a1aa5e" targetNamespace="http://schemas.microsoft.com/office/2006/metadata/properties" ma:root="true" ma:fieldsID="78d60ac2c0e5877545303158d282c9c0" ns2:_="" ns3:_="">
    <xsd:import namespace="b86ac294-1141-45f1-9c5a-7cec0496f1bd"/>
    <xsd:import namespace="c92be018-addf-43cc-b3a3-0cf5e6a1aa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ac294-1141-45f1-9c5a-7cec0496f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aab4fe8-a6f2-468e-bd7e-d8a454cc8d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be018-addf-43cc-b3a3-0cf5e6a1aa5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74f2d01-7a33-460c-8acb-8696c635d1bb}" ma:internalName="TaxCatchAll" ma:showField="CatchAllData" ma:web="c92be018-addf-43cc-b3a3-0cf5e6a1aa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6ac294-1141-45f1-9c5a-7cec0496f1bd">
      <Terms xmlns="http://schemas.microsoft.com/office/infopath/2007/PartnerControls"/>
    </lcf76f155ced4ddcb4097134ff3c332f>
    <TaxCatchAll xmlns="c92be018-addf-43cc-b3a3-0cf5e6a1aa5e" xsi:nil="true"/>
  </documentManagement>
</p:properties>
</file>

<file path=customXml/itemProps1.xml><?xml version="1.0" encoding="utf-8"?>
<ds:datastoreItem xmlns:ds="http://schemas.openxmlformats.org/officeDocument/2006/customXml" ds:itemID="{E2D048E5-5EA4-453A-89F8-F64F1BAF4D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79A18-B332-4993-98B2-565BF850D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6ac294-1141-45f1-9c5a-7cec0496f1bd"/>
    <ds:schemaRef ds:uri="c92be018-addf-43cc-b3a3-0cf5e6a1a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4029C5-3E82-493F-B1AE-63C69D2F0639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c92be018-addf-43cc-b3a3-0cf5e6a1aa5e"/>
    <ds:schemaRef ds:uri="b86ac294-1141-45f1-9c5a-7cec0496f1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775</Words>
  <Application>Microsoft Macintosh PowerPoint</Application>
  <PresentationFormat>Widescreen</PresentationFormat>
  <Paragraphs>227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Nunito SemiBold</vt:lpstr>
      <vt:lpstr>Bradley Hand ITC</vt:lpstr>
      <vt:lpstr>Nunito Light</vt:lpstr>
      <vt:lpstr>Nunito</vt:lpstr>
      <vt:lpstr>Arial</vt:lpstr>
      <vt:lpstr>Office</vt:lpstr>
      <vt:lpstr>PowerPoint Presentation</vt:lpstr>
      <vt:lpstr>/ Presentation title</vt:lpstr>
      <vt:lpstr>Floor plan 01</vt:lpstr>
      <vt:lpstr>Floor plan 02</vt:lpstr>
      <vt:lpstr>Floor plan 03</vt:lpstr>
      <vt:lpstr>PowerPoint Presentation</vt:lpstr>
      <vt:lpstr>PowerPoint Presentation</vt:lpstr>
      <vt:lpstr>PowerPoint Presentation</vt:lpstr>
      <vt:lpstr>PowerPoint Presentation</vt:lpstr>
      <vt:lpstr>3D view (light version)</vt:lpstr>
      <vt:lpstr>3D view (dark version)</vt:lpstr>
      <vt:lpstr>Handwriting/arrows</vt:lpstr>
      <vt:lpstr>Handwriting/arrows</vt:lpstr>
      <vt:lpstr>Handwriting/arrows</vt:lpstr>
      <vt:lpstr>Icons</vt:lpstr>
      <vt:lpstr>Icons (dark)</vt:lpstr>
      <vt:lpstr>PowerPoint Presentation</vt:lpstr>
      <vt:lpstr>PowerPoint Presentation</vt:lpstr>
      <vt:lpstr>PowerPoint Presentation</vt:lpstr>
      <vt:lpstr>PowerPoint Presentation</vt:lpstr>
      <vt:lpstr>Text, 1 picture</vt:lpstr>
      <vt:lpstr>Text, 2 picture</vt:lpstr>
      <vt:lpstr>Headline picture light</vt:lpstr>
      <vt:lpstr>Headline picture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Dirk Lenz</dc:creator>
  <cp:keywords/>
  <dc:description/>
  <cp:lastModifiedBy>Dirk Lenz</cp:lastModifiedBy>
  <cp:revision>1</cp:revision>
  <cp:lastPrinted>2024-11-25T16:29:18Z</cp:lastPrinted>
  <dcterms:created xsi:type="dcterms:W3CDTF">2026-01-15T16:28:54Z</dcterms:created>
  <dcterms:modified xsi:type="dcterms:W3CDTF">2026-01-15T16:29:33Z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0x0101003EEB3A9B9A189C43926A8A53BEE9E902</vt:lpwstr>
  </property>
</Properties>
</file>