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sldIdLst>
    <p:sldId id="379" r:id="rId5"/>
    <p:sldId id="380" r:id="rId6"/>
    <p:sldId id="378" r:id="rId7"/>
    <p:sldId id="358" r:id="rId8"/>
    <p:sldId id="332" r:id="rId9"/>
    <p:sldId id="363" r:id="rId10"/>
    <p:sldId id="381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86399"/>
  </p:normalViewPr>
  <p:slideViewPr>
    <p:cSldViewPr snapToGrid="0" snapToObjects="1" showGuides="1">
      <p:cViewPr varScale="1">
        <p:scale>
          <a:sx n="123" d="100"/>
          <a:sy n="123" d="100"/>
        </p:scale>
        <p:origin x="1256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449F0-F216-0747-B187-5FE674CBD736}" type="datetimeFigureOut">
              <a:t>11/19/25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413B6-E475-A54A-AABB-D8606BF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4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393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26DA7-32A9-434D-AFD6-1A32442F2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46734-5828-254C-A0F1-A1D2CB5DC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90689"/>
            <a:ext cx="5079600" cy="668050"/>
          </a:xfrm>
        </p:spPr>
        <p:txBody>
          <a:bodyPr anchor="b">
            <a:normAutofit/>
          </a:bodyPr>
          <a:lstStyle>
            <a:lvl1pPr marL="0" indent="0">
              <a:buNone/>
              <a:defRPr sz="19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9F876-E7B6-B741-A3AC-9FDB48A28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358738"/>
            <a:ext cx="5079600" cy="35534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F33509-D12B-B24F-A983-4E22BED99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2611" y="1690689"/>
            <a:ext cx="5079600" cy="668050"/>
          </a:xfrm>
        </p:spPr>
        <p:txBody>
          <a:bodyPr anchor="b">
            <a:normAutofit/>
          </a:bodyPr>
          <a:lstStyle>
            <a:lvl1pPr marL="0" indent="0">
              <a:buNone/>
              <a:defRPr sz="19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8C4410-E66A-BA49-9EBA-44CEC8B57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2611" y="2358738"/>
            <a:ext cx="5079600" cy="35534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DA01E-6B18-A645-8F2E-6D21EBCB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23DCE8-28F4-9846-9EAA-14356B41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46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626FF-B931-2042-BF34-FA0ABAB80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CF0E7-113D-C841-AAB6-F94487D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59D7A-4300-104F-B39A-70D2D612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45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EAD3D-09F6-274C-A41C-32867473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00D28-698D-8F4D-B4E2-2580CB5CC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59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le, Legend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FEAB0A-4E4B-F943-8FB6-698037561FE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90688"/>
            <a:ext cx="3932237" cy="4178300"/>
          </a:xfrm>
        </p:spPr>
        <p:txBody>
          <a:bodyPr>
            <a:noAutofit/>
          </a:bodyPr>
          <a:lstStyle>
            <a:lvl1pPr marL="342900" indent="-342900">
              <a:buClr>
                <a:schemeClr val="accent1"/>
              </a:buClr>
              <a:buFont typeface="+mj-lt"/>
              <a:buAutoNum type="arabicParenR"/>
              <a:defRPr sz="14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2161-5867-E543-B401-DA4E0625A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1314B-C530-984C-83F4-F0AE8BEF7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0E576D1-A3F4-2446-ABCA-9EA255C7D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3223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4E0F3254-2793-3347-AE2C-7C9672E30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81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443166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DFED723-FE3D-264B-A506-1CAA2D8991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19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4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B266B73-B0E3-5042-B776-68E122F0B6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587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95D4A73-A390-C24D-8360-E7290671F85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81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-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B266B73-B0E3-5042-B776-68E122F0B6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587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BA585C4-CD60-5E46-A1C5-CAC698664A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1D93419-63FF-EC4C-88CE-108FCAF1C1E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33202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81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On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B266B73-B0E3-5042-B776-68E122F0B6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33201" y="0"/>
            <a:ext cx="60587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BA585C4-CD60-5E46-A1C5-CAC698664A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1D93419-63FF-EC4C-88CE-108FCAF1C1E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04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B266B73-B0E3-5042-B776-68E122F0B6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BA585C4-CD60-5E46-A1C5-CAC698664A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008A51A1-D591-D541-BDE7-D5AB0DE5280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8BDD916D-FF6A-D64B-9E89-59C3B9FE3D4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33202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58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Thr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BA585C4-CD60-5E46-A1C5-CAC698664A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008A51A1-D591-D541-BDE7-D5AB0DE5280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8BDD916D-FF6A-D64B-9E89-59C3B9FE3D4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33202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86804-1C54-9C46-8BA8-5B2B6F6EED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0A0C-716E-6F41-B084-5D03062DF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F08BA6C1-59E5-8743-831C-E6F54CF7575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" y="0"/>
            <a:ext cx="6059488" cy="3394075"/>
          </a:xfrm>
        </p:spPr>
        <p:txBody>
          <a:bodyPr lIns="720000" tIns="576000" rIns="720000" bIns="612000" anchor="ctr" anchorCtr="0">
            <a:normAutofit/>
          </a:bodyPr>
          <a:lstStyle>
            <a:lvl1pPr marL="0" indent="0">
              <a:buNone/>
              <a:tabLst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2060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2226D-8EDA-3745-96C6-AD149DED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45370"/>
            <a:ext cx="10515600" cy="2852737"/>
          </a:xfrm>
        </p:spPr>
        <p:txBody>
          <a:bodyPr anchor="b">
            <a:noAutofit/>
          </a:bodyPr>
          <a:lstStyle>
            <a:lvl1pPr>
              <a:defRPr sz="5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99D5D-E604-D14F-B8EC-FCD249C978C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825095"/>
            <a:ext cx="10515600" cy="1500187"/>
          </a:xfr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5CB0AB5-A7AE-3143-953F-80DF256F68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131" y="6379200"/>
            <a:ext cx="1438036" cy="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4471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E30-9989-0649-832B-0C72F3B8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956AC-1494-0148-9F2E-95906A5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FD4D-2C2E-334A-8D8F-6C39764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280F91A-06D9-0944-9AA7-A7FB4F6192C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38200" y="195294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A9AAA987-C85E-5E4A-B100-95FB86CDCC5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991360" y="195294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5">
            <a:extLst>
              <a:ext uri="{FF2B5EF4-FFF2-40B4-BE49-F238E27FC236}">
                <a16:creationId xmlns:a16="http://schemas.microsoft.com/office/drawing/2014/main" id="{EAA313FC-1CF7-B34F-AB8A-333FCD6C6BB6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38200" y="334802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24" name="Picture Placeholder 15">
            <a:extLst>
              <a:ext uri="{FF2B5EF4-FFF2-40B4-BE49-F238E27FC236}">
                <a16:creationId xmlns:a16="http://schemas.microsoft.com/office/drawing/2014/main" id="{3FFFC946-C2C5-9F43-A9A0-3DAAC92AE681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38200" y="474310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DBCD80D-B855-274A-B274-87FE3DE725E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991360" y="334802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6C799DFE-109D-CE4F-B131-676EDCABA89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991360" y="474110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Picture Placeholder 15">
            <a:extLst>
              <a:ext uri="{FF2B5EF4-FFF2-40B4-BE49-F238E27FC236}">
                <a16:creationId xmlns:a16="http://schemas.microsoft.com/office/drawing/2014/main" id="{C06C1EC7-2BB1-4E43-BC01-07A6C988452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386580" y="195294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E06717E6-0706-E740-923D-9BD5B169D3A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39740" y="195294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Picture Placeholder 15">
            <a:extLst>
              <a:ext uri="{FF2B5EF4-FFF2-40B4-BE49-F238E27FC236}">
                <a16:creationId xmlns:a16="http://schemas.microsoft.com/office/drawing/2014/main" id="{1A9CE7EF-40CD-454A-9C3D-7399769F7EC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386580" y="334802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5" name="Picture Placeholder 15">
            <a:extLst>
              <a:ext uri="{FF2B5EF4-FFF2-40B4-BE49-F238E27FC236}">
                <a16:creationId xmlns:a16="http://schemas.microsoft.com/office/drawing/2014/main" id="{244DEF78-5E1C-E041-AAB3-8E5E23C60FB1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386580" y="474310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6" name="Text Placeholder 21">
            <a:extLst>
              <a:ext uri="{FF2B5EF4-FFF2-40B4-BE49-F238E27FC236}">
                <a16:creationId xmlns:a16="http://schemas.microsoft.com/office/drawing/2014/main" id="{AC93E188-80A5-C044-A8AE-ACD973F006E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539740" y="334802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1FC7DF43-88FF-E14E-A427-AF875BBD65B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539740" y="474110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15">
            <a:extLst>
              <a:ext uri="{FF2B5EF4-FFF2-40B4-BE49-F238E27FC236}">
                <a16:creationId xmlns:a16="http://schemas.microsoft.com/office/drawing/2014/main" id="{8610B340-4A71-224C-B3A6-015B92F1DD6C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934960" y="195294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FF58DEE3-0DA3-704C-BD08-E556E70597A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088120" y="195294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Picture Placeholder 15">
            <a:extLst>
              <a:ext uri="{FF2B5EF4-FFF2-40B4-BE49-F238E27FC236}">
                <a16:creationId xmlns:a16="http://schemas.microsoft.com/office/drawing/2014/main" id="{90C7BB9C-E768-3C46-A8E6-FF5DB1C0993D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934960" y="334802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41" name="Picture Placeholder 15">
            <a:extLst>
              <a:ext uri="{FF2B5EF4-FFF2-40B4-BE49-F238E27FC236}">
                <a16:creationId xmlns:a16="http://schemas.microsoft.com/office/drawing/2014/main" id="{2DFE0C1B-BC42-1B49-BDB0-ABC5406FD76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934960" y="4743103"/>
            <a:ext cx="1153160" cy="11520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F3A1AC4C-44D6-5D4C-85DF-EE9838A224D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088120" y="334802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21">
            <a:extLst>
              <a:ext uri="{FF2B5EF4-FFF2-40B4-BE49-F238E27FC236}">
                <a16:creationId xmlns:a16="http://schemas.microsoft.com/office/drawing/2014/main" id="{F480C15D-6836-A847-839A-F06CA5A7C2D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9088120" y="4741103"/>
            <a:ext cx="2265680" cy="1152064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574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E30-9989-0649-832B-0C72F3B8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956AC-1494-0148-9F2E-95906A5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FD4D-2C2E-334A-8D8F-6C39764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280F91A-06D9-0944-9AA7-A7FB4F6192C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24264" y="1952943"/>
            <a:ext cx="2160000" cy="2160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A9AAA987-C85E-5E4A-B100-95FB86CDCC5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8200" y="4292479"/>
            <a:ext cx="2265680" cy="1152064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Picture Placeholder 15">
            <a:extLst>
              <a:ext uri="{FF2B5EF4-FFF2-40B4-BE49-F238E27FC236}">
                <a16:creationId xmlns:a16="http://schemas.microsoft.com/office/drawing/2014/main" id="{C06C1EC7-2BB1-4E43-BC01-07A6C988452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01214" y="1952943"/>
            <a:ext cx="2160000" cy="2160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E06717E6-0706-E740-923D-9BD5B169D3A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715150" y="4292479"/>
            <a:ext cx="2265680" cy="1152064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15">
            <a:extLst>
              <a:ext uri="{FF2B5EF4-FFF2-40B4-BE49-F238E27FC236}">
                <a16:creationId xmlns:a16="http://schemas.microsoft.com/office/drawing/2014/main" id="{8610B340-4A71-224C-B3A6-015B92F1DD6C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678162" y="1952943"/>
            <a:ext cx="2160000" cy="2160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FF58DEE3-0DA3-704C-BD08-E556E70597A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6592100" y="4292479"/>
            <a:ext cx="2265680" cy="1152064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416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claim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7C3F0C-92C0-1749-9285-C4933BBBCC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96000" y="5113020"/>
            <a:ext cx="5400000" cy="144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26996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Ou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56697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092D-768B-B74B-A497-B2A78A6F6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4D544-2B94-4145-8F1C-23F1D42BC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690688"/>
            <a:ext cx="10515600" cy="42215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4D688-19A5-AE47-9A62-B9AE24AB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7D505-0897-FA43-9EEF-5D208A98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872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7AA26B-3EBA-C645-963C-A71A8D9AA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BA8854-D0E6-EC4D-A1EC-15AEE37FA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F974A-9852-F147-A2D5-42DC8DB7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2B78-040B-454A-9D07-EE74812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3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2226D-8EDA-3745-96C6-AD149DED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45370"/>
            <a:ext cx="10515600" cy="2852737"/>
          </a:xfrm>
        </p:spPr>
        <p:txBody>
          <a:bodyPr anchor="b">
            <a:noAutofit/>
          </a:bodyPr>
          <a:lstStyle>
            <a:lvl1pPr>
              <a:defRPr sz="5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99D5D-E604-D14F-B8EC-FCD249C978C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825095"/>
            <a:ext cx="10515600" cy="1500187"/>
          </a:xfr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CFF08B2-35C7-D84E-85FF-D70E06A3A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36000"/>
            <a:ext cx="5040086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/ Präsentationstitel / Name / November 2025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ECC6B614-B387-CA48-8306-027B9188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36000"/>
            <a:ext cx="838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4EEB583-DD48-4B4E-8156-D35E91115829}" type="slidenum">
              <a:rPr lang="de-DE"/>
              <a:pPr/>
              <a:t>‹#›</a:t>
            </a:fld>
            <a:endParaRPr lang="de-DE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26DE1BA-0C1A-414A-A8D5-F1BC33B6F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131" y="6379200"/>
            <a:ext cx="1438036" cy="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59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bble r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CFF08B2-35C7-D84E-85FF-D70E06A3A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36000"/>
            <a:ext cx="5040086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/ Präsentationstitel / Name / November 2025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ECC6B614-B387-CA48-8306-027B9188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36000"/>
            <a:ext cx="838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4EEB583-DD48-4B4E-8156-D35E91115829}" type="slidenum">
              <a:rPr lang="de-DE"/>
              <a:pPr/>
              <a:t>‹#›</a:t>
            </a:fld>
            <a:endParaRPr lang="de-DE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26DE1BA-0C1A-414A-A8D5-F1BC33B6F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131" y="6379200"/>
            <a:ext cx="1438036" cy="93600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89CF242-B335-4E3D-E448-440A6E0F73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83427" y="1844801"/>
            <a:ext cx="3840481" cy="2501475"/>
          </a:xfrm>
        </p:spPr>
        <p:txBody>
          <a:bodyPr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1pPr>
            <a:lvl2pPr marL="4572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2pPr>
            <a:lvl3pPr marL="9144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3pPr>
            <a:lvl4pPr marL="13716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4pPr>
            <a:lvl5pPr marL="18288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0C29F7FA-88E5-EE1C-06E5-F1D0DDD6C86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7698017" y="2559604"/>
            <a:ext cx="1071870" cy="1071870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  <p:txBody>
          <a:bodyPr lIns="0" tIns="0" rIns="0" bIns="0" anchor="ctr" anchorCtr="0"/>
          <a:lstStyle>
            <a:lvl1pPr marL="0" indent="0" algn="ctr">
              <a:buNone/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3314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bble le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CFF08B2-35C7-D84E-85FF-D70E06A3A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36000"/>
            <a:ext cx="5040086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/ Präsentationstitel / Name / November 2025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ECC6B614-B387-CA48-8306-027B9188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36000"/>
            <a:ext cx="838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4EEB583-DD48-4B4E-8156-D35E91115829}" type="slidenum">
              <a:rPr lang="de-DE"/>
              <a:pPr/>
              <a:t>‹#›</a:t>
            </a:fld>
            <a:endParaRPr lang="de-DE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26DE1BA-0C1A-414A-A8D5-F1BC33B6F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131" y="6379200"/>
            <a:ext cx="1438036" cy="93600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89CF242-B335-4E3D-E448-440A6E0F73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62389" y="1844801"/>
            <a:ext cx="3840481" cy="2501475"/>
          </a:xfrm>
        </p:spPr>
        <p:txBody>
          <a:bodyPr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1pPr>
            <a:lvl2pPr marL="4572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2pPr>
            <a:lvl3pPr marL="9144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3pPr>
            <a:lvl4pPr marL="13716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4pPr>
            <a:lvl5pPr marL="182880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0C29F7FA-88E5-EE1C-06E5-F1D0DDD6C86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3419261" y="2559604"/>
            <a:ext cx="1071870" cy="1071870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  <p:txBody>
          <a:bodyPr lIns="0" tIns="0" rIns="0" bIns="0" anchor="ctr" anchorCtr="0"/>
          <a:lstStyle>
            <a:lvl1pPr marL="0" indent="0" algn="ctr">
              <a:buNone/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9179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E30-9989-0649-832B-0C72F3B8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D3B6-ED57-6A41-9BA6-334308CFF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21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956AC-1494-0148-9F2E-95906A5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FD4D-2C2E-334A-8D8F-6C39764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58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E30-9989-0649-832B-0C72F3B88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79600" cy="1325563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D3B6-ED57-6A41-9BA6-334308CFF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079600" cy="4221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956AC-1494-0148-9F2E-95906A5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FD4D-2C2E-334A-8D8F-6C39764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DFA85568-DB66-E345-992C-68B9FA74D7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32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E30-9989-0649-832B-0C72F3B88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79600" cy="1325563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D3B6-ED57-6A41-9BA6-334308CFF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079600" cy="4221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956AC-1494-0148-9F2E-95906A5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FD4D-2C2E-334A-8D8F-6C39764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EE429DFC-E0E6-F549-B796-6E79486D935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33202" y="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70665A3-39C5-7440-8B5E-4BDEE993C6E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33202" y="3463200"/>
            <a:ext cx="6058799" cy="33948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473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B4804-EB79-1F47-9D66-23B085B0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3C68D-682C-6848-9894-10C1FDA1B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079600" cy="4221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9EDEE-AFA2-A84D-9414-546650B99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0" y="1690688"/>
            <a:ext cx="5079600" cy="4221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2662B-FD58-5D47-AE04-FBB82F054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86072-E922-1E41-91BE-43A9241F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89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020D33-A3F1-F94F-99EF-3C5450EA6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AC65D-C295-7846-A2B3-C33E79F21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10515600" cy="4221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CF326-3320-3642-95B6-394363530B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36000"/>
            <a:ext cx="5040086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7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/ Präsentationstitel / Name /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BF722-E6CF-E741-A480-6C27D7646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3600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ctr">
              <a:defRPr sz="7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EEB583-DD48-4B4E-8156-D35E9111582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114B472-7B43-B345-B806-D8973EB174FA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0289131" y="6379200"/>
            <a:ext cx="1438036" cy="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3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75" r:id="rId4"/>
    <p:sldLayoutId id="2147483676" r:id="rId5"/>
    <p:sldLayoutId id="2147483650" r:id="rId6"/>
    <p:sldLayoutId id="2147483665" r:id="rId7"/>
    <p:sldLayoutId id="2147483666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61" r:id="rId14"/>
    <p:sldLayoutId id="2147483664" r:id="rId15"/>
    <p:sldLayoutId id="2147483663" r:id="rId16"/>
    <p:sldLayoutId id="2147483667" r:id="rId17"/>
    <p:sldLayoutId id="2147483662" r:id="rId18"/>
    <p:sldLayoutId id="2147483673" r:id="rId19"/>
    <p:sldLayoutId id="2147483671" r:id="rId20"/>
    <p:sldLayoutId id="2147483672" r:id="rId21"/>
    <p:sldLayoutId id="2147483669" r:id="rId22"/>
    <p:sldLayoutId id="2147483670" r:id="rId23"/>
    <p:sldLayoutId id="2147483658" r:id="rId24"/>
    <p:sldLayoutId id="2147483659" r:id="rId2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13" Type="http://schemas.openxmlformats.org/officeDocument/2006/relationships/image" Target="../media/image16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12" Type="http://schemas.openxmlformats.org/officeDocument/2006/relationships/image" Target="../media/image15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g"/><Relationship Id="rId11" Type="http://schemas.openxmlformats.org/officeDocument/2006/relationships/image" Target="../media/image14.jpg"/><Relationship Id="rId5" Type="http://schemas.openxmlformats.org/officeDocument/2006/relationships/image" Target="../media/image8.jpg"/><Relationship Id="rId15" Type="http://schemas.openxmlformats.org/officeDocument/2006/relationships/image" Target="../media/image18.jpg"/><Relationship Id="rId10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2.jpg"/><Relationship Id="rId1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792F748-16D1-8E26-749E-6F8A41530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WUM Bubbles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D0268B2-77E3-B58C-83AB-CF1DA4ED0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Vorlagen für die Einbindung von Sprech- und Gedankenblasen </a:t>
            </a:r>
            <a:br>
              <a:rPr lang="de-DE" dirty="0"/>
            </a:br>
            <a:r>
              <a:rPr lang="de-DE" dirty="0"/>
              <a:t>für Kunden Testimonials und persönliche Anmerkungen</a:t>
            </a:r>
            <a:br>
              <a:rPr lang="de-DE" dirty="0"/>
            </a:br>
            <a:br>
              <a:rPr lang="de-DE" dirty="0"/>
            </a:br>
            <a:r>
              <a:rPr lang="de-DE" dirty="0" err="1"/>
              <a:t>v4</a:t>
            </a:r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4D5E9F73-1FBD-5688-933E-CCF96424E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7B2B1F9-8F81-FAEB-F49D-DA016959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515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201FD711-2E8B-9548-338B-DC386F0B4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Hinweise zur Benutzung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6DF77A01-AB5D-0030-82C0-9903C45D2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Editieren:</a:t>
            </a:r>
          </a:p>
          <a:p>
            <a:r>
              <a:rPr lang="de-DE" dirty="0"/>
              <a:t>Passende Bubble auswählen, Text editieren und Schriftgröße gegebenenfalls anpassen.</a:t>
            </a:r>
          </a:p>
          <a:p>
            <a:r>
              <a:rPr lang="de-DE" dirty="0"/>
              <a:t>Bei Testimonials Namen, Funktion, Firmenname (ohne Rechtsform) und Ort ergänzen.</a:t>
            </a:r>
          </a:p>
          <a:p>
            <a:r>
              <a:rPr lang="de-DE" dirty="0"/>
              <a:t>Absenderbild durch Klicken auf den Bildplatzhalter hinzufügen oder vorhandenes Bild durch </a:t>
            </a:r>
            <a:r>
              <a:rPr lang="de-DE" b="1" dirty="0"/>
              <a:t>Rechtsklick &gt; Bild ändern </a:t>
            </a:r>
            <a:r>
              <a:rPr lang="de-DE" dirty="0"/>
              <a:t>ersetzen. Die </a:t>
            </a:r>
            <a:r>
              <a:rPr lang="de-DE" dirty="0" err="1"/>
              <a:t>Bildeinspiegelung</a:t>
            </a:r>
            <a:r>
              <a:rPr lang="de-DE" dirty="0"/>
              <a:t> kann durch </a:t>
            </a:r>
            <a:r>
              <a:rPr lang="de-DE" b="1" dirty="0"/>
              <a:t>Rechtsklick &gt; Zuschneiden </a:t>
            </a:r>
            <a:r>
              <a:rPr lang="de-DE" dirty="0"/>
              <a:t>angepasst werden.</a:t>
            </a:r>
          </a:p>
          <a:p>
            <a:r>
              <a:rPr lang="de-DE" dirty="0"/>
              <a:t>Alternativ Initiale des Absenders eintragen und über dem Platzhalter positionieren.</a:t>
            </a:r>
          </a:p>
          <a:p>
            <a:r>
              <a:rPr lang="de-DE" dirty="0"/>
              <a:t>Folie kopieren und in vorhandene Präsentation einfügen. Fußnote anpassen.</a:t>
            </a:r>
          </a:p>
          <a:p>
            <a:pPr marL="0" indent="0">
              <a:buNone/>
            </a:pPr>
            <a:r>
              <a:rPr lang="de-DE" i="1" dirty="0"/>
              <a:t>Skalieren und exportieren:</a:t>
            </a:r>
          </a:p>
          <a:p>
            <a:r>
              <a:rPr lang="de-DE" dirty="0"/>
              <a:t>Bubble, Text und Bild markieren und in die Zwischenablage kopieren </a:t>
            </a:r>
            <a:r>
              <a:rPr lang="de-DE" b="1" dirty="0"/>
              <a:t>(Rechtsklick oder Strg-C)</a:t>
            </a:r>
            <a:r>
              <a:rPr lang="de-DE" dirty="0"/>
              <a:t>. Einfügen über </a:t>
            </a:r>
            <a:r>
              <a:rPr lang="de-DE" b="1" dirty="0"/>
              <a:t>Rechtsklick &gt; Einfügeoptionen „Grafik (A)“</a:t>
            </a:r>
          </a:p>
          <a:p>
            <a:r>
              <a:rPr lang="de-DE" dirty="0"/>
              <a:t>Zum Export des PDF in andere Anwendungen </a:t>
            </a:r>
            <a:r>
              <a:rPr lang="de-DE" b="1" dirty="0"/>
              <a:t>Rechtsklick &gt; Als Bild speichern… (PNG oder PDF) </a:t>
            </a:r>
            <a:r>
              <a:rPr lang="de-DE" dirty="0"/>
              <a:t>wählen.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CD0A7BE-8708-CBA9-EFA1-5E7C0864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E2AF26-C00D-BEF1-2DE2-2FE101C4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9221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6">
            <a:extLst>
              <a:ext uri="{FF2B5EF4-FFF2-40B4-BE49-F238E27FC236}">
                <a16:creationId xmlns:a16="http://schemas.microsoft.com/office/drawing/2014/main" id="{EC8800BF-72F6-D07C-6DBE-E21B70D489B0}"/>
              </a:ext>
            </a:extLst>
          </p:cNvPr>
          <p:cNvSpPr/>
          <p:nvPr/>
        </p:nvSpPr>
        <p:spPr>
          <a:xfrm flipV="1">
            <a:off x="3048003" y="1209704"/>
            <a:ext cx="6095980" cy="3132659"/>
          </a:xfrm>
          <a:custGeom>
            <a:avLst/>
            <a:gdLst>
              <a:gd name="connsiteX0" fmla="*/ 5460583 w 6095980"/>
              <a:gd name="connsiteY0" fmla="*/ 2498206 h 3132659"/>
              <a:gd name="connsiteX1" fmla="*/ 634598 w 6095980"/>
              <a:gd name="connsiteY1" fmla="*/ 2498206 h 3132659"/>
              <a:gd name="connsiteX2" fmla="*/ -400 w 6095980"/>
              <a:gd name="connsiteY2" fmla="*/ 1864066 h 3132659"/>
              <a:gd name="connsiteX3" fmla="*/ -400 w 6095980"/>
              <a:gd name="connsiteY3" fmla="*/ 633827 h 3132659"/>
              <a:gd name="connsiteX4" fmla="*/ 634598 w 6095980"/>
              <a:gd name="connsiteY4" fmla="*/ -313 h 3132659"/>
              <a:gd name="connsiteX5" fmla="*/ 5460583 w 6095980"/>
              <a:gd name="connsiteY5" fmla="*/ -313 h 3132659"/>
              <a:gd name="connsiteX6" fmla="*/ 6095581 w 6095980"/>
              <a:gd name="connsiteY6" fmla="*/ 633827 h 3132659"/>
              <a:gd name="connsiteX7" fmla="*/ 6095581 w 6095980"/>
              <a:gd name="connsiteY7" fmla="*/ 3132347 h 3132659"/>
              <a:gd name="connsiteX8" fmla="*/ 5460583 w 6095980"/>
              <a:gd name="connsiteY8" fmla="*/ 2498206 h 31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5980" h="3132659">
                <a:moveTo>
                  <a:pt x="5460583" y="2498206"/>
                </a:moveTo>
                <a:lnTo>
                  <a:pt x="634598" y="2498206"/>
                </a:lnTo>
                <a:cubicBezTo>
                  <a:pt x="284130" y="2498206"/>
                  <a:pt x="-400" y="2214061"/>
                  <a:pt x="-400" y="1864066"/>
                </a:cubicBezTo>
                <a:lnTo>
                  <a:pt x="-400" y="633827"/>
                </a:lnTo>
                <a:cubicBezTo>
                  <a:pt x="-400" y="283839"/>
                  <a:pt x="284130" y="-313"/>
                  <a:pt x="634598" y="-313"/>
                </a:cubicBezTo>
                <a:lnTo>
                  <a:pt x="5460583" y="-313"/>
                </a:lnTo>
                <a:cubicBezTo>
                  <a:pt x="5811038" y="-313"/>
                  <a:pt x="6095581" y="283839"/>
                  <a:pt x="6095581" y="633827"/>
                </a:cubicBezTo>
                <a:lnTo>
                  <a:pt x="6095581" y="3132347"/>
                </a:lnTo>
                <a:lnTo>
                  <a:pt x="5460583" y="2498206"/>
                </a:ln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1F489690-E84D-1941-4707-85453DA07AAF}"/>
              </a:ext>
            </a:extLst>
          </p:cNvPr>
          <p:cNvSpPr/>
          <p:nvPr/>
        </p:nvSpPr>
        <p:spPr>
          <a:xfrm>
            <a:off x="3048003" y="1848712"/>
            <a:ext cx="6095980" cy="3132659"/>
          </a:xfrm>
          <a:custGeom>
            <a:avLst/>
            <a:gdLst>
              <a:gd name="connsiteX0" fmla="*/ 5460583 w 6095980"/>
              <a:gd name="connsiteY0" fmla="*/ 2498206 h 3132659"/>
              <a:gd name="connsiteX1" fmla="*/ 634598 w 6095980"/>
              <a:gd name="connsiteY1" fmla="*/ 2498206 h 3132659"/>
              <a:gd name="connsiteX2" fmla="*/ -400 w 6095980"/>
              <a:gd name="connsiteY2" fmla="*/ 1864066 h 3132659"/>
              <a:gd name="connsiteX3" fmla="*/ -400 w 6095980"/>
              <a:gd name="connsiteY3" fmla="*/ 633827 h 3132659"/>
              <a:gd name="connsiteX4" fmla="*/ 634598 w 6095980"/>
              <a:gd name="connsiteY4" fmla="*/ -313 h 3132659"/>
              <a:gd name="connsiteX5" fmla="*/ 5460583 w 6095980"/>
              <a:gd name="connsiteY5" fmla="*/ -313 h 3132659"/>
              <a:gd name="connsiteX6" fmla="*/ 6095581 w 6095980"/>
              <a:gd name="connsiteY6" fmla="*/ 633827 h 3132659"/>
              <a:gd name="connsiteX7" fmla="*/ 6095581 w 6095980"/>
              <a:gd name="connsiteY7" fmla="*/ 3132347 h 3132659"/>
              <a:gd name="connsiteX8" fmla="*/ 5460583 w 6095980"/>
              <a:gd name="connsiteY8" fmla="*/ 2498206 h 31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5980" h="3132659">
                <a:moveTo>
                  <a:pt x="5460583" y="2498206"/>
                </a:moveTo>
                <a:lnTo>
                  <a:pt x="634598" y="2498206"/>
                </a:lnTo>
                <a:cubicBezTo>
                  <a:pt x="284130" y="2498206"/>
                  <a:pt x="-400" y="2214061"/>
                  <a:pt x="-400" y="1864066"/>
                </a:cubicBezTo>
                <a:lnTo>
                  <a:pt x="-400" y="633827"/>
                </a:lnTo>
                <a:cubicBezTo>
                  <a:pt x="-400" y="283839"/>
                  <a:pt x="284130" y="-313"/>
                  <a:pt x="634598" y="-313"/>
                </a:cubicBezTo>
                <a:lnTo>
                  <a:pt x="5460583" y="-313"/>
                </a:lnTo>
                <a:cubicBezTo>
                  <a:pt x="5811038" y="-313"/>
                  <a:pt x="6095581" y="283839"/>
                  <a:pt x="6095581" y="633827"/>
                </a:cubicBezTo>
                <a:lnTo>
                  <a:pt x="6095581" y="3132347"/>
                </a:lnTo>
                <a:lnTo>
                  <a:pt x="5460583" y="2498206"/>
                </a:ln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F6D99D-7EC9-544B-8DA2-DDEBA4EB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C027E-A232-634E-BDFC-B6861109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/>
              <a:t>3</a:t>
            </a:fld>
            <a:endParaRPr lang="de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3E27F1-C05F-7204-CBA5-A47F569DBC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83427" y="1844800"/>
            <a:ext cx="3840481" cy="2501475"/>
          </a:xfrm>
        </p:spPr>
        <p:txBody>
          <a:bodyPr/>
          <a:lstStyle/>
          <a:p>
            <a:pPr>
              <a:spcAft>
                <a:spcPts val="1000"/>
              </a:spcAft>
            </a:pP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  <a:t>Bei WUM hat man das Rundum-sorglos-Paket. Sehr professionell wurde auf all unsere Wünsche eingegangen und man hatte immer das Gefühl, </a:t>
            </a:r>
            <a:b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</a:b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  <a:t>bei diesem Messebauer passt halt alles.</a:t>
            </a:r>
          </a:p>
          <a:p>
            <a:r>
              <a:rPr lang="de-DE" sz="1200" b="1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Manuela Heinen</a:t>
            </a:r>
            <a:r>
              <a:rPr lang="de-DE" sz="1200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, Marketing und Kommunikation</a:t>
            </a:r>
            <a:br>
              <a:rPr lang="de-DE" sz="1200" b="1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</a:br>
            <a:r>
              <a:rPr lang="de-DE" sz="1200" b="0" spc="30" dirty="0" err="1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Holtec</a:t>
            </a:r>
            <a:r>
              <a:rPr lang="de-DE" sz="1200" b="0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, </a:t>
            </a:r>
            <a:r>
              <a:rPr lang="de-DE" sz="1200" b="0" spc="30" dirty="0" err="1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Hellenthal</a:t>
            </a:r>
            <a:endParaRPr lang="de-DE" sz="1200" b="0" spc="30" dirty="0">
              <a:solidFill>
                <a:schemeClr val="bg1">
                  <a:lumMod val="65000"/>
                </a:schemeClr>
              </a:solidFill>
              <a:latin typeface="Nunito" pitchFamily="2" charset="77"/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307A91A-F58E-0330-E7AA-A09E136184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055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6">
            <a:extLst>
              <a:ext uri="{FF2B5EF4-FFF2-40B4-BE49-F238E27FC236}">
                <a16:creationId xmlns:a16="http://schemas.microsoft.com/office/drawing/2014/main" id="{9248B2B2-3C45-2581-BCD1-C2656148D782}"/>
              </a:ext>
            </a:extLst>
          </p:cNvPr>
          <p:cNvSpPr/>
          <p:nvPr/>
        </p:nvSpPr>
        <p:spPr>
          <a:xfrm flipH="1" flipV="1">
            <a:off x="3048003" y="1209716"/>
            <a:ext cx="6095980" cy="3132659"/>
          </a:xfrm>
          <a:custGeom>
            <a:avLst/>
            <a:gdLst>
              <a:gd name="connsiteX0" fmla="*/ 5460583 w 6095980"/>
              <a:gd name="connsiteY0" fmla="*/ 2498206 h 3132659"/>
              <a:gd name="connsiteX1" fmla="*/ 634598 w 6095980"/>
              <a:gd name="connsiteY1" fmla="*/ 2498206 h 3132659"/>
              <a:gd name="connsiteX2" fmla="*/ -400 w 6095980"/>
              <a:gd name="connsiteY2" fmla="*/ 1864066 h 3132659"/>
              <a:gd name="connsiteX3" fmla="*/ -400 w 6095980"/>
              <a:gd name="connsiteY3" fmla="*/ 633827 h 3132659"/>
              <a:gd name="connsiteX4" fmla="*/ 634598 w 6095980"/>
              <a:gd name="connsiteY4" fmla="*/ -313 h 3132659"/>
              <a:gd name="connsiteX5" fmla="*/ 5460583 w 6095980"/>
              <a:gd name="connsiteY5" fmla="*/ -313 h 3132659"/>
              <a:gd name="connsiteX6" fmla="*/ 6095581 w 6095980"/>
              <a:gd name="connsiteY6" fmla="*/ 633827 h 3132659"/>
              <a:gd name="connsiteX7" fmla="*/ 6095581 w 6095980"/>
              <a:gd name="connsiteY7" fmla="*/ 3132347 h 3132659"/>
              <a:gd name="connsiteX8" fmla="*/ 5460583 w 6095980"/>
              <a:gd name="connsiteY8" fmla="*/ 2498206 h 31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5980" h="3132659">
                <a:moveTo>
                  <a:pt x="5460583" y="2498206"/>
                </a:moveTo>
                <a:lnTo>
                  <a:pt x="634598" y="2498206"/>
                </a:lnTo>
                <a:cubicBezTo>
                  <a:pt x="284130" y="2498206"/>
                  <a:pt x="-400" y="2214061"/>
                  <a:pt x="-400" y="1864066"/>
                </a:cubicBezTo>
                <a:lnTo>
                  <a:pt x="-400" y="633827"/>
                </a:lnTo>
                <a:cubicBezTo>
                  <a:pt x="-400" y="283839"/>
                  <a:pt x="284130" y="-313"/>
                  <a:pt x="634598" y="-313"/>
                </a:cubicBezTo>
                <a:lnTo>
                  <a:pt x="5460583" y="-313"/>
                </a:lnTo>
                <a:cubicBezTo>
                  <a:pt x="5811038" y="-313"/>
                  <a:pt x="6095581" y="283839"/>
                  <a:pt x="6095581" y="633827"/>
                </a:cubicBezTo>
                <a:lnTo>
                  <a:pt x="6095581" y="3132347"/>
                </a:lnTo>
                <a:lnTo>
                  <a:pt x="5460583" y="2498206"/>
                </a:ln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1F489690-E84D-1941-4707-85453DA07AAF}"/>
              </a:ext>
            </a:extLst>
          </p:cNvPr>
          <p:cNvSpPr/>
          <p:nvPr/>
        </p:nvSpPr>
        <p:spPr>
          <a:xfrm flipH="1">
            <a:off x="3048003" y="1848702"/>
            <a:ext cx="6095980" cy="3132659"/>
          </a:xfrm>
          <a:custGeom>
            <a:avLst/>
            <a:gdLst>
              <a:gd name="connsiteX0" fmla="*/ 5460583 w 6095980"/>
              <a:gd name="connsiteY0" fmla="*/ 2498206 h 3132659"/>
              <a:gd name="connsiteX1" fmla="*/ 634598 w 6095980"/>
              <a:gd name="connsiteY1" fmla="*/ 2498206 h 3132659"/>
              <a:gd name="connsiteX2" fmla="*/ -400 w 6095980"/>
              <a:gd name="connsiteY2" fmla="*/ 1864066 h 3132659"/>
              <a:gd name="connsiteX3" fmla="*/ -400 w 6095980"/>
              <a:gd name="connsiteY3" fmla="*/ 633827 h 3132659"/>
              <a:gd name="connsiteX4" fmla="*/ 634598 w 6095980"/>
              <a:gd name="connsiteY4" fmla="*/ -313 h 3132659"/>
              <a:gd name="connsiteX5" fmla="*/ 5460583 w 6095980"/>
              <a:gd name="connsiteY5" fmla="*/ -313 h 3132659"/>
              <a:gd name="connsiteX6" fmla="*/ 6095581 w 6095980"/>
              <a:gd name="connsiteY6" fmla="*/ 633827 h 3132659"/>
              <a:gd name="connsiteX7" fmla="*/ 6095581 w 6095980"/>
              <a:gd name="connsiteY7" fmla="*/ 3132347 h 3132659"/>
              <a:gd name="connsiteX8" fmla="*/ 5460583 w 6095980"/>
              <a:gd name="connsiteY8" fmla="*/ 2498206 h 31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5980" h="3132659">
                <a:moveTo>
                  <a:pt x="5460583" y="2498206"/>
                </a:moveTo>
                <a:lnTo>
                  <a:pt x="634598" y="2498206"/>
                </a:lnTo>
                <a:cubicBezTo>
                  <a:pt x="284130" y="2498206"/>
                  <a:pt x="-400" y="2214061"/>
                  <a:pt x="-400" y="1864066"/>
                </a:cubicBezTo>
                <a:lnTo>
                  <a:pt x="-400" y="633827"/>
                </a:lnTo>
                <a:cubicBezTo>
                  <a:pt x="-400" y="283839"/>
                  <a:pt x="284130" y="-313"/>
                  <a:pt x="634598" y="-313"/>
                </a:cubicBezTo>
                <a:lnTo>
                  <a:pt x="5460583" y="-313"/>
                </a:lnTo>
                <a:cubicBezTo>
                  <a:pt x="5811038" y="-313"/>
                  <a:pt x="6095581" y="283839"/>
                  <a:pt x="6095581" y="633827"/>
                </a:cubicBezTo>
                <a:lnTo>
                  <a:pt x="6095581" y="3132347"/>
                </a:lnTo>
                <a:lnTo>
                  <a:pt x="5460583" y="2498206"/>
                </a:ln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F6D99D-7EC9-544B-8DA2-DDEBA4EB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C027E-A232-634E-BDFC-B6861109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/>
              <a:t>4</a:t>
            </a:fld>
            <a:endParaRPr lang="de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3E27F1-C05F-7204-CBA5-A47F569DBC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1000"/>
              </a:spcAft>
            </a:pP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  <a:t>Bei WUM hat man das Rundum-sorglos-Paket. Sehr professionell wurde auf all unsere Wünsche eingegangen und man hatte immer das Gefühl, </a:t>
            </a:r>
            <a:b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</a:b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77"/>
              </a:rPr>
              <a:t>bei diesem Messebauer passt halt alles.</a:t>
            </a:r>
          </a:p>
          <a:p>
            <a:r>
              <a:rPr lang="de-DE" sz="1200" b="1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Manuela Heinen</a:t>
            </a:r>
            <a:r>
              <a:rPr lang="de-DE" sz="1200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, Marketing und Kommunikation</a:t>
            </a:r>
            <a:br>
              <a:rPr lang="de-DE" sz="1200" b="1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</a:br>
            <a:r>
              <a:rPr lang="de-DE" sz="1200" b="0" spc="30" dirty="0" err="1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Holtec</a:t>
            </a:r>
            <a:r>
              <a:rPr lang="de-DE" sz="1200" b="0" spc="30" dirty="0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, </a:t>
            </a:r>
            <a:r>
              <a:rPr lang="de-DE" sz="1200" b="0" spc="30" dirty="0" err="1">
                <a:solidFill>
                  <a:schemeClr val="bg1">
                    <a:lumMod val="65000"/>
                  </a:schemeClr>
                </a:solidFill>
                <a:latin typeface="Nunito" pitchFamily="2" charset="77"/>
              </a:rPr>
              <a:t>Hellenthal</a:t>
            </a:r>
            <a:endParaRPr lang="de-DE" sz="1200" b="0" spc="30" dirty="0">
              <a:solidFill>
                <a:schemeClr val="bg1">
                  <a:lumMod val="65000"/>
                </a:schemeClr>
              </a:solidFill>
              <a:latin typeface="Nunito" pitchFamily="2" charset="77"/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E1926B2-3E0A-799D-F2D4-D9E3937FFF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459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4">
            <a:extLst>
              <a:ext uri="{FF2B5EF4-FFF2-40B4-BE49-F238E27FC236}">
                <a16:creationId xmlns:a16="http://schemas.microsoft.com/office/drawing/2014/main" id="{86F1EB86-0D7E-247E-979B-9A50FD6ED6CE}"/>
              </a:ext>
            </a:extLst>
          </p:cNvPr>
          <p:cNvSpPr/>
          <p:nvPr/>
        </p:nvSpPr>
        <p:spPr>
          <a:xfrm flipV="1">
            <a:off x="3048008" y="1211320"/>
            <a:ext cx="6095980" cy="3134955"/>
          </a:xfrm>
          <a:custGeom>
            <a:avLst/>
            <a:gdLst>
              <a:gd name="connsiteX0" fmla="*/ 5460581 w 6095980"/>
              <a:gd name="connsiteY0" fmla="*/ 2500088 h 3134955"/>
              <a:gd name="connsiteX1" fmla="*/ 5778081 w 6095980"/>
              <a:gd name="connsiteY1" fmla="*/ 2182802 h 3134955"/>
              <a:gd name="connsiteX2" fmla="*/ 6095580 w 6095980"/>
              <a:gd name="connsiteY2" fmla="*/ 2500088 h 3134955"/>
              <a:gd name="connsiteX3" fmla="*/ 5778081 w 6095980"/>
              <a:gd name="connsiteY3" fmla="*/ 2817374 h 3134955"/>
              <a:gd name="connsiteX4" fmla="*/ 5460581 w 6095980"/>
              <a:gd name="connsiteY4" fmla="*/ 2500088 h 3134955"/>
              <a:gd name="connsiteX5" fmla="*/ 5386159 w 6095980"/>
              <a:gd name="connsiteY5" fmla="*/ 2370445 h 3134955"/>
              <a:gd name="connsiteX6" fmla="*/ 5205947 w 6095980"/>
              <a:gd name="connsiteY6" fmla="*/ 2499916 h 3134955"/>
              <a:gd name="connsiteX7" fmla="*/ 634599 w 6095980"/>
              <a:gd name="connsiteY7" fmla="*/ 2500088 h 3134955"/>
              <a:gd name="connsiteX8" fmla="*/ -400 w 6095980"/>
              <a:gd name="connsiteY8" fmla="*/ 1865516 h 3134955"/>
              <a:gd name="connsiteX9" fmla="*/ -400 w 6095980"/>
              <a:gd name="connsiteY9" fmla="*/ 634275 h 3134955"/>
              <a:gd name="connsiteX10" fmla="*/ 634599 w 6095980"/>
              <a:gd name="connsiteY10" fmla="*/ -296 h 3134955"/>
              <a:gd name="connsiteX11" fmla="*/ 5460581 w 6095980"/>
              <a:gd name="connsiteY11" fmla="*/ -296 h 3134955"/>
              <a:gd name="connsiteX12" fmla="*/ 6095580 w 6095980"/>
              <a:gd name="connsiteY12" fmla="*/ 634275 h 3134955"/>
              <a:gd name="connsiteX13" fmla="*/ 6095580 w 6095980"/>
              <a:gd name="connsiteY13" fmla="*/ 1951577 h 3134955"/>
              <a:gd name="connsiteX14" fmla="*/ 6032144 w 6095980"/>
              <a:gd name="connsiteY14" fmla="*/ 2078370 h 3134955"/>
              <a:gd name="connsiteX15" fmla="*/ 5892571 w 6095980"/>
              <a:gd name="connsiteY15" fmla="*/ 2103766 h 3134955"/>
              <a:gd name="connsiteX16" fmla="*/ 5778081 w 6095980"/>
              <a:gd name="connsiteY16" fmla="*/ 2087616 h 3134955"/>
              <a:gd name="connsiteX17" fmla="*/ 5386159 w 6095980"/>
              <a:gd name="connsiteY17" fmla="*/ 2370445 h 3134955"/>
              <a:gd name="connsiteX18" fmla="*/ 5955881 w 6095980"/>
              <a:gd name="connsiteY18" fmla="*/ 2855448 h 3134955"/>
              <a:gd name="connsiteX19" fmla="*/ 6095580 w 6095980"/>
              <a:gd name="connsiteY19" fmla="*/ 2995054 h 3134955"/>
              <a:gd name="connsiteX20" fmla="*/ 5955881 w 6095980"/>
              <a:gd name="connsiteY20" fmla="*/ 3134660 h 3134955"/>
              <a:gd name="connsiteX21" fmla="*/ 5816181 w 6095980"/>
              <a:gd name="connsiteY21" fmla="*/ 2995054 h 3134955"/>
              <a:gd name="connsiteX22" fmla="*/ 5955881 w 6095980"/>
              <a:gd name="connsiteY22" fmla="*/ 2855448 h 313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95980" h="3134955">
                <a:moveTo>
                  <a:pt x="5460581" y="2500088"/>
                </a:moveTo>
                <a:cubicBezTo>
                  <a:pt x="5460581" y="2324971"/>
                  <a:pt x="5602821" y="2182802"/>
                  <a:pt x="5778081" y="2182802"/>
                </a:cubicBezTo>
                <a:cubicBezTo>
                  <a:pt x="5953340" y="2182802"/>
                  <a:pt x="6095580" y="2324971"/>
                  <a:pt x="6095580" y="2500088"/>
                </a:cubicBezTo>
                <a:cubicBezTo>
                  <a:pt x="6095580" y="2675204"/>
                  <a:pt x="5953340" y="2817374"/>
                  <a:pt x="5778081" y="2817374"/>
                </a:cubicBezTo>
                <a:cubicBezTo>
                  <a:pt x="5602821" y="2817374"/>
                  <a:pt x="5460581" y="2675204"/>
                  <a:pt x="5460581" y="2500088"/>
                </a:cubicBezTo>
                <a:close/>
                <a:moveTo>
                  <a:pt x="5386159" y="2370445"/>
                </a:moveTo>
                <a:cubicBezTo>
                  <a:pt x="5360125" y="2447805"/>
                  <a:pt x="5287607" y="2499916"/>
                  <a:pt x="5205947" y="2499916"/>
                </a:cubicBezTo>
                <a:cubicBezTo>
                  <a:pt x="4380955" y="2500088"/>
                  <a:pt x="634599" y="2500088"/>
                  <a:pt x="634599" y="2500088"/>
                </a:cubicBezTo>
                <a:cubicBezTo>
                  <a:pt x="284137" y="2500088"/>
                  <a:pt x="-400" y="2215742"/>
                  <a:pt x="-400" y="1865516"/>
                </a:cubicBezTo>
                <a:lnTo>
                  <a:pt x="-400" y="634275"/>
                </a:lnTo>
                <a:cubicBezTo>
                  <a:pt x="-400" y="284049"/>
                  <a:pt x="284137" y="-296"/>
                  <a:pt x="634599" y="-296"/>
                </a:cubicBezTo>
                <a:lnTo>
                  <a:pt x="5460581" y="-296"/>
                </a:lnTo>
                <a:cubicBezTo>
                  <a:pt x="5811037" y="-296"/>
                  <a:pt x="6095580" y="284049"/>
                  <a:pt x="6095580" y="634275"/>
                </a:cubicBezTo>
                <a:lnTo>
                  <a:pt x="6095580" y="1951577"/>
                </a:lnTo>
                <a:cubicBezTo>
                  <a:pt x="6095580" y="2001460"/>
                  <a:pt x="6072086" y="2048431"/>
                  <a:pt x="6032144" y="2078370"/>
                </a:cubicBezTo>
                <a:cubicBezTo>
                  <a:pt x="5992202" y="2108309"/>
                  <a:pt x="5940513" y="2117720"/>
                  <a:pt x="5892571" y="2103766"/>
                </a:cubicBezTo>
                <a:cubicBezTo>
                  <a:pt x="5856250" y="2093238"/>
                  <a:pt x="5817832" y="2087616"/>
                  <a:pt x="5778081" y="2087616"/>
                </a:cubicBezTo>
                <a:cubicBezTo>
                  <a:pt x="5595582" y="2087616"/>
                  <a:pt x="5440579" y="2206224"/>
                  <a:pt x="5386159" y="2370445"/>
                </a:cubicBezTo>
                <a:close/>
                <a:moveTo>
                  <a:pt x="5955881" y="2855448"/>
                </a:moveTo>
                <a:cubicBezTo>
                  <a:pt x="6032970" y="2855448"/>
                  <a:pt x="6095580" y="2918004"/>
                  <a:pt x="6095580" y="2995054"/>
                </a:cubicBezTo>
                <a:cubicBezTo>
                  <a:pt x="6095580" y="3072103"/>
                  <a:pt x="6032970" y="3134660"/>
                  <a:pt x="5955881" y="3134660"/>
                </a:cubicBezTo>
                <a:cubicBezTo>
                  <a:pt x="5878792" y="3134660"/>
                  <a:pt x="5816181" y="3072103"/>
                  <a:pt x="5816181" y="2995054"/>
                </a:cubicBezTo>
                <a:cubicBezTo>
                  <a:pt x="5816181" y="2918004"/>
                  <a:pt x="5878792" y="2855448"/>
                  <a:pt x="5955881" y="2855448"/>
                </a:cubicBez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Graphic 4">
            <a:extLst>
              <a:ext uri="{FF2B5EF4-FFF2-40B4-BE49-F238E27FC236}">
                <a16:creationId xmlns:a16="http://schemas.microsoft.com/office/drawing/2014/main" id="{E547696E-4FFE-7DDE-8D8C-60600D6592DE}"/>
              </a:ext>
            </a:extLst>
          </p:cNvPr>
          <p:cNvSpPr/>
          <p:nvPr/>
        </p:nvSpPr>
        <p:spPr>
          <a:xfrm>
            <a:off x="3048008" y="1844793"/>
            <a:ext cx="6095980" cy="3134955"/>
          </a:xfrm>
          <a:custGeom>
            <a:avLst/>
            <a:gdLst>
              <a:gd name="connsiteX0" fmla="*/ 5460581 w 6095980"/>
              <a:gd name="connsiteY0" fmla="*/ 2500088 h 3134955"/>
              <a:gd name="connsiteX1" fmla="*/ 5778081 w 6095980"/>
              <a:gd name="connsiteY1" fmla="*/ 2182802 h 3134955"/>
              <a:gd name="connsiteX2" fmla="*/ 6095580 w 6095980"/>
              <a:gd name="connsiteY2" fmla="*/ 2500088 h 3134955"/>
              <a:gd name="connsiteX3" fmla="*/ 5778081 w 6095980"/>
              <a:gd name="connsiteY3" fmla="*/ 2817374 h 3134955"/>
              <a:gd name="connsiteX4" fmla="*/ 5460581 w 6095980"/>
              <a:gd name="connsiteY4" fmla="*/ 2500088 h 3134955"/>
              <a:gd name="connsiteX5" fmla="*/ 5386159 w 6095980"/>
              <a:gd name="connsiteY5" fmla="*/ 2370445 h 3134955"/>
              <a:gd name="connsiteX6" fmla="*/ 5205947 w 6095980"/>
              <a:gd name="connsiteY6" fmla="*/ 2499916 h 3134955"/>
              <a:gd name="connsiteX7" fmla="*/ 634599 w 6095980"/>
              <a:gd name="connsiteY7" fmla="*/ 2500088 h 3134955"/>
              <a:gd name="connsiteX8" fmla="*/ -400 w 6095980"/>
              <a:gd name="connsiteY8" fmla="*/ 1865516 h 3134955"/>
              <a:gd name="connsiteX9" fmla="*/ -400 w 6095980"/>
              <a:gd name="connsiteY9" fmla="*/ 634275 h 3134955"/>
              <a:gd name="connsiteX10" fmla="*/ 634599 w 6095980"/>
              <a:gd name="connsiteY10" fmla="*/ -296 h 3134955"/>
              <a:gd name="connsiteX11" fmla="*/ 5460581 w 6095980"/>
              <a:gd name="connsiteY11" fmla="*/ -296 h 3134955"/>
              <a:gd name="connsiteX12" fmla="*/ 6095580 w 6095980"/>
              <a:gd name="connsiteY12" fmla="*/ 634275 h 3134955"/>
              <a:gd name="connsiteX13" fmla="*/ 6095580 w 6095980"/>
              <a:gd name="connsiteY13" fmla="*/ 1951577 h 3134955"/>
              <a:gd name="connsiteX14" fmla="*/ 6032144 w 6095980"/>
              <a:gd name="connsiteY14" fmla="*/ 2078370 h 3134955"/>
              <a:gd name="connsiteX15" fmla="*/ 5892571 w 6095980"/>
              <a:gd name="connsiteY15" fmla="*/ 2103766 h 3134955"/>
              <a:gd name="connsiteX16" fmla="*/ 5778081 w 6095980"/>
              <a:gd name="connsiteY16" fmla="*/ 2087616 h 3134955"/>
              <a:gd name="connsiteX17" fmla="*/ 5386159 w 6095980"/>
              <a:gd name="connsiteY17" fmla="*/ 2370445 h 3134955"/>
              <a:gd name="connsiteX18" fmla="*/ 5955881 w 6095980"/>
              <a:gd name="connsiteY18" fmla="*/ 2855448 h 3134955"/>
              <a:gd name="connsiteX19" fmla="*/ 6095580 w 6095980"/>
              <a:gd name="connsiteY19" fmla="*/ 2995054 h 3134955"/>
              <a:gd name="connsiteX20" fmla="*/ 5955881 w 6095980"/>
              <a:gd name="connsiteY20" fmla="*/ 3134660 h 3134955"/>
              <a:gd name="connsiteX21" fmla="*/ 5816181 w 6095980"/>
              <a:gd name="connsiteY21" fmla="*/ 2995054 h 3134955"/>
              <a:gd name="connsiteX22" fmla="*/ 5955881 w 6095980"/>
              <a:gd name="connsiteY22" fmla="*/ 2855448 h 313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95980" h="3134955">
                <a:moveTo>
                  <a:pt x="5460581" y="2500088"/>
                </a:moveTo>
                <a:cubicBezTo>
                  <a:pt x="5460581" y="2324971"/>
                  <a:pt x="5602821" y="2182802"/>
                  <a:pt x="5778081" y="2182802"/>
                </a:cubicBezTo>
                <a:cubicBezTo>
                  <a:pt x="5953340" y="2182802"/>
                  <a:pt x="6095580" y="2324971"/>
                  <a:pt x="6095580" y="2500088"/>
                </a:cubicBezTo>
                <a:cubicBezTo>
                  <a:pt x="6095580" y="2675204"/>
                  <a:pt x="5953340" y="2817374"/>
                  <a:pt x="5778081" y="2817374"/>
                </a:cubicBezTo>
                <a:cubicBezTo>
                  <a:pt x="5602821" y="2817374"/>
                  <a:pt x="5460581" y="2675204"/>
                  <a:pt x="5460581" y="2500088"/>
                </a:cubicBezTo>
                <a:close/>
                <a:moveTo>
                  <a:pt x="5386159" y="2370445"/>
                </a:moveTo>
                <a:cubicBezTo>
                  <a:pt x="5360125" y="2447805"/>
                  <a:pt x="5287607" y="2499916"/>
                  <a:pt x="5205947" y="2499916"/>
                </a:cubicBezTo>
                <a:cubicBezTo>
                  <a:pt x="4380955" y="2500088"/>
                  <a:pt x="634599" y="2500088"/>
                  <a:pt x="634599" y="2500088"/>
                </a:cubicBezTo>
                <a:cubicBezTo>
                  <a:pt x="284137" y="2500088"/>
                  <a:pt x="-400" y="2215742"/>
                  <a:pt x="-400" y="1865516"/>
                </a:cubicBezTo>
                <a:lnTo>
                  <a:pt x="-400" y="634275"/>
                </a:lnTo>
                <a:cubicBezTo>
                  <a:pt x="-400" y="284049"/>
                  <a:pt x="284137" y="-296"/>
                  <a:pt x="634599" y="-296"/>
                </a:cubicBezTo>
                <a:lnTo>
                  <a:pt x="5460581" y="-296"/>
                </a:lnTo>
                <a:cubicBezTo>
                  <a:pt x="5811037" y="-296"/>
                  <a:pt x="6095580" y="284049"/>
                  <a:pt x="6095580" y="634275"/>
                </a:cubicBezTo>
                <a:lnTo>
                  <a:pt x="6095580" y="1951577"/>
                </a:lnTo>
                <a:cubicBezTo>
                  <a:pt x="6095580" y="2001460"/>
                  <a:pt x="6072086" y="2048431"/>
                  <a:pt x="6032144" y="2078370"/>
                </a:cubicBezTo>
                <a:cubicBezTo>
                  <a:pt x="5992202" y="2108309"/>
                  <a:pt x="5940513" y="2117720"/>
                  <a:pt x="5892571" y="2103766"/>
                </a:cubicBezTo>
                <a:cubicBezTo>
                  <a:pt x="5856250" y="2093238"/>
                  <a:pt x="5817832" y="2087616"/>
                  <a:pt x="5778081" y="2087616"/>
                </a:cubicBezTo>
                <a:cubicBezTo>
                  <a:pt x="5595582" y="2087616"/>
                  <a:pt x="5440579" y="2206224"/>
                  <a:pt x="5386159" y="2370445"/>
                </a:cubicBezTo>
                <a:close/>
                <a:moveTo>
                  <a:pt x="5955881" y="2855448"/>
                </a:moveTo>
                <a:cubicBezTo>
                  <a:pt x="6032970" y="2855448"/>
                  <a:pt x="6095580" y="2918004"/>
                  <a:pt x="6095580" y="2995054"/>
                </a:cubicBezTo>
                <a:cubicBezTo>
                  <a:pt x="6095580" y="3072103"/>
                  <a:pt x="6032970" y="3134660"/>
                  <a:pt x="5955881" y="3134660"/>
                </a:cubicBezTo>
                <a:cubicBezTo>
                  <a:pt x="5878792" y="3134660"/>
                  <a:pt x="5816181" y="3072103"/>
                  <a:pt x="5816181" y="2995054"/>
                </a:cubicBezTo>
                <a:cubicBezTo>
                  <a:pt x="5816181" y="2918004"/>
                  <a:pt x="5878792" y="2855448"/>
                  <a:pt x="5955881" y="2855448"/>
                </a:cubicBez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F6D99D-7EC9-544B-8DA2-DDEBA4EB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C027E-A232-634E-BDFC-B6861109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/>
              <a:t>5</a:t>
            </a:fld>
            <a:endParaRPr lang="de-DE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2C99F8A-08E2-8CD7-DEC3-75E9EF24F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83427" y="1844800"/>
            <a:ext cx="3840481" cy="250147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Lorem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ipsum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dolor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amet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,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consectetuer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adipiscing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elit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Quisque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in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augue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Donec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aliquam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magna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nonummy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enim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Proin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blandit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imperdiet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sem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Donec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malesuada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,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urna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amet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varius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200" b="1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Vorname Name, Funktion</a:t>
            </a:r>
            <a:br>
              <a:rPr kumimoji="0" lang="de-DE" sz="1200" b="1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</a:br>
            <a:r>
              <a:rPr kumimoji="0" lang="de-DE" sz="1200" b="0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Firmenname, Ort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DAC4F73A-4622-117C-7298-05C768BBC8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3212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4">
            <a:extLst>
              <a:ext uri="{FF2B5EF4-FFF2-40B4-BE49-F238E27FC236}">
                <a16:creationId xmlns:a16="http://schemas.microsoft.com/office/drawing/2014/main" id="{A8DBE4EE-0E67-25BB-F13D-8C3D5C5FD9D2}"/>
              </a:ext>
            </a:extLst>
          </p:cNvPr>
          <p:cNvSpPr/>
          <p:nvPr/>
        </p:nvSpPr>
        <p:spPr>
          <a:xfrm flipH="1" flipV="1">
            <a:off x="3048008" y="1211321"/>
            <a:ext cx="6095980" cy="3134955"/>
          </a:xfrm>
          <a:custGeom>
            <a:avLst/>
            <a:gdLst>
              <a:gd name="connsiteX0" fmla="*/ 5460581 w 6095980"/>
              <a:gd name="connsiteY0" fmla="*/ 2500088 h 3134955"/>
              <a:gd name="connsiteX1" fmla="*/ 5778081 w 6095980"/>
              <a:gd name="connsiteY1" fmla="*/ 2182802 h 3134955"/>
              <a:gd name="connsiteX2" fmla="*/ 6095580 w 6095980"/>
              <a:gd name="connsiteY2" fmla="*/ 2500088 h 3134955"/>
              <a:gd name="connsiteX3" fmla="*/ 5778081 w 6095980"/>
              <a:gd name="connsiteY3" fmla="*/ 2817374 h 3134955"/>
              <a:gd name="connsiteX4" fmla="*/ 5460581 w 6095980"/>
              <a:gd name="connsiteY4" fmla="*/ 2500088 h 3134955"/>
              <a:gd name="connsiteX5" fmla="*/ 5386159 w 6095980"/>
              <a:gd name="connsiteY5" fmla="*/ 2370445 h 3134955"/>
              <a:gd name="connsiteX6" fmla="*/ 5205947 w 6095980"/>
              <a:gd name="connsiteY6" fmla="*/ 2499916 h 3134955"/>
              <a:gd name="connsiteX7" fmla="*/ 634599 w 6095980"/>
              <a:gd name="connsiteY7" fmla="*/ 2500088 h 3134955"/>
              <a:gd name="connsiteX8" fmla="*/ -400 w 6095980"/>
              <a:gd name="connsiteY8" fmla="*/ 1865516 h 3134955"/>
              <a:gd name="connsiteX9" fmla="*/ -400 w 6095980"/>
              <a:gd name="connsiteY9" fmla="*/ 634275 h 3134955"/>
              <a:gd name="connsiteX10" fmla="*/ 634599 w 6095980"/>
              <a:gd name="connsiteY10" fmla="*/ -296 h 3134955"/>
              <a:gd name="connsiteX11" fmla="*/ 5460581 w 6095980"/>
              <a:gd name="connsiteY11" fmla="*/ -296 h 3134955"/>
              <a:gd name="connsiteX12" fmla="*/ 6095580 w 6095980"/>
              <a:gd name="connsiteY12" fmla="*/ 634275 h 3134955"/>
              <a:gd name="connsiteX13" fmla="*/ 6095580 w 6095980"/>
              <a:gd name="connsiteY13" fmla="*/ 1951577 h 3134955"/>
              <a:gd name="connsiteX14" fmla="*/ 6032144 w 6095980"/>
              <a:gd name="connsiteY14" fmla="*/ 2078370 h 3134955"/>
              <a:gd name="connsiteX15" fmla="*/ 5892571 w 6095980"/>
              <a:gd name="connsiteY15" fmla="*/ 2103766 h 3134955"/>
              <a:gd name="connsiteX16" fmla="*/ 5778081 w 6095980"/>
              <a:gd name="connsiteY16" fmla="*/ 2087616 h 3134955"/>
              <a:gd name="connsiteX17" fmla="*/ 5386159 w 6095980"/>
              <a:gd name="connsiteY17" fmla="*/ 2370445 h 3134955"/>
              <a:gd name="connsiteX18" fmla="*/ 5955881 w 6095980"/>
              <a:gd name="connsiteY18" fmla="*/ 2855448 h 3134955"/>
              <a:gd name="connsiteX19" fmla="*/ 6095580 w 6095980"/>
              <a:gd name="connsiteY19" fmla="*/ 2995054 h 3134955"/>
              <a:gd name="connsiteX20" fmla="*/ 5955881 w 6095980"/>
              <a:gd name="connsiteY20" fmla="*/ 3134660 h 3134955"/>
              <a:gd name="connsiteX21" fmla="*/ 5816181 w 6095980"/>
              <a:gd name="connsiteY21" fmla="*/ 2995054 h 3134955"/>
              <a:gd name="connsiteX22" fmla="*/ 5955881 w 6095980"/>
              <a:gd name="connsiteY22" fmla="*/ 2855448 h 313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95980" h="3134955">
                <a:moveTo>
                  <a:pt x="5460581" y="2500088"/>
                </a:moveTo>
                <a:cubicBezTo>
                  <a:pt x="5460581" y="2324971"/>
                  <a:pt x="5602821" y="2182802"/>
                  <a:pt x="5778081" y="2182802"/>
                </a:cubicBezTo>
                <a:cubicBezTo>
                  <a:pt x="5953340" y="2182802"/>
                  <a:pt x="6095580" y="2324971"/>
                  <a:pt x="6095580" y="2500088"/>
                </a:cubicBezTo>
                <a:cubicBezTo>
                  <a:pt x="6095580" y="2675204"/>
                  <a:pt x="5953340" y="2817374"/>
                  <a:pt x="5778081" y="2817374"/>
                </a:cubicBezTo>
                <a:cubicBezTo>
                  <a:pt x="5602821" y="2817374"/>
                  <a:pt x="5460581" y="2675204"/>
                  <a:pt x="5460581" y="2500088"/>
                </a:cubicBezTo>
                <a:close/>
                <a:moveTo>
                  <a:pt x="5386159" y="2370445"/>
                </a:moveTo>
                <a:cubicBezTo>
                  <a:pt x="5360125" y="2447805"/>
                  <a:pt x="5287607" y="2499916"/>
                  <a:pt x="5205947" y="2499916"/>
                </a:cubicBezTo>
                <a:cubicBezTo>
                  <a:pt x="4380955" y="2500088"/>
                  <a:pt x="634599" y="2500088"/>
                  <a:pt x="634599" y="2500088"/>
                </a:cubicBezTo>
                <a:cubicBezTo>
                  <a:pt x="284137" y="2500088"/>
                  <a:pt x="-400" y="2215742"/>
                  <a:pt x="-400" y="1865516"/>
                </a:cubicBezTo>
                <a:lnTo>
                  <a:pt x="-400" y="634275"/>
                </a:lnTo>
                <a:cubicBezTo>
                  <a:pt x="-400" y="284049"/>
                  <a:pt x="284137" y="-296"/>
                  <a:pt x="634599" y="-296"/>
                </a:cubicBezTo>
                <a:lnTo>
                  <a:pt x="5460581" y="-296"/>
                </a:lnTo>
                <a:cubicBezTo>
                  <a:pt x="5811037" y="-296"/>
                  <a:pt x="6095580" y="284049"/>
                  <a:pt x="6095580" y="634275"/>
                </a:cubicBezTo>
                <a:lnTo>
                  <a:pt x="6095580" y="1951577"/>
                </a:lnTo>
                <a:cubicBezTo>
                  <a:pt x="6095580" y="2001460"/>
                  <a:pt x="6072086" y="2048431"/>
                  <a:pt x="6032144" y="2078370"/>
                </a:cubicBezTo>
                <a:cubicBezTo>
                  <a:pt x="5992202" y="2108309"/>
                  <a:pt x="5940513" y="2117720"/>
                  <a:pt x="5892571" y="2103766"/>
                </a:cubicBezTo>
                <a:cubicBezTo>
                  <a:pt x="5856250" y="2093238"/>
                  <a:pt x="5817832" y="2087616"/>
                  <a:pt x="5778081" y="2087616"/>
                </a:cubicBezTo>
                <a:cubicBezTo>
                  <a:pt x="5595582" y="2087616"/>
                  <a:pt x="5440579" y="2206224"/>
                  <a:pt x="5386159" y="2370445"/>
                </a:cubicBezTo>
                <a:close/>
                <a:moveTo>
                  <a:pt x="5955881" y="2855448"/>
                </a:moveTo>
                <a:cubicBezTo>
                  <a:pt x="6032970" y="2855448"/>
                  <a:pt x="6095580" y="2918004"/>
                  <a:pt x="6095580" y="2995054"/>
                </a:cubicBezTo>
                <a:cubicBezTo>
                  <a:pt x="6095580" y="3072103"/>
                  <a:pt x="6032970" y="3134660"/>
                  <a:pt x="5955881" y="3134660"/>
                </a:cubicBezTo>
                <a:cubicBezTo>
                  <a:pt x="5878792" y="3134660"/>
                  <a:pt x="5816181" y="3072103"/>
                  <a:pt x="5816181" y="2995054"/>
                </a:cubicBezTo>
                <a:cubicBezTo>
                  <a:pt x="5816181" y="2918004"/>
                  <a:pt x="5878792" y="2855448"/>
                  <a:pt x="5955881" y="2855448"/>
                </a:cubicBez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Graphic 4">
            <a:extLst>
              <a:ext uri="{FF2B5EF4-FFF2-40B4-BE49-F238E27FC236}">
                <a16:creationId xmlns:a16="http://schemas.microsoft.com/office/drawing/2014/main" id="{E547696E-4FFE-7DDE-8D8C-60600D6592DE}"/>
              </a:ext>
            </a:extLst>
          </p:cNvPr>
          <p:cNvSpPr/>
          <p:nvPr/>
        </p:nvSpPr>
        <p:spPr>
          <a:xfrm flipH="1">
            <a:off x="3048008" y="1844793"/>
            <a:ext cx="6095980" cy="3134955"/>
          </a:xfrm>
          <a:custGeom>
            <a:avLst/>
            <a:gdLst>
              <a:gd name="connsiteX0" fmla="*/ 5460581 w 6095980"/>
              <a:gd name="connsiteY0" fmla="*/ 2500088 h 3134955"/>
              <a:gd name="connsiteX1" fmla="*/ 5778081 w 6095980"/>
              <a:gd name="connsiteY1" fmla="*/ 2182802 h 3134955"/>
              <a:gd name="connsiteX2" fmla="*/ 6095580 w 6095980"/>
              <a:gd name="connsiteY2" fmla="*/ 2500088 h 3134955"/>
              <a:gd name="connsiteX3" fmla="*/ 5778081 w 6095980"/>
              <a:gd name="connsiteY3" fmla="*/ 2817374 h 3134955"/>
              <a:gd name="connsiteX4" fmla="*/ 5460581 w 6095980"/>
              <a:gd name="connsiteY4" fmla="*/ 2500088 h 3134955"/>
              <a:gd name="connsiteX5" fmla="*/ 5386159 w 6095980"/>
              <a:gd name="connsiteY5" fmla="*/ 2370445 h 3134955"/>
              <a:gd name="connsiteX6" fmla="*/ 5205947 w 6095980"/>
              <a:gd name="connsiteY6" fmla="*/ 2499916 h 3134955"/>
              <a:gd name="connsiteX7" fmla="*/ 634599 w 6095980"/>
              <a:gd name="connsiteY7" fmla="*/ 2500088 h 3134955"/>
              <a:gd name="connsiteX8" fmla="*/ -400 w 6095980"/>
              <a:gd name="connsiteY8" fmla="*/ 1865516 h 3134955"/>
              <a:gd name="connsiteX9" fmla="*/ -400 w 6095980"/>
              <a:gd name="connsiteY9" fmla="*/ 634275 h 3134955"/>
              <a:gd name="connsiteX10" fmla="*/ 634599 w 6095980"/>
              <a:gd name="connsiteY10" fmla="*/ -296 h 3134955"/>
              <a:gd name="connsiteX11" fmla="*/ 5460581 w 6095980"/>
              <a:gd name="connsiteY11" fmla="*/ -296 h 3134955"/>
              <a:gd name="connsiteX12" fmla="*/ 6095580 w 6095980"/>
              <a:gd name="connsiteY12" fmla="*/ 634275 h 3134955"/>
              <a:gd name="connsiteX13" fmla="*/ 6095580 w 6095980"/>
              <a:gd name="connsiteY13" fmla="*/ 1951577 h 3134955"/>
              <a:gd name="connsiteX14" fmla="*/ 6032144 w 6095980"/>
              <a:gd name="connsiteY14" fmla="*/ 2078370 h 3134955"/>
              <a:gd name="connsiteX15" fmla="*/ 5892571 w 6095980"/>
              <a:gd name="connsiteY15" fmla="*/ 2103766 h 3134955"/>
              <a:gd name="connsiteX16" fmla="*/ 5778081 w 6095980"/>
              <a:gd name="connsiteY16" fmla="*/ 2087616 h 3134955"/>
              <a:gd name="connsiteX17" fmla="*/ 5386159 w 6095980"/>
              <a:gd name="connsiteY17" fmla="*/ 2370445 h 3134955"/>
              <a:gd name="connsiteX18" fmla="*/ 5955881 w 6095980"/>
              <a:gd name="connsiteY18" fmla="*/ 2855448 h 3134955"/>
              <a:gd name="connsiteX19" fmla="*/ 6095580 w 6095980"/>
              <a:gd name="connsiteY19" fmla="*/ 2995054 h 3134955"/>
              <a:gd name="connsiteX20" fmla="*/ 5955881 w 6095980"/>
              <a:gd name="connsiteY20" fmla="*/ 3134660 h 3134955"/>
              <a:gd name="connsiteX21" fmla="*/ 5816181 w 6095980"/>
              <a:gd name="connsiteY21" fmla="*/ 2995054 h 3134955"/>
              <a:gd name="connsiteX22" fmla="*/ 5955881 w 6095980"/>
              <a:gd name="connsiteY22" fmla="*/ 2855448 h 313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95980" h="3134955">
                <a:moveTo>
                  <a:pt x="5460581" y="2500088"/>
                </a:moveTo>
                <a:cubicBezTo>
                  <a:pt x="5460581" y="2324971"/>
                  <a:pt x="5602821" y="2182802"/>
                  <a:pt x="5778081" y="2182802"/>
                </a:cubicBezTo>
                <a:cubicBezTo>
                  <a:pt x="5953340" y="2182802"/>
                  <a:pt x="6095580" y="2324971"/>
                  <a:pt x="6095580" y="2500088"/>
                </a:cubicBezTo>
                <a:cubicBezTo>
                  <a:pt x="6095580" y="2675204"/>
                  <a:pt x="5953340" y="2817374"/>
                  <a:pt x="5778081" y="2817374"/>
                </a:cubicBezTo>
                <a:cubicBezTo>
                  <a:pt x="5602821" y="2817374"/>
                  <a:pt x="5460581" y="2675204"/>
                  <a:pt x="5460581" y="2500088"/>
                </a:cubicBezTo>
                <a:close/>
                <a:moveTo>
                  <a:pt x="5386159" y="2370445"/>
                </a:moveTo>
                <a:cubicBezTo>
                  <a:pt x="5360125" y="2447805"/>
                  <a:pt x="5287607" y="2499916"/>
                  <a:pt x="5205947" y="2499916"/>
                </a:cubicBezTo>
                <a:cubicBezTo>
                  <a:pt x="4380955" y="2500088"/>
                  <a:pt x="634599" y="2500088"/>
                  <a:pt x="634599" y="2500088"/>
                </a:cubicBezTo>
                <a:cubicBezTo>
                  <a:pt x="284137" y="2500088"/>
                  <a:pt x="-400" y="2215742"/>
                  <a:pt x="-400" y="1865516"/>
                </a:cubicBezTo>
                <a:lnTo>
                  <a:pt x="-400" y="634275"/>
                </a:lnTo>
                <a:cubicBezTo>
                  <a:pt x="-400" y="284049"/>
                  <a:pt x="284137" y="-296"/>
                  <a:pt x="634599" y="-296"/>
                </a:cubicBezTo>
                <a:lnTo>
                  <a:pt x="5460581" y="-296"/>
                </a:lnTo>
                <a:cubicBezTo>
                  <a:pt x="5811037" y="-296"/>
                  <a:pt x="6095580" y="284049"/>
                  <a:pt x="6095580" y="634275"/>
                </a:cubicBezTo>
                <a:lnTo>
                  <a:pt x="6095580" y="1951577"/>
                </a:lnTo>
                <a:cubicBezTo>
                  <a:pt x="6095580" y="2001460"/>
                  <a:pt x="6072086" y="2048431"/>
                  <a:pt x="6032144" y="2078370"/>
                </a:cubicBezTo>
                <a:cubicBezTo>
                  <a:pt x="5992202" y="2108309"/>
                  <a:pt x="5940513" y="2117720"/>
                  <a:pt x="5892571" y="2103766"/>
                </a:cubicBezTo>
                <a:cubicBezTo>
                  <a:pt x="5856250" y="2093238"/>
                  <a:pt x="5817832" y="2087616"/>
                  <a:pt x="5778081" y="2087616"/>
                </a:cubicBezTo>
                <a:cubicBezTo>
                  <a:pt x="5595582" y="2087616"/>
                  <a:pt x="5440579" y="2206224"/>
                  <a:pt x="5386159" y="2370445"/>
                </a:cubicBezTo>
                <a:close/>
                <a:moveTo>
                  <a:pt x="5955881" y="2855448"/>
                </a:moveTo>
                <a:cubicBezTo>
                  <a:pt x="6032970" y="2855448"/>
                  <a:pt x="6095580" y="2918004"/>
                  <a:pt x="6095580" y="2995054"/>
                </a:cubicBezTo>
                <a:cubicBezTo>
                  <a:pt x="6095580" y="3072103"/>
                  <a:pt x="6032970" y="3134660"/>
                  <a:pt x="5955881" y="3134660"/>
                </a:cubicBezTo>
                <a:cubicBezTo>
                  <a:pt x="5878792" y="3134660"/>
                  <a:pt x="5816181" y="3072103"/>
                  <a:pt x="5816181" y="2995054"/>
                </a:cubicBezTo>
                <a:cubicBezTo>
                  <a:pt x="5816181" y="2918004"/>
                  <a:pt x="5878792" y="2855448"/>
                  <a:pt x="5955881" y="2855448"/>
                </a:cubicBezTo>
                <a:close/>
              </a:path>
            </a:pathLst>
          </a:custGeom>
          <a:solidFill>
            <a:srgbClr val="FFFFFF"/>
          </a:solidFill>
          <a:ln w="6340" cap="flat">
            <a:noFill/>
            <a:prstDash val="solid"/>
            <a:round/>
          </a:ln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F6D99D-7EC9-544B-8DA2-DDEBA4EB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C027E-A232-634E-BDFC-B6861109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/>
              <a:t>6</a:t>
            </a:fld>
            <a:endParaRPr lang="de-DE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2C99F8A-08E2-8CD7-DEC3-75E9EF24F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Lorem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ipsum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dolor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amet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,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consectetuer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adipiscing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elit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Quisque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in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augue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Donec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aliquam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magna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nonummy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enim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Proin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blandit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imperdiet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sem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Donec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malesuada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,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urna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sit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amet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varius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200" b="1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Vorname Name, Funktion</a:t>
            </a:r>
            <a:br>
              <a:rPr kumimoji="0" lang="de-DE" sz="1200" b="1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</a:br>
            <a:r>
              <a:rPr kumimoji="0" lang="de-DE" sz="1200" b="0" i="0" u="none" strike="noStrike" kern="1200" cap="none" spc="3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Nunito" pitchFamily="2" charset="77"/>
                <a:ea typeface="+mn-ea"/>
                <a:cs typeface="+mn-cs"/>
              </a:rPr>
              <a:t>Firmenname, Ort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11FEC82-8E5C-917C-FBD8-59B287B217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0544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17C58D-B9EB-A56C-6ACE-891A5F56A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 Präsentationstitel / Name / November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8CFEB4-9298-5CF6-CEDF-2827007D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B583-DD48-4B4E-8156-D35E9111582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FA7362-F158-2A21-1323-1D6A1466F219}"/>
              </a:ext>
            </a:extLst>
          </p:cNvPr>
          <p:cNvSpPr>
            <a:spLocks noChangeAspect="1"/>
          </p:cNvSpPr>
          <p:nvPr/>
        </p:nvSpPr>
        <p:spPr>
          <a:xfrm>
            <a:off x="1037715" y="1927724"/>
            <a:ext cx="1071871" cy="107187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 anchorCtr="0"/>
          <a:lstStyle/>
          <a:p>
            <a:pPr algn="ctr"/>
            <a:r>
              <a:rPr lang="de-DE" sz="2600" b="1" dirty="0">
                <a:latin typeface="Nunito" pitchFamily="2" charset="77"/>
              </a:rPr>
              <a:t>WW</a:t>
            </a:r>
          </a:p>
        </p:txBody>
      </p:sp>
      <p:pic>
        <p:nvPicPr>
          <p:cNvPr id="11" name="Picture Placeholder 4">
            <a:extLst>
              <a:ext uri="{FF2B5EF4-FFF2-40B4-BE49-F238E27FC236}">
                <a16:creationId xmlns:a16="http://schemas.microsoft.com/office/drawing/2014/main" id="{D619A40A-F5F4-2E5A-EF22-B510FDFD9A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4" b="74"/>
          <a:stretch/>
        </p:blipFill>
        <p:spPr>
          <a:xfrm>
            <a:off x="3620910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2" name="Picture Placeholder 4">
            <a:extLst>
              <a:ext uri="{FF2B5EF4-FFF2-40B4-BE49-F238E27FC236}">
                <a16:creationId xmlns:a16="http://schemas.microsoft.com/office/drawing/2014/main" id="{913DEDDF-F4C3-F608-D37A-1B731AB4E8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4" b="74"/>
          <a:stretch/>
        </p:blipFill>
        <p:spPr>
          <a:xfrm>
            <a:off x="4912827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4" name="Picture Placeholder 4">
            <a:extLst>
              <a:ext uri="{FF2B5EF4-FFF2-40B4-BE49-F238E27FC236}">
                <a16:creationId xmlns:a16="http://schemas.microsoft.com/office/drawing/2014/main" id="{3B9262B0-F3F2-3B87-0D66-5E2DECF9930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4" b="74"/>
          <a:stretch/>
        </p:blipFill>
        <p:spPr>
          <a:xfrm>
            <a:off x="6205384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5" name="Picture Placeholder 4">
            <a:extLst>
              <a:ext uri="{FF2B5EF4-FFF2-40B4-BE49-F238E27FC236}">
                <a16:creationId xmlns:a16="http://schemas.microsoft.com/office/drawing/2014/main" id="{4FB535E8-8D30-753F-133E-7A371787406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74" b="74"/>
          <a:stretch/>
        </p:blipFill>
        <p:spPr>
          <a:xfrm>
            <a:off x="7497301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6" name="Picture Placeholder 4">
            <a:extLst>
              <a:ext uri="{FF2B5EF4-FFF2-40B4-BE49-F238E27FC236}">
                <a16:creationId xmlns:a16="http://schemas.microsoft.com/office/drawing/2014/main" id="{845AFDC7-C896-3D03-BE89-C66743E634F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74" b="74"/>
          <a:stretch/>
        </p:blipFill>
        <p:spPr>
          <a:xfrm>
            <a:off x="8789218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7" name="Picture Placeholder 4">
            <a:extLst>
              <a:ext uri="{FF2B5EF4-FFF2-40B4-BE49-F238E27FC236}">
                <a16:creationId xmlns:a16="http://schemas.microsoft.com/office/drawing/2014/main" id="{270A778D-D6D7-2707-CD3E-CDC40B26741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74" b="74"/>
          <a:stretch/>
        </p:blipFill>
        <p:spPr>
          <a:xfrm>
            <a:off x="2328993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19" name="Picture Placeholder 4">
            <a:extLst>
              <a:ext uri="{FF2B5EF4-FFF2-40B4-BE49-F238E27FC236}">
                <a16:creationId xmlns:a16="http://schemas.microsoft.com/office/drawing/2014/main" id="{9F34A618-9294-6B1E-943A-80621B56A17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74" b="74"/>
          <a:stretch/>
        </p:blipFill>
        <p:spPr>
          <a:xfrm>
            <a:off x="10081135" y="1927724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2" name="Picture Placeholder 4">
            <a:extLst>
              <a:ext uri="{FF2B5EF4-FFF2-40B4-BE49-F238E27FC236}">
                <a16:creationId xmlns:a16="http://schemas.microsoft.com/office/drawing/2014/main" id="{147F9AFC-B9C3-87A6-4106-4B2964DA47A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74" b="74"/>
          <a:stretch/>
        </p:blipFill>
        <p:spPr>
          <a:xfrm>
            <a:off x="3620910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3" name="Picture Placeholder 4">
            <a:extLst>
              <a:ext uri="{FF2B5EF4-FFF2-40B4-BE49-F238E27FC236}">
                <a16:creationId xmlns:a16="http://schemas.microsoft.com/office/drawing/2014/main" id="{F409599C-EBDC-58F5-266B-6C96FD5B49C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t="74" b="74"/>
          <a:stretch/>
        </p:blipFill>
        <p:spPr>
          <a:xfrm>
            <a:off x="4912827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5" name="Picture Placeholder 4">
            <a:extLst>
              <a:ext uri="{FF2B5EF4-FFF2-40B4-BE49-F238E27FC236}">
                <a16:creationId xmlns:a16="http://schemas.microsoft.com/office/drawing/2014/main" id="{60097E1D-39CE-93E6-4D7F-B88FADE7D272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74" b="74"/>
          <a:stretch/>
        </p:blipFill>
        <p:spPr>
          <a:xfrm>
            <a:off x="6205384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6" name="Picture Placeholder 4">
            <a:extLst>
              <a:ext uri="{FF2B5EF4-FFF2-40B4-BE49-F238E27FC236}">
                <a16:creationId xmlns:a16="http://schemas.microsoft.com/office/drawing/2014/main" id="{E7DFB228-4986-24C8-98B3-995F0DE9507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74" b="74"/>
          <a:stretch/>
        </p:blipFill>
        <p:spPr>
          <a:xfrm>
            <a:off x="7497301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7" name="Picture Placeholder 4">
            <a:extLst>
              <a:ext uri="{FF2B5EF4-FFF2-40B4-BE49-F238E27FC236}">
                <a16:creationId xmlns:a16="http://schemas.microsoft.com/office/drawing/2014/main" id="{0B32A1E6-AADA-60C1-8E1F-EBCE22B0AE94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74" b="74"/>
          <a:stretch/>
        </p:blipFill>
        <p:spPr>
          <a:xfrm>
            <a:off x="8789218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29" name="Picture Placeholder 4">
            <a:extLst>
              <a:ext uri="{FF2B5EF4-FFF2-40B4-BE49-F238E27FC236}">
                <a16:creationId xmlns:a16="http://schemas.microsoft.com/office/drawing/2014/main" id="{49BC9EC3-0B5F-8AFB-6533-1AA3130BED7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t="74" b="74"/>
          <a:stretch/>
        </p:blipFill>
        <p:spPr>
          <a:xfrm>
            <a:off x="2328993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  <p:pic>
        <p:nvPicPr>
          <p:cNvPr id="30" name="Picture Placeholder 4">
            <a:extLst>
              <a:ext uri="{FF2B5EF4-FFF2-40B4-BE49-F238E27FC236}">
                <a16:creationId xmlns:a16="http://schemas.microsoft.com/office/drawing/2014/main" id="{EF8E8523-2320-8A71-B373-61567BFF9D46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 t="74" b="74"/>
          <a:stretch/>
        </p:blipFill>
        <p:spPr>
          <a:xfrm>
            <a:off x="10081135" y="3189678"/>
            <a:ext cx="1073150" cy="1071562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innerShdw blurRad="254000" dir="13500000">
              <a:prstClr val="black">
                <a:alpha val="2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735507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CFCCB3"/>
      </a:lt2>
      <a:accent1>
        <a:srgbClr val="E30038"/>
      </a:accent1>
      <a:accent2>
        <a:srgbClr val="F39100"/>
      </a:accent2>
      <a:accent3>
        <a:srgbClr val="E94C0A"/>
      </a:accent3>
      <a:accent4>
        <a:srgbClr val="005CA9"/>
      </a:accent4>
      <a:accent5>
        <a:srgbClr val="00AFEE"/>
      </a:accent5>
      <a:accent6>
        <a:srgbClr val="92D050"/>
      </a:accent6>
      <a:hlink>
        <a:srgbClr val="E30038"/>
      </a:hlink>
      <a:folHlink>
        <a:srgbClr val="E3003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E2C41EC-EFA7-C944-B468-6B4D033D97BD}" vid="{B99BDAA2-DCC3-7F4C-8C40-10BA5A5A29E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EB3A9B9A189C43926A8A53BEE9E902" ma:contentTypeVersion="17" ma:contentTypeDescription="Create a new document." ma:contentTypeScope="" ma:versionID="90143fa385c98044ee6a02e85c6c005a">
  <xsd:schema xmlns:xsd="http://www.w3.org/2001/XMLSchema" xmlns:xs="http://www.w3.org/2001/XMLSchema" xmlns:p="http://schemas.microsoft.com/office/2006/metadata/properties" xmlns:ns2="b86ac294-1141-45f1-9c5a-7cec0496f1bd" xmlns:ns3="c92be018-addf-43cc-b3a3-0cf5e6a1aa5e" targetNamespace="http://schemas.microsoft.com/office/2006/metadata/properties" ma:root="true" ma:fieldsID="78d60ac2c0e5877545303158d282c9c0" ns2:_="" ns3:_="">
    <xsd:import namespace="b86ac294-1141-45f1-9c5a-7cec0496f1bd"/>
    <xsd:import namespace="c92be018-addf-43cc-b3a3-0cf5e6a1aa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ac294-1141-45f1-9c5a-7cec0496f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aab4fe8-a6f2-468e-bd7e-d8a454cc8d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be018-addf-43cc-b3a3-0cf5e6a1aa5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4f2d01-7a33-460c-8acb-8696c635d1bb}" ma:internalName="TaxCatchAll" ma:showField="CatchAllData" ma:web="c92be018-addf-43cc-b3a3-0cf5e6a1aa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86ac294-1141-45f1-9c5a-7cec0496f1bd">
      <Terms xmlns="http://schemas.microsoft.com/office/infopath/2007/PartnerControls"/>
    </lcf76f155ced4ddcb4097134ff3c332f>
    <TaxCatchAll xmlns="c92be018-addf-43cc-b3a3-0cf5e6a1aa5e" xsi:nil="true"/>
  </documentManagement>
</p:properties>
</file>

<file path=customXml/itemProps1.xml><?xml version="1.0" encoding="utf-8"?>
<ds:datastoreItem xmlns:ds="http://schemas.openxmlformats.org/officeDocument/2006/customXml" ds:itemID="{E2D048E5-5EA4-453A-89F8-F64F1BAF4D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479A18-B332-4993-98B2-565BF850DA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6ac294-1141-45f1-9c5a-7cec0496f1bd"/>
    <ds:schemaRef ds:uri="c92be018-addf-43cc-b3a3-0cf5e6a1aa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4029C5-3E82-493F-B1AE-63C69D2F0639}">
  <ds:schemaRefs>
    <ds:schemaRef ds:uri="http://schemas.microsoft.com/office/2006/documentManagement/types"/>
    <ds:schemaRef ds:uri="http://schemas.microsoft.com/office/2006/metadata/properties"/>
    <ds:schemaRef ds:uri="c92be018-addf-43cc-b3a3-0cf5e6a1aa5e"/>
    <ds:schemaRef ds:uri="http://www.w3.org/XML/1998/namespace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b86ac294-1141-45f1-9c5a-7cec0496f1bd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369</Words>
  <Application>Microsoft Macintosh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Nunito</vt:lpstr>
      <vt:lpstr>Office Theme</vt:lpstr>
      <vt:lpstr>WUM Bubbles</vt:lpstr>
      <vt:lpstr>Hinweise zur Benutzung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Dirk Lenz</dc:creator>
  <cp:lastModifiedBy>Dirk Lenz</cp:lastModifiedBy>
  <cp:revision>73</cp:revision>
  <cp:lastPrinted>2020-01-16T09:50:17Z</cp:lastPrinted>
  <dcterms:created xsi:type="dcterms:W3CDTF">2020-05-06T09:30:38Z</dcterms:created>
  <dcterms:modified xsi:type="dcterms:W3CDTF">2025-11-19T15:40:47Z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0x0101003EEB3A9B9A189C43926A8A53BEE9E902</vt:lpwstr>
  </property>
</Properties>
</file>